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4"/>
  </p:notes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10" r:id="rId12"/>
    <p:sldId id="309" r:id="rId13"/>
  </p:sldIdLst>
  <p:sldSz cx="9144000" cy="5143500" type="screen16x9"/>
  <p:notesSz cx="6858000" cy="9144000"/>
  <p:embeddedFontLst>
    <p:embeddedFont>
      <p:font typeface="Advent Pro SemiBold" panose="020B0604020202020204" charset="0"/>
      <p:regular r:id="rId15"/>
      <p:bold r:id="rId16"/>
      <p:italic r:id="rId17"/>
      <p:boldItalic r:id="rId18"/>
    </p:embeddedFont>
    <p:embeddedFont>
      <p:font typeface="Fira Sans Condensed Medium" panose="020B0604020202020204" pitchFamily="34" charset="0"/>
      <p:regular r:id="rId19"/>
      <p:bold r:id="rId20"/>
      <p:italic r:id="rId21"/>
      <p:boldItalic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Livvic Light" pitchFamily="2" charset="0"/>
      <p:regular r:id="rId27"/>
      <p:italic r:id="rId28"/>
    </p:embeddedFont>
    <p:embeddedFont>
      <p:font typeface="Maven Pro" panose="020B0604020202020204" charset="0"/>
      <p:regular r:id="rId29"/>
      <p:bold r:id="rId30"/>
    </p:embeddedFont>
    <p:embeddedFont>
      <p:font typeface="Nunito Light" pitchFamily="2" charset="0"/>
      <p:regular r:id="rId31"/>
      <p:italic r:id="rId32"/>
    </p:embeddedFont>
    <p:embeddedFont>
      <p:font typeface="Share Tech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25749E-C29C-4728-AC08-7A6B4A63541D}">
  <a:tblStyle styleId="{2325749E-C29C-4728-AC08-7A6B4A635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714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86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12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831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833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439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394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70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917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69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9" r:id="rId5"/>
    <p:sldLayoutId id="2147483662" r:id="rId6"/>
    <p:sldLayoutId id="2147483663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Tu7Se8kTXNeu0nfne0enewkuZP5gXoWv1ZuVc1MnJg/co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PROYECTO DE ARQUITECTURA DE DATOS EN LA UNIDAD DE CUIDADOS INTENSIVOS</a:t>
            </a:r>
            <a:endParaRPr sz="32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STACK TECNOLOGICO</a:t>
            </a:r>
            <a:endParaRPr dirty="0"/>
          </a:p>
        </p:txBody>
      </p:sp>
      <p:pic>
        <p:nvPicPr>
          <p:cNvPr id="6" name="Google Shape;254;p8">
            <a:extLst>
              <a:ext uri="{FF2B5EF4-FFF2-40B4-BE49-F238E27FC236}">
                <a16:creationId xmlns:a16="http://schemas.microsoft.com/office/drawing/2014/main" id="{AF6DC690-6D65-A172-60D6-D20BD961295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8790" y="1550801"/>
            <a:ext cx="1049321" cy="1049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57;p8">
            <a:extLst>
              <a:ext uri="{FF2B5EF4-FFF2-40B4-BE49-F238E27FC236}">
                <a16:creationId xmlns:a16="http://schemas.microsoft.com/office/drawing/2014/main" id="{0953DB90-C4DF-54BE-B94C-91DDFCEB07C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9041" y="3815857"/>
            <a:ext cx="2228321" cy="5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53;p8">
            <a:extLst>
              <a:ext uri="{FF2B5EF4-FFF2-40B4-BE49-F238E27FC236}">
                <a16:creationId xmlns:a16="http://schemas.microsoft.com/office/drawing/2014/main" id="{31B150B5-51BA-9E98-204F-4D9D3839344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4351" y="3739316"/>
            <a:ext cx="2751591" cy="992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Google Cloud UK Consultant">
            <a:extLst>
              <a:ext uri="{FF2B5EF4-FFF2-40B4-BE49-F238E27FC236}">
                <a16:creationId xmlns:a16="http://schemas.microsoft.com/office/drawing/2014/main" id="{5BA1DCBE-EC95-2969-A3B4-A674002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745" y="1522428"/>
            <a:ext cx="1255646" cy="99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cker Expands Trusted Content Offerings for Developers">
            <a:extLst>
              <a:ext uri="{FF2B5EF4-FFF2-40B4-BE49-F238E27FC236}">
                <a16:creationId xmlns:a16="http://schemas.microsoft.com/office/drawing/2014/main" id="{8A129D29-4EAD-E5D5-794A-DEA140F29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816" y="2869872"/>
            <a:ext cx="2298750" cy="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Cloud Run icon PNG and SVG Vector Free Download">
            <a:extLst>
              <a:ext uri="{FF2B5EF4-FFF2-40B4-BE49-F238E27FC236}">
                <a16:creationId xmlns:a16="http://schemas.microsoft.com/office/drawing/2014/main" id="{C89FAD11-3FAE-39A9-7FE9-4EF10249C5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6" t="10638" r="5656" b="7779"/>
          <a:stretch/>
        </p:blipFill>
        <p:spPr bwMode="auto">
          <a:xfrm>
            <a:off x="1082906" y="1621631"/>
            <a:ext cx="995926" cy="893306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37E0B9-1343-D0E6-DF7B-5C77541B69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92602" y="2434612"/>
            <a:ext cx="1748830" cy="113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9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DC1F7A7-4338-7649-3221-B58C13255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74" y="618848"/>
            <a:ext cx="6943652" cy="390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0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</a:t>
            </a:r>
            <a:endParaRPr dirty="0"/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823969" y="276885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</a:rPr>
              <a:t>¿Alguna Pregunta?</a:t>
            </a:r>
            <a:endParaRPr sz="20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956D93-D9E8-19D3-4AF5-DDE20E442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915" y="3775110"/>
            <a:ext cx="4336156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080544" y="3124668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Gustavo Gonzalez</a:t>
            </a:r>
          </a:p>
          <a:p>
            <a:endParaRPr lang="en-US" dirty="0"/>
          </a:p>
          <a:p>
            <a:r>
              <a:rPr lang="en-US" dirty="0"/>
              <a:t>Roy Quillca Pacco</a:t>
            </a:r>
            <a:endParaRPr lang="it-IT"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18150" y="3121069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Roy Quillca Pacco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sz="1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Lorenzo Prado</a:t>
            </a: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600" dirty="0"/>
              <a:t>Data Engineering</a:t>
            </a:r>
            <a:br>
              <a:rPr lang="en" sz="1600" dirty="0"/>
            </a:br>
            <a:endParaRPr sz="1600"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540168" y="3124668"/>
            <a:ext cx="1837873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" dirty="0"/>
              <a:t>Gustavo Gonzalez</a:t>
            </a:r>
          </a:p>
          <a:p>
            <a:pPr marL="0" indent="0"/>
            <a:endParaRPr lang="es-ES" dirty="0"/>
          </a:p>
          <a:p>
            <a:pPr marL="0" indent="0"/>
            <a:r>
              <a:rPr lang="es-ES" dirty="0"/>
              <a:t>Jair Nicolas Callejas </a:t>
            </a:r>
            <a:endParaRPr lang="it-IT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775868" y="254449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Data Analytics</a:t>
            </a:r>
            <a:endParaRPr sz="1600"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EL EQUIPO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341201" y="254449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Machine Learning</a:t>
            </a:r>
            <a:endParaRPr sz="1600" dirty="0"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cxnSpLocks/>
            <a:stCxn id="481" idx="1"/>
            <a:endCxn id="476" idx="1"/>
          </p:cNvCxnSpPr>
          <p:nvPr/>
        </p:nvCxnSpPr>
        <p:spPr>
          <a:xfrm rot="10800000" flipV="1">
            <a:off x="1223300" y="1974799"/>
            <a:ext cx="12700" cy="9572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 rot="10800000" flipV="1">
            <a:off x="3775869" y="1974800"/>
            <a:ext cx="166959" cy="858590"/>
          </a:xfrm>
          <a:prstGeom prst="bentConnector3">
            <a:avLst>
              <a:gd name="adj1" fmla="val 23692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 rot="10800000" flipV="1">
            <a:off x="6341202" y="1974800"/>
            <a:ext cx="324503" cy="858590"/>
          </a:xfrm>
          <a:prstGeom prst="bentConnector3">
            <a:avLst>
              <a:gd name="adj1" fmla="val 17044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6792550" y="1689694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4069074" y="1689694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302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62289" y="854961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La gestión de recursos hospitalarios es una tarea crucial para el correcto funcionamiento de un hospital. Un correcto manejo de los recursos, puede mejorar la calidad de la atención médica y reducir costos de operación. Sin embargo, la gestión de recursos en un hospital es complejo debido al alto volumen de datos generados diariamente, lo que puede llevar a tomar decisiones ineficientes.</a:t>
            </a:r>
            <a:endParaRPr lang="en-US" sz="1600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25968" y="238375"/>
            <a:ext cx="309592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SITUACION ACTUAL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0404;p59">
            <a:extLst>
              <a:ext uri="{FF2B5EF4-FFF2-40B4-BE49-F238E27FC236}">
                <a16:creationId xmlns:a16="http://schemas.microsoft.com/office/drawing/2014/main" id="{2CAE72F4-82AB-A1E4-2376-FB9C32FC5490}"/>
              </a:ext>
            </a:extLst>
          </p:cNvPr>
          <p:cNvGrpSpPr/>
          <p:nvPr/>
        </p:nvGrpSpPr>
        <p:grpSpPr>
          <a:xfrm>
            <a:off x="5509873" y="1443277"/>
            <a:ext cx="1761445" cy="2349821"/>
            <a:chOff x="8010427" y="3348503"/>
            <a:chExt cx="278795" cy="351615"/>
          </a:xfrm>
          <a:solidFill>
            <a:schemeClr val="bg1">
              <a:lumMod val="85000"/>
            </a:schemeClr>
          </a:solidFill>
        </p:grpSpPr>
        <p:sp>
          <p:nvSpPr>
            <p:cNvPr id="3" name="Google Shape;10405;p59">
              <a:extLst>
                <a:ext uri="{FF2B5EF4-FFF2-40B4-BE49-F238E27FC236}">
                  <a16:creationId xmlns:a16="http://schemas.microsoft.com/office/drawing/2014/main" id="{7EFE961B-5CA8-8DDB-F57B-29661AA2A8CF}"/>
                </a:ext>
              </a:extLst>
            </p:cNvPr>
            <p:cNvSpPr/>
            <p:nvPr/>
          </p:nvSpPr>
          <p:spPr>
            <a:xfrm>
              <a:off x="8010427" y="3348503"/>
              <a:ext cx="278795" cy="351615"/>
            </a:xfrm>
            <a:custGeom>
              <a:avLst/>
              <a:gdLst/>
              <a:ahLst/>
              <a:cxnLst/>
              <a:rect l="l" t="t" r="r" b="b"/>
              <a:pathLst>
                <a:path w="8752" h="11038" extrusionOk="0">
                  <a:moveTo>
                    <a:pt x="6216" y="322"/>
                  </a:moveTo>
                  <a:cubicBezTo>
                    <a:pt x="6323" y="322"/>
                    <a:pt x="6406" y="405"/>
                    <a:pt x="6406" y="512"/>
                  </a:cubicBezTo>
                  <a:lnTo>
                    <a:pt x="6406" y="1215"/>
                  </a:lnTo>
                  <a:cubicBezTo>
                    <a:pt x="6406" y="1310"/>
                    <a:pt x="6323" y="1405"/>
                    <a:pt x="6216" y="1405"/>
                  </a:cubicBezTo>
                  <a:lnTo>
                    <a:pt x="5311" y="1405"/>
                  </a:lnTo>
                  <a:cubicBezTo>
                    <a:pt x="5216" y="1405"/>
                    <a:pt x="5144" y="1477"/>
                    <a:pt x="5144" y="1572"/>
                  </a:cubicBezTo>
                  <a:cubicBezTo>
                    <a:pt x="5144" y="1893"/>
                    <a:pt x="4882" y="2144"/>
                    <a:pt x="4561" y="2144"/>
                  </a:cubicBezTo>
                  <a:lnTo>
                    <a:pt x="4203" y="2144"/>
                  </a:lnTo>
                  <a:cubicBezTo>
                    <a:pt x="3882" y="2144"/>
                    <a:pt x="3632" y="1882"/>
                    <a:pt x="3632" y="1572"/>
                  </a:cubicBezTo>
                  <a:cubicBezTo>
                    <a:pt x="3632" y="1477"/>
                    <a:pt x="3549" y="1405"/>
                    <a:pt x="3465" y="1405"/>
                  </a:cubicBezTo>
                  <a:lnTo>
                    <a:pt x="2560" y="1405"/>
                  </a:lnTo>
                  <a:cubicBezTo>
                    <a:pt x="2453" y="1405"/>
                    <a:pt x="2358" y="1310"/>
                    <a:pt x="2358" y="1215"/>
                  </a:cubicBezTo>
                  <a:lnTo>
                    <a:pt x="2346" y="512"/>
                  </a:lnTo>
                  <a:cubicBezTo>
                    <a:pt x="2346" y="405"/>
                    <a:pt x="2441" y="322"/>
                    <a:pt x="2537" y="322"/>
                  </a:cubicBezTo>
                  <a:close/>
                  <a:moveTo>
                    <a:pt x="2525" y="0"/>
                  </a:moveTo>
                  <a:cubicBezTo>
                    <a:pt x="2239" y="0"/>
                    <a:pt x="2025" y="227"/>
                    <a:pt x="2025" y="512"/>
                  </a:cubicBezTo>
                  <a:lnTo>
                    <a:pt x="632" y="512"/>
                  </a:lnTo>
                  <a:cubicBezTo>
                    <a:pt x="274" y="512"/>
                    <a:pt x="1" y="798"/>
                    <a:pt x="1" y="1143"/>
                  </a:cubicBezTo>
                  <a:lnTo>
                    <a:pt x="1" y="7656"/>
                  </a:lnTo>
                  <a:cubicBezTo>
                    <a:pt x="1" y="7739"/>
                    <a:pt x="72" y="7823"/>
                    <a:pt x="155" y="7823"/>
                  </a:cubicBezTo>
                  <a:cubicBezTo>
                    <a:pt x="251" y="7823"/>
                    <a:pt x="322" y="7739"/>
                    <a:pt x="322" y="7656"/>
                  </a:cubicBezTo>
                  <a:lnTo>
                    <a:pt x="322" y="1143"/>
                  </a:lnTo>
                  <a:cubicBezTo>
                    <a:pt x="322" y="965"/>
                    <a:pt x="477" y="822"/>
                    <a:pt x="655" y="822"/>
                  </a:cubicBezTo>
                  <a:lnTo>
                    <a:pt x="1036" y="822"/>
                  </a:lnTo>
                  <a:lnTo>
                    <a:pt x="1036" y="9918"/>
                  </a:lnTo>
                  <a:cubicBezTo>
                    <a:pt x="1036" y="10002"/>
                    <a:pt x="1108" y="10085"/>
                    <a:pt x="1203" y="10085"/>
                  </a:cubicBezTo>
                  <a:lnTo>
                    <a:pt x="7573" y="10085"/>
                  </a:lnTo>
                  <a:cubicBezTo>
                    <a:pt x="7656" y="10085"/>
                    <a:pt x="7728" y="10002"/>
                    <a:pt x="7728" y="9918"/>
                  </a:cubicBezTo>
                  <a:lnTo>
                    <a:pt x="7728" y="822"/>
                  </a:lnTo>
                  <a:lnTo>
                    <a:pt x="8121" y="822"/>
                  </a:lnTo>
                  <a:cubicBezTo>
                    <a:pt x="8299" y="822"/>
                    <a:pt x="8442" y="965"/>
                    <a:pt x="8442" y="1143"/>
                  </a:cubicBezTo>
                  <a:lnTo>
                    <a:pt x="8442" y="10395"/>
                  </a:lnTo>
                  <a:cubicBezTo>
                    <a:pt x="8442" y="10573"/>
                    <a:pt x="8299" y="10716"/>
                    <a:pt x="8121" y="10716"/>
                  </a:cubicBezTo>
                  <a:lnTo>
                    <a:pt x="667" y="10716"/>
                  </a:lnTo>
                  <a:cubicBezTo>
                    <a:pt x="489" y="10716"/>
                    <a:pt x="334" y="10573"/>
                    <a:pt x="334" y="10395"/>
                  </a:cubicBezTo>
                  <a:lnTo>
                    <a:pt x="334" y="8418"/>
                  </a:lnTo>
                  <a:cubicBezTo>
                    <a:pt x="334" y="8323"/>
                    <a:pt x="263" y="8251"/>
                    <a:pt x="167" y="8251"/>
                  </a:cubicBezTo>
                  <a:cubicBezTo>
                    <a:pt x="84" y="8251"/>
                    <a:pt x="12" y="8323"/>
                    <a:pt x="12" y="8418"/>
                  </a:cubicBezTo>
                  <a:lnTo>
                    <a:pt x="12" y="10395"/>
                  </a:lnTo>
                  <a:cubicBezTo>
                    <a:pt x="12" y="10752"/>
                    <a:pt x="298" y="11037"/>
                    <a:pt x="644" y="11037"/>
                  </a:cubicBezTo>
                  <a:lnTo>
                    <a:pt x="8109" y="11037"/>
                  </a:lnTo>
                  <a:cubicBezTo>
                    <a:pt x="8466" y="11037"/>
                    <a:pt x="8740" y="10752"/>
                    <a:pt x="8740" y="10395"/>
                  </a:cubicBezTo>
                  <a:lnTo>
                    <a:pt x="8740" y="1143"/>
                  </a:lnTo>
                  <a:cubicBezTo>
                    <a:pt x="8752" y="810"/>
                    <a:pt x="8454" y="512"/>
                    <a:pt x="8109" y="512"/>
                  </a:cubicBezTo>
                  <a:lnTo>
                    <a:pt x="7299" y="512"/>
                  </a:lnTo>
                  <a:cubicBezTo>
                    <a:pt x="7216" y="512"/>
                    <a:pt x="7144" y="584"/>
                    <a:pt x="7144" y="679"/>
                  </a:cubicBezTo>
                  <a:cubicBezTo>
                    <a:pt x="7144" y="762"/>
                    <a:pt x="7216" y="834"/>
                    <a:pt x="7299" y="834"/>
                  </a:cubicBezTo>
                  <a:lnTo>
                    <a:pt x="7406" y="834"/>
                  </a:lnTo>
                  <a:lnTo>
                    <a:pt x="7406" y="9764"/>
                  </a:lnTo>
                  <a:lnTo>
                    <a:pt x="1370" y="9764"/>
                  </a:lnTo>
                  <a:lnTo>
                    <a:pt x="1370" y="834"/>
                  </a:lnTo>
                  <a:lnTo>
                    <a:pt x="2037" y="834"/>
                  </a:lnTo>
                  <a:lnTo>
                    <a:pt x="2037" y="1215"/>
                  </a:lnTo>
                  <a:cubicBezTo>
                    <a:pt x="2037" y="1489"/>
                    <a:pt x="2263" y="1715"/>
                    <a:pt x="2537" y="1715"/>
                  </a:cubicBezTo>
                  <a:lnTo>
                    <a:pt x="3299" y="1715"/>
                  </a:lnTo>
                  <a:cubicBezTo>
                    <a:pt x="3370" y="2132"/>
                    <a:pt x="3751" y="2465"/>
                    <a:pt x="4192" y="2465"/>
                  </a:cubicBezTo>
                  <a:lnTo>
                    <a:pt x="4549" y="2465"/>
                  </a:lnTo>
                  <a:cubicBezTo>
                    <a:pt x="5001" y="2465"/>
                    <a:pt x="5370" y="2132"/>
                    <a:pt x="5442" y="1715"/>
                  </a:cubicBezTo>
                  <a:lnTo>
                    <a:pt x="6204" y="1715"/>
                  </a:lnTo>
                  <a:cubicBezTo>
                    <a:pt x="6489" y="1715"/>
                    <a:pt x="6704" y="1489"/>
                    <a:pt x="6704" y="1215"/>
                  </a:cubicBezTo>
                  <a:lnTo>
                    <a:pt x="6704" y="512"/>
                  </a:lnTo>
                  <a:cubicBezTo>
                    <a:pt x="6704" y="227"/>
                    <a:pt x="6489" y="0"/>
                    <a:pt x="62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406;p59">
              <a:extLst>
                <a:ext uri="{FF2B5EF4-FFF2-40B4-BE49-F238E27FC236}">
                  <a16:creationId xmlns:a16="http://schemas.microsoft.com/office/drawing/2014/main" id="{46EF4C4E-E816-2D8F-985B-BC1FD272116C}"/>
                </a:ext>
              </a:extLst>
            </p:cNvPr>
            <p:cNvSpPr/>
            <p:nvPr/>
          </p:nvSpPr>
          <p:spPr>
            <a:xfrm>
              <a:off x="8078692" y="3438653"/>
              <a:ext cx="142264" cy="100216"/>
            </a:xfrm>
            <a:custGeom>
              <a:avLst/>
              <a:gdLst/>
              <a:ahLst/>
              <a:cxnLst/>
              <a:rect l="l" t="t" r="r" b="b"/>
              <a:pathLst>
                <a:path w="4466" h="3146" extrusionOk="0">
                  <a:moveTo>
                    <a:pt x="2742" y="1"/>
                  </a:moveTo>
                  <a:cubicBezTo>
                    <a:pt x="2676" y="1"/>
                    <a:pt x="2609" y="43"/>
                    <a:pt x="2584" y="123"/>
                  </a:cubicBezTo>
                  <a:lnTo>
                    <a:pt x="1989" y="2433"/>
                  </a:lnTo>
                  <a:lnTo>
                    <a:pt x="1429" y="778"/>
                  </a:lnTo>
                  <a:cubicBezTo>
                    <a:pt x="1403" y="705"/>
                    <a:pt x="1335" y="665"/>
                    <a:pt x="1268" y="665"/>
                  </a:cubicBezTo>
                  <a:cubicBezTo>
                    <a:pt x="1216" y="665"/>
                    <a:pt x="1163" y="690"/>
                    <a:pt x="1132" y="742"/>
                  </a:cubicBezTo>
                  <a:lnTo>
                    <a:pt x="656" y="1600"/>
                  </a:lnTo>
                  <a:lnTo>
                    <a:pt x="155" y="1600"/>
                  </a:lnTo>
                  <a:cubicBezTo>
                    <a:pt x="72" y="1600"/>
                    <a:pt x="1" y="1671"/>
                    <a:pt x="1" y="1754"/>
                  </a:cubicBezTo>
                  <a:cubicBezTo>
                    <a:pt x="1" y="1850"/>
                    <a:pt x="72" y="1921"/>
                    <a:pt x="155" y="1921"/>
                  </a:cubicBezTo>
                  <a:lnTo>
                    <a:pt x="739" y="1921"/>
                  </a:lnTo>
                  <a:cubicBezTo>
                    <a:pt x="798" y="1921"/>
                    <a:pt x="846" y="1897"/>
                    <a:pt x="894" y="1838"/>
                  </a:cubicBezTo>
                  <a:lnTo>
                    <a:pt x="1227" y="1219"/>
                  </a:lnTo>
                  <a:lnTo>
                    <a:pt x="1858" y="3040"/>
                  </a:lnTo>
                  <a:cubicBezTo>
                    <a:pt x="1887" y="3110"/>
                    <a:pt x="1951" y="3146"/>
                    <a:pt x="2013" y="3146"/>
                  </a:cubicBezTo>
                  <a:cubicBezTo>
                    <a:pt x="2079" y="3146"/>
                    <a:pt x="2143" y="3107"/>
                    <a:pt x="2168" y="3028"/>
                  </a:cubicBezTo>
                  <a:lnTo>
                    <a:pt x="2763" y="683"/>
                  </a:lnTo>
                  <a:lnTo>
                    <a:pt x="3168" y="1802"/>
                  </a:lnTo>
                  <a:cubicBezTo>
                    <a:pt x="3192" y="1861"/>
                    <a:pt x="3251" y="1909"/>
                    <a:pt x="3311" y="1909"/>
                  </a:cubicBezTo>
                  <a:lnTo>
                    <a:pt x="4287" y="1909"/>
                  </a:lnTo>
                  <a:cubicBezTo>
                    <a:pt x="4370" y="1909"/>
                    <a:pt x="4442" y="1838"/>
                    <a:pt x="4442" y="1742"/>
                  </a:cubicBezTo>
                  <a:cubicBezTo>
                    <a:pt x="4466" y="1671"/>
                    <a:pt x="4382" y="1600"/>
                    <a:pt x="4299" y="1600"/>
                  </a:cubicBezTo>
                  <a:lnTo>
                    <a:pt x="3454" y="1600"/>
                  </a:lnTo>
                  <a:lnTo>
                    <a:pt x="2894" y="111"/>
                  </a:lnTo>
                  <a:cubicBezTo>
                    <a:pt x="2865" y="37"/>
                    <a:pt x="2804" y="1"/>
                    <a:pt x="27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407;p59">
              <a:extLst>
                <a:ext uri="{FF2B5EF4-FFF2-40B4-BE49-F238E27FC236}">
                  <a16:creationId xmlns:a16="http://schemas.microsoft.com/office/drawing/2014/main" id="{23CC0EA0-08F5-F2FF-57A5-FD995D122CC8}"/>
                </a:ext>
              </a:extLst>
            </p:cNvPr>
            <p:cNvSpPr/>
            <p:nvPr/>
          </p:nvSpPr>
          <p:spPr>
            <a:xfrm>
              <a:off x="8079074" y="3574928"/>
              <a:ext cx="141882" cy="10257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4287" y="322"/>
                  </a:lnTo>
                  <a:cubicBezTo>
                    <a:pt x="4370" y="322"/>
                    <a:pt x="4454" y="250"/>
                    <a:pt x="4454" y="155"/>
                  </a:cubicBezTo>
                  <a:cubicBezTo>
                    <a:pt x="4454" y="72"/>
                    <a:pt x="4370" y="0"/>
                    <a:pt x="4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408;p59">
              <a:extLst>
                <a:ext uri="{FF2B5EF4-FFF2-40B4-BE49-F238E27FC236}">
                  <a16:creationId xmlns:a16="http://schemas.microsoft.com/office/drawing/2014/main" id="{D46C80AC-581D-59CD-5364-9B5340022505}"/>
                </a:ext>
              </a:extLst>
            </p:cNvPr>
            <p:cNvSpPr/>
            <p:nvPr/>
          </p:nvSpPr>
          <p:spPr>
            <a:xfrm>
              <a:off x="8079074" y="3619685"/>
              <a:ext cx="141882" cy="10640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7" y="334"/>
                  </a:cubicBezTo>
                  <a:lnTo>
                    <a:pt x="4287" y="334"/>
                  </a:lnTo>
                  <a:cubicBezTo>
                    <a:pt x="4370" y="334"/>
                    <a:pt x="4454" y="262"/>
                    <a:pt x="4454" y="167"/>
                  </a:cubicBezTo>
                  <a:cubicBezTo>
                    <a:pt x="4454" y="84"/>
                    <a:pt x="4370" y="0"/>
                    <a:pt x="4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692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07618" y="949681"/>
            <a:ext cx="4064382" cy="1915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Un importante centro de salud, ha solicitado a “G10 Consulting” nuestros servicios para implementar una solución de arquitectura de datos y así gestionar los datos para la toma de decisiones en el área de cuidados intensivos.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25968" y="238375"/>
            <a:ext cx="309592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SITUACION ACTUAL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0404;p59">
            <a:extLst>
              <a:ext uri="{FF2B5EF4-FFF2-40B4-BE49-F238E27FC236}">
                <a16:creationId xmlns:a16="http://schemas.microsoft.com/office/drawing/2014/main" id="{2CAE72F4-82AB-A1E4-2376-FB9C32FC5490}"/>
              </a:ext>
            </a:extLst>
          </p:cNvPr>
          <p:cNvGrpSpPr/>
          <p:nvPr/>
        </p:nvGrpSpPr>
        <p:grpSpPr>
          <a:xfrm>
            <a:off x="5509873" y="1443277"/>
            <a:ext cx="1761445" cy="2349821"/>
            <a:chOff x="8010427" y="3348503"/>
            <a:chExt cx="278795" cy="351615"/>
          </a:xfrm>
          <a:solidFill>
            <a:schemeClr val="bg1">
              <a:lumMod val="85000"/>
            </a:schemeClr>
          </a:solidFill>
        </p:grpSpPr>
        <p:sp>
          <p:nvSpPr>
            <p:cNvPr id="3" name="Google Shape;10405;p59">
              <a:extLst>
                <a:ext uri="{FF2B5EF4-FFF2-40B4-BE49-F238E27FC236}">
                  <a16:creationId xmlns:a16="http://schemas.microsoft.com/office/drawing/2014/main" id="{7EFE961B-5CA8-8DDB-F57B-29661AA2A8CF}"/>
                </a:ext>
              </a:extLst>
            </p:cNvPr>
            <p:cNvSpPr/>
            <p:nvPr/>
          </p:nvSpPr>
          <p:spPr>
            <a:xfrm>
              <a:off x="8010427" y="3348503"/>
              <a:ext cx="278795" cy="351615"/>
            </a:xfrm>
            <a:custGeom>
              <a:avLst/>
              <a:gdLst/>
              <a:ahLst/>
              <a:cxnLst/>
              <a:rect l="l" t="t" r="r" b="b"/>
              <a:pathLst>
                <a:path w="8752" h="11038" extrusionOk="0">
                  <a:moveTo>
                    <a:pt x="6216" y="322"/>
                  </a:moveTo>
                  <a:cubicBezTo>
                    <a:pt x="6323" y="322"/>
                    <a:pt x="6406" y="405"/>
                    <a:pt x="6406" y="512"/>
                  </a:cubicBezTo>
                  <a:lnTo>
                    <a:pt x="6406" y="1215"/>
                  </a:lnTo>
                  <a:cubicBezTo>
                    <a:pt x="6406" y="1310"/>
                    <a:pt x="6323" y="1405"/>
                    <a:pt x="6216" y="1405"/>
                  </a:cubicBezTo>
                  <a:lnTo>
                    <a:pt x="5311" y="1405"/>
                  </a:lnTo>
                  <a:cubicBezTo>
                    <a:pt x="5216" y="1405"/>
                    <a:pt x="5144" y="1477"/>
                    <a:pt x="5144" y="1572"/>
                  </a:cubicBezTo>
                  <a:cubicBezTo>
                    <a:pt x="5144" y="1893"/>
                    <a:pt x="4882" y="2144"/>
                    <a:pt x="4561" y="2144"/>
                  </a:cubicBezTo>
                  <a:lnTo>
                    <a:pt x="4203" y="2144"/>
                  </a:lnTo>
                  <a:cubicBezTo>
                    <a:pt x="3882" y="2144"/>
                    <a:pt x="3632" y="1882"/>
                    <a:pt x="3632" y="1572"/>
                  </a:cubicBezTo>
                  <a:cubicBezTo>
                    <a:pt x="3632" y="1477"/>
                    <a:pt x="3549" y="1405"/>
                    <a:pt x="3465" y="1405"/>
                  </a:cubicBezTo>
                  <a:lnTo>
                    <a:pt x="2560" y="1405"/>
                  </a:lnTo>
                  <a:cubicBezTo>
                    <a:pt x="2453" y="1405"/>
                    <a:pt x="2358" y="1310"/>
                    <a:pt x="2358" y="1215"/>
                  </a:cubicBezTo>
                  <a:lnTo>
                    <a:pt x="2346" y="512"/>
                  </a:lnTo>
                  <a:cubicBezTo>
                    <a:pt x="2346" y="405"/>
                    <a:pt x="2441" y="322"/>
                    <a:pt x="2537" y="322"/>
                  </a:cubicBezTo>
                  <a:close/>
                  <a:moveTo>
                    <a:pt x="2525" y="0"/>
                  </a:moveTo>
                  <a:cubicBezTo>
                    <a:pt x="2239" y="0"/>
                    <a:pt x="2025" y="227"/>
                    <a:pt x="2025" y="512"/>
                  </a:cubicBezTo>
                  <a:lnTo>
                    <a:pt x="632" y="512"/>
                  </a:lnTo>
                  <a:cubicBezTo>
                    <a:pt x="274" y="512"/>
                    <a:pt x="1" y="798"/>
                    <a:pt x="1" y="1143"/>
                  </a:cubicBezTo>
                  <a:lnTo>
                    <a:pt x="1" y="7656"/>
                  </a:lnTo>
                  <a:cubicBezTo>
                    <a:pt x="1" y="7739"/>
                    <a:pt x="72" y="7823"/>
                    <a:pt x="155" y="7823"/>
                  </a:cubicBezTo>
                  <a:cubicBezTo>
                    <a:pt x="251" y="7823"/>
                    <a:pt x="322" y="7739"/>
                    <a:pt x="322" y="7656"/>
                  </a:cubicBezTo>
                  <a:lnTo>
                    <a:pt x="322" y="1143"/>
                  </a:lnTo>
                  <a:cubicBezTo>
                    <a:pt x="322" y="965"/>
                    <a:pt x="477" y="822"/>
                    <a:pt x="655" y="822"/>
                  </a:cubicBezTo>
                  <a:lnTo>
                    <a:pt x="1036" y="822"/>
                  </a:lnTo>
                  <a:lnTo>
                    <a:pt x="1036" y="9918"/>
                  </a:lnTo>
                  <a:cubicBezTo>
                    <a:pt x="1036" y="10002"/>
                    <a:pt x="1108" y="10085"/>
                    <a:pt x="1203" y="10085"/>
                  </a:cubicBezTo>
                  <a:lnTo>
                    <a:pt x="7573" y="10085"/>
                  </a:lnTo>
                  <a:cubicBezTo>
                    <a:pt x="7656" y="10085"/>
                    <a:pt x="7728" y="10002"/>
                    <a:pt x="7728" y="9918"/>
                  </a:cubicBezTo>
                  <a:lnTo>
                    <a:pt x="7728" y="822"/>
                  </a:lnTo>
                  <a:lnTo>
                    <a:pt x="8121" y="822"/>
                  </a:lnTo>
                  <a:cubicBezTo>
                    <a:pt x="8299" y="822"/>
                    <a:pt x="8442" y="965"/>
                    <a:pt x="8442" y="1143"/>
                  </a:cubicBezTo>
                  <a:lnTo>
                    <a:pt x="8442" y="10395"/>
                  </a:lnTo>
                  <a:cubicBezTo>
                    <a:pt x="8442" y="10573"/>
                    <a:pt x="8299" y="10716"/>
                    <a:pt x="8121" y="10716"/>
                  </a:cubicBezTo>
                  <a:lnTo>
                    <a:pt x="667" y="10716"/>
                  </a:lnTo>
                  <a:cubicBezTo>
                    <a:pt x="489" y="10716"/>
                    <a:pt x="334" y="10573"/>
                    <a:pt x="334" y="10395"/>
                  </a:cubicBezTo>
                  <a:lnTo>
                    <a:pt x="334" y="8418"/>
                  </a:lnTo>
                  <a:cubicBezTo>
                    <a:pt x="334" y="8323"/>
                    <a:pt x="263" y="8251"/>
                    <a:pt x="167" y="8251"/>
                  </a:cubicBezTo>
                  <a:cubicBezTo>
                    <a:pt x="84" y="8251"/>
                    <a:pt x="12" y="8323"/>
                    <a:pt x="12" y="8418"/>
                  </a:cubicBezTo>
                  <a:lnTo>
                    <a:pt x="12" y="10395"/>
                  </a:lnTo>
                  <a:cubicBezTo>
                    <a:pt x="12" y="10752"/>
                    <a:pt x="298" y="11037"/>
                    <a:pt x="644" y="11037"/>
                  </a:cubicBezTo>
                  <a:lnTo>
                    <a:pt x="8109" y="11037"/>
                  </a:lnTo>
                  <a:cubicBezTo>
                    <a:pt x="8466" y="11037"/>
                    <a:pt x="8740" y="10752"/>
                    <a:pt x="8740" y="10395"/>
                  </a:cubicBezTo>
                  <a:lnTo>
                    <a:pt x="8740" y="1143"/>
                  </a:lnTo>
                  <a:cubicBezTo>
                    <a:pt x="8752" y="810"/>
                    <a:pt x="8454" y="512"/>
                    <a:pt x="8109" y="512"/>
                  </a:cubicBezTo>
                  <a:lnTo>
                    <a:pt x="7299" y="512"/>
                  </a:lnTo>
                  <a:cubicBezTo>
                    <a:pt x="7216" y="512"/>
                    <a:pt x="7144" y="584"/>
                    <a:pt x="7144" y="679"/>
                  </a:cubicBezTo>
                  <a:cubicBezTo>
                    <a:pt x="7144" y="762"/>
                    <a:pt x="7216" y="834"/>
                    <a:pt x="7299" y="834"/>
                  </a:cubicBezTo>
                  <a:lnTo>
                    <a:pt x="7406" y="834"/>
                  </a:lnTo>
                  <a:lnTo>
                    <a:pt x="7406" y="9764"/>
                  </a:lnTo>
                  <a:lnTo>
                    <a:pt x="1370" y="9764"/>
                  </a:lnTo>
                  <a:lnTo>
                    <a:pt x="1370" y="834"/>
                  </a:lnTo>
                  <a:lnTo>
                    <a:pt x="2037" y="834"/>
                  </a:lnTo>
                  <a:lnTo>
                    <a:pt x="2037" y="1215"/>
                  </a:lnTo>
                  <a:cubicBezTo>
                    <a:pt x="2037" y="1489"/>
                    <a:pt x="2263" y="1715"/>
                    <a:pt x="2537" y="1715"/>
                  </a:cubicBezTo>
                  <a:lnTo>
                    <a:pt x="3299" y="1715"/>
                  </a:lnTo>
                  <a:cubicBezTo>
                    <a:pt x="3370" y="2132"/>
                    <a:pt x="3751" y="2465"/>
                    <a:pt x="4192" y="2465"/>
                  </a:cubicBezTo>
                  <a:lnTo>
                    <a:pt x="4549" y="2465"/>
                  </a:lnTo>
                  <a:cubicBezTo>
                    <a:pt x="5001" y="2465"/>
                    <a:pt x="5370" y="2132"/>
                    <a:pt x="5442" y="1715"/>
                  </a:cubicBezTo>
                  <a:lnTo>
                    <a:pt x="6204" y="1715"/>
                  </a:lnTo>
                  <a:cubicBezTo>
                    <a:pt x="6489" y="1715"/>
                    <a:pt x="6704" y="1489"/>
                    <a:pt x="6704" y="1215"/>
                  </a:cubicBezTo>
                  <a:lnTo>
                    <a:pt x="6704" y="512"/>
                  </a:lnTo>
                  <a:cubicBezTo>
                    <a:pt x="6704" y="227"/>
                    <a:pt x="6489" y="0"/>
                    <a:pt x="62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406;p59">
              <a:extLst>
                <a:ext uri="{FF2B5EF4-FFF2-40B4-BE49-F238E27FC236}">
                  <a16:creationId xmlns:a16="http://schemas.microsoft.com/office/drawing/2014/main" id="{46EF4C4E-E816-2D8F-985B-BC1FD272116C}"/>
                </a:ext>
              </a:extLst>
            </p:cNvPr>
            <p:cNvSpPr/>
            <p:nvPr/>
          </p:nvSpPr>
          <p:spPr>
            <a:xfrm>
              <a:off x="8078692" y="3438653"/>
              <a:ext cx="142264" cy="100216"/>
            </a:xfrm>
            <a:custGeom>
              <a:avLst/>
              <a:gdLst/>
              <a:ahLst/>
              <a:cxnLst/>
              <a:rect l="l" t="t" r="r" b="b"/>
              <a:pathLst>
                <a:path w="4466" h="3146" extrusionOk="0">
                  <a:moveTo>
                    <a:pt x="2742" y="1"/>
                  </a:moveTo>
                  <a:cubicBezTo>
                    <a:pt x="2676" y="1"/>
                    <a:pt x="2609" y="43"/>
                    <a:pt x="2584" y="123"/>
                  </a:cubicBezTo>
                  <a:lnTo>
                    <a:pt x="1989" y="2433"/>
                  </a:lnTo>
                  <a:lnTo>
                    <a:pt x="1429" y="778"/>
                  </a:lnTo>
                  <a:cubicBezTo>
                    <a:pt x="1403" y="705"/>
                    <a:pt x="1335" y="665"/>
                    <a:pt x="1268" y="665"/>
                  </a:cubicBezTo>
                  <a:cubicBezTo>
                    <a:pt x="1216" y="665"/>
                    <a:pt x="1163" y="690"/>
                    <a:pt x="1132" y="742"/>
                  </a:cubicBezTo>
                  <a:lnTo>
                    <a:pt x="656" y="1600"/>
                  </a:lnTo>
                  <a:lnTo>
                    <a:pt x="155" y="1600"/>
                  </a:lnTo>
                  <a:cubicBezTo>
                    <a:pt x="72" y="1600"/>
                    <a:pt x="1" y="1671"/>
                    <a:pt x="1" y="1754"/>
                  </a:cubicBezTo>
                  <a:cubicBezTo>
                    <a:pt x="1" y="1850"/>
                    <a:pt x="72" y="1921"/>
                    <a:pt x="155" y="1921"/>
                  </a:cubicBezTo>
                  <a:lnTo>
                    <a:pt x="739" y="1921"/>
                  </a:lnTo>
                  <a:cubicBezTo>
                    <a:pt x="798" y="1921"/>
                    <a:pt x="846" y="1897"/>
                    <a:pt x="894" y="1838"/>
                  </a:cubicBezTo>
                  <a:lnTo>
                    <a:pt x="1227" y="1219"/>
                  </a:lnTo>
                  <a:lnTo>
                    <a:pt x="1858" y="3040"/>
                  </a:lnTo>
                  <a:cubicBezTo>
                    <a:pt x="1887" y="3110"/>
                    <a:pt x="1951" y="3146"/>
                    <a:pt x="2013" y="3146"/>
                  </a:cubicBezTo>
                  <a:cubicBezTo>
                    <a:pt x="2079" y="3146"/>
                    <a:pt x="2143" y="3107"/>
                    <a:pt x="2168" y="3028"/>
                  </a:cubicBezTo>
                  <a:lnTo>
                    <a:pt x="2763" y="683"/>
                  </a:lnTo>
                  <a:lnTo>
                    <a:pt x="3168" y="1802"/>
                  </a:lnTo>
                  <a:cubicBezTo>
                    <a:pt x="3192" y="1861"/>
                    <a:pt x="3251" y="1909"/>
                    <a:pt x="3311" y="1909"/>
                  </a:cubicBezTo>
                  <a:lnTo>
                    <a:pt x="4287" y="1909"/>
                  </a:lnTo>
                  <a:cubicBezTo>
                    <a:pt x="4370" y="1909"/>
                    <a:pt x="4442" y="1838"/>
                    <a:pt x="4442" y="1742"/>
                  </a:cubicBezTo>
                  <a:cubicBezTo>
                    <a:pt x="4466" y="1671"/>
                    <a:pt x="4382" y="1600"/>
                    <a:pt x="4299" y="1600"/>
                  </a:cubicBezTo>
                  <a:lnTo>
                    <a:pt x="3454" y="1600"/>
                  </a:lnTo>
                  <a:lnTo>
                    <a:pt x="2894" y="111"/>
                  </a:lnTo>
                  <a:cubicBezTo>
                    <a:pt x="2865" y="37"/>
                    <a:pt x="2804" y="1"/>
                    <a:pt x="27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407;p59">
              <a:extLst>
                <a:ext uri="{FF2B5EF4-FFF2-40B4-BE49-F238E27FC236}">
                  <a16:creationId xmlns:a16="http://schemas.microsoft.com/office/drawing/2014/main" id="{23CC0EA0-08F5-F2FF-57A5-FD995D122CC8}"/>
                </a:ext>
              </a:extLst>
            </p:cNvPr>
            <p:cNvSpPr/>
            <p:nvPr/>
          </p:nvSpPr>
          <p:spPr>
            <a:xfrm>
              <a:off x="8079074" y="3574928"/>
              <a:ext cx="141882" cy="10257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4287" y="322"/>
                  </a:lnTo>
                  <a:cubicBezTo>
                    <a:pt x="4370" y="322"/>
                    <a:pt x="4454" y="250"/>
                    <a:pt x="4454" y="155"/>
                  </a:cubicBezTo>
                  <a:cubicBezTo>
                    <a:pt x="4454" y="72"/>
                    <a:pt x="4370" y="0"/>
                    <a:pt x="4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408;p59">
              <a:extLst>
                <a:ext uri="{FF2B5EF4-FFF2-40B4-BE49-F238E27FC236}">
                  <a16:creationId xmlns:a16="http://schemas.microsoft.com/office/drawing/2014/main" id="{D46C80AC-581D-59CD-5364-9B5340022505}"/>
                </a:ext>
              </a:extLst>
            </p:cNvPr>
            <p:cNvSpPr/>
            <p:nvPr/>
          </p:nvSpPr>
          <p:spPr>
            <a:xfrm>
              <a:off x="8079074" y="3619685"/>
              <a:ext cx="141882" cy="10640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7" y="334"/>
                  </a:cubicBezTo>
                  <a:lnTo>
                    <a:pt x="4287" y="334"/>
                  </a:lnTo>
                  <a:cubicBezTo>
                    <a:pt x="4370" y="334"/>
                    <a:pt x="4454" y="262"/>
                    <a:pt x="4454" y="167"/>
                  </a:cubicBezTo>
                  <a:cubicBezTo>
                    <a:pt x="4454" y="84"/>
                    <a:pt x="4370" y="0"/>
                    <a:pt x="4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085E824-E65E-4703-E437-BC44C1DBA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574" y="2931038"/>
            <a:ext cx="581025" cy="5810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BDF255-16F0-DA6E-BD1C-15287B2D7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171" y="2931039"/>
            <a:ext cx="581025" cy="5810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218A5F7-7F24-44B3-795C-6E9023475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26" y="2931037"/>
            <a:ext cx="5810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3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5210494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s-ES" dirty="0"/>
              <a:t>Subir la data a un servicio de la nube de acuerdo con el </a:t>
            </a:r>
            <a:r>
              <a:rPr lang="es-ES" dirty="0" err="1"/>
              <a:t>stack</a:t>
            </a:r>
            <a:r>
              <a:rPr lang="es-ES" dirty="0"/>
              <a:t> tecnológico.</a:t>
            </a: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endParaRPr lang="en-US" dirty="0"/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s-ES" dirty="0"/>
              <a:t>Realizar los procesos de transformación de la data para que esté lista para su consumo.</a:t>
            </a: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endParaRPr lang="es-ES" dirty="0"/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s-ES" dirty="0"/>
              <a:t>Explorar la data en profundidad, esto para definir la información que será determinante y que pueda relacionarse con la logística.</a:t>
            </a: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endParaRPr dirty="0"/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s-ES" dirty="0">
                <a:sym typeface="Maven Pro SemiBold"/>
              </a:rPr>
              <a:t>Realizar un análisis de estadía de los pacientes por área de cuidados intensivos y por aseguradora, esto último considerando la influencia que esta tiene en la logística en el área de salud.</a:t>
            </a: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endParaRPr lang="es-ES" dirty="0">
              <a:sym typeface="Maven Pro SemiBold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s-ES" dirty="0"/>
              <a:t>Desarrollar un dashboard interactivo que permita a los médicos visualizar y analizar los datos de los pacientes críticos en tiempo real.</a:t>
            </a: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endParaRPr lang="es-ES" dirty="0"/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s-ES" dirty="0"/>
              <a:t>Elaborar un sistema de monitoreo basado en machine </a:t>
            </a:r>
            <a:r>
              <a:rPr lang="es-ES" dirty="0" err="1"/>
              <a:t>learning</a:t>
            </a:r>
            <a:r>
              <a:rPr lang="es-ES" dirty="0"/>
              <a:t> que puede detectar patrones y anomalías en los datos de los pacientes críticos en tiempo real.</a:t>
            </a: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grpSp>
        <p:nvGrpSpPr>
          <p:cNvPr id="9" name="Google Shape;1567;p48">
            <a:extLst>
              <a:ext uri="{FF2B5EF4-FFF2-40B4-BE49-F238E27FC236}">
                <a16:creationId xmlns:a16="http://schemas.microsoft.com/office/drawing/2014/main" id="{AC263FFB-B632-0CBB-D149-CD8E3050D94B}"/>
              </a:ext>
            </a:extLst>
          </p:cNvPr>
          <p:cNvGrpSpPr/>
          <p:nvPr/>
        </p:nvGrpSpPr>
        <p:grpSpPr>
          <a:xfrm>
            <a:off x="6294793" y="1900239"/>
            <a:ext cx="2069811" cy="1923116"/>
            <a:chOff x="3139200" y="4215125"/>
            <a:chExt cx="1046575" cy="785350"/>
          </a:xfrm>
        </p:grpSpPr>
        <p:sp>
          <p:nvSpPr>
            <p:cNvPr id="10" name="Google Shape;1568;p48">
              <a:extLst>
                <a:ext uri="{FF2B5EF4-FFF2-40B4-BE49-F238E27FC236}">
                  <a16:creationId xmlns:a16="http://schemas.microsoft.com/office/drawing/2014/main" id="{102CCF49-A12F-C13B-A204-BB19D6B83B6E}"/>
                </a:ext>
              </a:extLst>
            </p:cNvPr>
            <p:cNvSpPr/>
            <p:nvPr/>
          </p:nvSpPr>
          <p:spPr>
            <a:xfrm>
              <a:off x="3273525" y="4573575"/>
              <a:ext cx="315225" cy="77325"/>
            </a:xfrm>
            <a:custGeom>
              <a:avLst/>
              <a:gdLst/>
              <a:ahLst/>
              <a:cxnLst/>
              <a:rect l="l" t="t" r="r" b="b"/>
              <a:pathLst>
                <a:path w="12609" h="3093" extrusionOk="0">
                  <a:moveTo>
                    <a:pt x="2061" y="1"/>
                  </a:moveTo>
                  <a:cubicBezTo>
                    <a:pt x="693" y="1"/>
                    <a:pt x="1" y="1665"/>
                    <a:pt x="973" y="2638"/>
                  </a:cubicBezTo>
                  <a:cubicBezTo>
                    <a:pt x="1287" y="2952"/>
                    <a:pt x="1672" y="3092"/>
                    <a:pt x="2049" y="3092"/>
                  </a:cubicBezTo>
                  <a:cubicBezTo>
                    <a:pt x="2840" y="3092"/>
                    <a:pt x="3599" y="2476"/>
                    <a:pt x="3610" y="1550"/>
                  </a:cubicBezTo>
                  <a:cubicBezTo>
                    <a:pt x="3610" y="693"/>
                    <a:pt x="2918" y="1"/>
                    <a:pt x="2061" y="1"/>
                  </a:cubicBezTo>
                  <a:close/>
                  <a:moveTo>
                    <a:pt x="6560" y="1"/>
                  </a:moveTo>
                  <a:cubicBezTo>
                    <a:pt x="5192" y="1"/>
                    <a:pt x="4500" y="1665"/>
                    <a:pt x="5472" y="2638"/>
                  </a:cubicBezTo>
                  <a:cubicBezTo>
                    <a:pt x="5786" y="2952"/>
                    <a:pt x="6173" y="3092"/>
                    <a:pt x="6552" y="3092"/>
                  </a:cubicBezTo>
                  <a:cubicBezTo>
                    <a:pt x="7347" y="3092"/>
                    <a:pt x="8109" y="2476"/>
                    <a:pt x="8109" y="1550"/>
                  </a:cubicBezTo>
                  <a:cubicBezTo>
                    <a:pt x="8109" y="693"/>
                    <a:pt x="7417" y="1"/>
                    <a:pt x="6560" y="1"/>
                  </a:cubicBezTo>
                  <a:close/>
                  <a:moveTo>
                    <a:pt x="11076" y="1"/>
                  </a:moveTo>
                  <a:cubicBezTo>
                    <a:pt x="9691" y="1"/>
                    <a:pt x="9016" y="1665"/>
                    <a:pt x="9988" y="2638"/>
                  </a:cubicBezTo>
                  <a:cubicBezTo>
                    <a:pt x="10297" y="2952"/>
                    <a:pt x="10680" y="3092"/>
                    <a:pt x="11057" y="3092"/>
                  </a:cubicBezTo>
                  <a:cubicBezTo>
                    <a:pt x="11846" y="3092"/>
                    <a:pt x="12609" y="2476"/>
                    <a:pt x="12609" y="1550"/>
                  </a:cubicBezTo>
                  <a:cubicBezTo>
                    <a:pt x="12609" y="693"/>
                    <a:pt x="11933" y="1"/>
                    <a:pt x="1107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69;p48">
              <a:extLst>
                <a:ext uri="{FF2B5EF4-FFF2-40B4-BE49-F238E27FC236}">
                  <a16:creationId xmlns:a16="http://schemas.microsoft.com/office/drawing/2014/main" id="{32846D90-299A-075A-6BBD-E8D4CFC0A83C}"/>
                </a:ext>
              </a:extLst>
            </p:cNvPr>
            <p:cNvSpPr/>
            <p:nvPr/>
          </p:nvSpPr>
          <p:spPr>
            <a:xfrm>
              <a:off x="3273525" y="4312775"/>
              <a:ext cx="653500" cy="77300"/>
            </a:xfrm>
            <a:custGeom>
              <a:avLst/>
              <a:gdLst/>
              <a:ahLst/>
              <a:cxnLst/>
              <a:rect l="l" t="t" r="r" b="b"/>
              <a:pathLst>
                <a:path w="26140" h="3092" extrusionOk="0">
                  <a:moveTo>
                    <a:pt x="2061" y="0"/>
                  </a:moveTo>
                  <a:cubicBezTo>
                    <a:pt x="693" y="0"/>
                    <a:pt x="1" y="1665"/>
                    <a:pt x="973" y="2637"/>
                  </a:cubicBezTo>
                  <a:cubicBezTo>
                    <a:pt x="1287" y="2951"/>
                    <a:pt x="1674" y="3092"/>
                    <a:pt x="2053" y="3092"/>
                  </a:cubicBezTo>
                  <a:cubicBezTo>
                    <a:pt x="2847" y="3092"/>
                    <a:pt x="3610" y="2475"/>
                    <a:pt x="3610" y="1549"/>
                  </a:cubicBezTo>
                  <a:cubicBezTo>
                    <a:pt x="3610" y="692"/>
                    <a:pt x="2918" y="0"/>
                    <a:pt x="2061" y="0"/>
                  </a:cubicBezTo>
                  <a:close/>
                  <a:moveTo>
                    <a:pt x="6560" y="0"/>
                  </a:moveTo>
                  <a:cubicBezTo>
                    <a:pt x="5192" y="0"/>
                    <a:pt x="4500" y="1665"/>
                    <a:pt x="5472" y="2637"/>
                  </a:cubicBezTo>
                  <a:cubicBezTo>
                    <a:pt x="5786" y="2951"/>
                    <a:pt x="6173" y="3092"/>
                    <a:pt x="6552" y="3092"/>
                  </a:cubicBezTo>
                  <a:cubicBezTo>
                    <a:pt x="7347" y="3092"/>
                    <a:pt x="8109" y="2475"/>
                    <a:pt x="8109" y="1549"/>
                  </a:cubicBezTo>
                  <a:cubicBezTo>
                    <a:pt x="8109" y="692"/>
                    <a:pt x="7417" y="0"/>
                    <a:pt x="6560" y="0"/>
                  </a:cubicBezTo>
                  <a:close/>
                  <a:moveTo>
                    <a:pt x="11076" y="0"/>
                  </a:moveTo>
                  <a:cubicBezTo>
                    <a:pt x="9691" y="0"/>
                    <a:pt x="9016" y="1665"/>
                    <a:pt x="9988" y="2637"/>
                  </a:cubicBezTo>
                  <a:cubicBezTo>
                    <a:pt x="10302" y="2951"/>
                    <a:pt x="10687" y="3092"/>
                    <a:pt x="11064" y="3092"/>
                  </a:cubicBezTo>
                  <a:cubicBezTo>
                    <a:pt x="11853" y="3092"/>
                    <a:pt x="12609" y="2475"/>
                    <a:pt x="12609" y="1549"/>
                  </a:cubicBezTo>
                  <a:cubicBezTo>
                    <a:pt x="12609" y="692"/>
                    <a:pt x="11933" y="0"/>
                    <a:pt x="11076" y="0"/>
                  </a:cubicBezTo>
                  <a:close/>
                  <a:moveTo>
                    <a:pt x="15575" y="0"/>
                  </a:moveTo>
                  <a:cubicBezTo>
                    <a:pt x="14207" y="0"/>
                    <a:pt x="13515" y="1665"/>
                    <a:pt x="14487" y="2637"/>
                  </a:cubicBezTo>
                  <a:cubicBezTo>
                    <a:pt x="14802" y="2951"/>
                    <a:pt x="15188" y="3092"/>
                    <a:pt x="15567" y="3092"/>
                  </a:cubicBezTo>
                  <a:cubicBezTo>
                    <a:pt x="16362" y="3092"/>
                    <a:pt x="17124" y="2475"/>
                    <a:pt x="17124" y="1549"/>
                  </a:cubicBezTo>
                  <a:cubicBezTo>
                    <a:pt x="17124" y="692"/>
                    <a:pt x="16432" y="0"/>
                    <a:pt x="15592" y="0"/>
                  </a:cubicBezTo>
                  <a:close/>
                  <a:moveTo>
                    <a:pt x="20091" y="0"/>
                  </a:moveTo>
                  <a:cubicBezTo>
                    <a:pt x="18707" y="0"/>
                    <a:pt x="18031" y="1665"/>
                    <a:pt x="19003" y="2637"/>
                  </a:cubicBezTo>
                  <a:cubicBezTo>
                    <a:pt x="19317" y="2951"/>
                    <a:pt x="19702" y="3092"/>
                    <a:pt x="20079" y="3092"/>
                  </a:cubicBezTo>
                  <a:cubicBezTo>
                    <a:pt x="20869" y="3092"/>
                    <a:pt x="21624" y="2475"/>
                    <a:pt x="21624" y="1549"/>
                  </a:cubicBezTo>
                  <a:cubicBezTo>
                    <a:pt x="21624" y="692"/>
                    <a:pt x="20948" y="0"/>
                    <a:pt x="20091" y="0"/>
                  </a:cubicBezTo>
                  <a:close/>
                  <a:moveTo>
                    <a:pt x="24590" y="0"/>
                  </a:moveTo>
                  <a:cubicBezTo>
                    <a:pt x="23222" y="0"/>
                    <a:pt x="22530" y="1665"/>
                    <a:pt x="23503" y="2637"/>
                  </a:cubicBezTo>
                  <a:cubicBezTo>
                    <a:pt x="23817" y="2951"/>
                    <a:pt x="24203" y="3092"/>
                    <a:pt x="24582" y="3092"/>
                  </a:cubicBezTo>
                  <a:cubicBezTo>
                    <a:pt x="25377" y="3092"/>
                    <a:pt x="26140" y="2475"/>
                    <a:pt x="26140" y="1549"/>
                  </a:cubicBezTo>
                  <a:cubicBezTo>
                    <a:pt x="26140" y="692"/>
                    <a:pt x="25447" y="0"/>
                    <a:pt x="24590" y="0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70;p48">
              <a:extLst>
                <a:ext uri="{FF2B5EF4-FFF2-40B4-BE49-F238E27FC236}">
                  <a16:creationId xmlns:a16="http://schemas.microsoft.com/office/drawing/2014/main" id="{F4DD961F-0BB9-13F0-5877-FB46250DC8D2}"/>
                </a:ext>
              </a:extLst>
            </p:cNvPr>
            <p:cNvSpPr/>
            <p:nvPr/>
          </p:nvSpPr>
          <p:spPr>
            <a:xfrm>
              <a:off x="3273525" y="4721900"/>
              <a:ext cx="540600" cy="77325"/>
            </a:xfrm>
            <a:custGeom>
              <a:avLst/>
              <a:gdLst/>
              <a:ahLst/>
              <a:cxnLst/>
              <a:rect l="l" t="t" r="r" b="b"/>
              <a:pathLst>
                <a:path w="21624" h="3093" extrusionOk="0">
                  <a:moveTo>
                    <a:pt x="2061" y="1"/>
                  </a:moveTo>
                  <a:cubicBezTo>
                    <a:pt x="693" y="1"/>
                    <a:pt x="1" y="1665"/>
                    <a:pt x="973" y="2638"/>
                  </a:cubicBezTo>
                  <a:cubicBezTo>
                    <a:pt x="1287" y="2952"/>
                    <a:pt x="1674" y="3092"/>
                    <a:pt x="2053" y="3092"/>
                  </a:cubicBezTo>
                  <a:cubicBezTo>
                    <a:pt x="2847" y="3092"/>
                    <a:pt x="3610" y="2476"/>
                    <a:pt x="3610" y="1550"/>
                  </a:cubicBezTo>
                  <a:cubicBezTo>
                    <a:pt x="3610" y="693"/>
                    <a:pt x="2918" y="1"/>
                    <a:pt x="2061" y="1"/>
                  </a:cubicBezTo>
                  <a:close/>
                  <a:moveTo>
                    <a:pt x="6560" y="1"/>
                  </a:moveTo>
                  <a:cubicBezTo>
                    <a:pt x="5192" y="1"/>
                    <a:pt x="4500" y="1665"/>
                    <a:pt x="5472" y="2638"/>
                  </a:cubicBezTo>
                  <a:cubicBezTo>
                    <a:pt x="5786" y="2952"/>
                    <a:pt x="6173" y="3092"/>
                    <a:pt x="6552" y="3092"/>
                  </a:cubicBezTo>
                  <a:cubicBezTo>
                    <a:pt x="7347" y="3092"/>
                    <a:pt x="8109" y="2476"/>
                    <a:pt x="8109" y="1550"/>
                  </a:cubicBezTo>
                  <a:cubicBezTo>
                    <a:pt x="8109" y="693"/>
                    <a:pt x="7417" y="1"/>
                    <a:pt x="6560" y="1"/>
                  </a:cubicBezTo>
                  <a:close/>
                  <a:moveTo>
                    <a:pt x="11076" y="1"/>
                  </a:moveTo>
                  <a:cubicBezTo>
                    <a:pt x="9691" y="1"/>
                    <a:pt x="9016" y="1665"/>
                    <a:pt x="9988" y="2638"/>
                  </a:cubicBezTo>
                  <a:cubicBezTo>
                    <a:pt x="10302" y="2952"/>
                    <a:pt x="10687" y="3092"/>
                    <a:pt x="11064" y="3092"/>
                  </a:cubicBezTo>
                  <a:cubicBezTo>
                    <a:pt x="11853" y="3092"/>
                    <a:pt x="12609" y="2476"/>
                    <a:pt x="12609" y="1550"/>
                  </a:cubicBezTo>
                  <a:cubicBezTo>
                    <a:pt x="12609" y="693"/>
                    <a:pt x="11933" y="1"/>
                    <a:pt x="11076" y="1"/>
                  </a:cubicBezTo>
                  <a:close/>
                  <a:moveTo>
                    <a:pt x="15575" y="1"/>
                  </a:moveTo>
                  <a:cubicBezTo>
                    <a:pt x="14207" y="1"/>
                    <a:pt x="13515" y="1665"/>
                    <a:pt x="14487" y="2638"/>
                  </a:cubicBezTo>
                  <a:cubicBezTo>
                    <a:pt x="14802" y="2952"/>
                    <a:pt x="15188" y="3092"/>
                    <a:pt x="15567" y="3092"/>
                  </a:cubicBezTo>
                  <a:cubicBezTo>
                    <a:pt x="16362" y="3092"/>
                    <a:pt x="17124" y="2476"/>
                    <a:pt x="17124" y="1550"/>
                  </a:cubicBezTo>
                  <a:cubicBezTo>
                    <a:pt x="17124" y="693"/>
                    <a:pt x="16432" y="1"/>
                    <a:pt x="15592" y="1"/>
                  </a:cubicBezTo>
                  <a:close/>
                  <a:moveTo>
                    <a:pt x="20091" y="1"/>
                  </a:moveTo>
                  <a:cubicBezTo>
                    <a:pt x="18707" y="1"/>
                    <a:pt x="18031" y="1665"/>
                    <a:pt x="19003" y="2638"/>
                  </a:cubicBezTo>
                  <a:cubicBezTo>
                    <a:pt x="19317" y="2952"/>
                    <a:pt x="19702" y="3092"/>
                    <a:pt x="20079" y="3092"/>
                  </a:cubicBezTo>
                  <a:cubicBezTo>
                    <a:pt x="20869" y="3092"/>
                    <a:pt x="21624" y="2476"/>
                    <a:pt x="21624" y="1550"/>
                  </a:cubicBezTo>
                  <a:cubicBezTo>
                    <a:pt x="21624" y="693"/>
                    <a:pt x="20948" y="1"/>
                    <a:pt x="2009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71;p48">
              <a:extLst>
                <a:ext uri="{FF2B5EF4-FFF2-40B4-BE49-F238E27FC236}">
                  <a16:creationId xmlns:a16="http://schemas.microsoft.com/office/drawing/2014/main" id="{F5D163D2-A4C4-F957-C9B3-5B4380D0AB71}"/>
                </a:ext>
              </a:extLst>
            </p:cNvPr>
            <p:cNvSpPr/>
            <p:nvPr/>
          </p:nvSpPr>
          <p:spPr>
            <a:xfrm>
              <a:off x="3273525" y="4443375"/>
              <a:ext cx="902375" cy="77300"/>
            </a:xfrm>
            <a:custGeom>
              <a:avLst/>
              <a:gdLst/>
              <a:ahLst/>
              <a:cxnLst/>
              <a:rect l="l" t="t" r="r" b="b"/>
              <a:pathLst>
                <a:path w="36095" h="3092" extrusionOk="0">
                  <a:moveTo>
                    <a:pt x="2061" y="1"/>
                  </a:moveTo>
                  <a:cubicBezTo>
                    <a:pt x="693" y="1"/>
                    <a:pt x="1" y="1649"/>
                    <a:pt x="973" y="2638"/>
                  </a:cubicBezTo>
                  <a:cubicBezTo>
                    <a:pt x="1286" y="2951"/>
                    <a:pt x="1670" y="3092"/>
                    <a:pt x="2047" y="3092"/>
                  </a:cubicBezTo>
                  <a:cubicBezTo>
                    <a:pt x="2839" y="3092"/>
                    <a:pt x="3599" y="2471"/>
                    <a:pt x="3610" y="1533"/>
                  </a:cubicBezTo>
                  <a:cubicBezTo>
                    <a:pt x="3610" y="693"/>
                    <a:pt x="2918" y="1"/>
                    <a:pt x="2061" y="1"/>
                  </a:cubicBezTo>
                  <a:close/>
                  <a:moveTo>
                    <a:pt x="6692" y="1"/>
                  </a:moveTo>
                  <a:cubicBezTo>
                    <a:pt x="5324" y="1"/>
                    <a:pt x="4632" y="1665"/>
                    <a:pt x="5604" y="2638"/>
                  </a:cubicBezTo>
                  <a:cubicBezTo>
                    <a:pt x="5918" y="2951"/>
                    <a:pt x="6303" y="3092"/>
                    <a:pt x="6682" y="3092"/>
                  </a:cubicBezTo>
                  <a:cubicBezTo>
                    <a:pt x="7477" y="3092"/>
                    <a:pt x="8241" y="2471"/>
                    <a:pt x="8241" y="1533"/>
                  </a:cubicBezTo>
                  <a:cubicBezTo>
                    <a:pt x="8241" y="693"/>
                    <a:pt x="7549" y="1"/>
                    <a:pt x="6708" y="1"/>
                  </a:cubicBezTo>
                  <a:close/>
                  <a:moveTo>
                    <a:pt x="11340" y="1"/>
                  </a:moveTo>
                  <a:cubicBezTo>
                    <a:pt x="9955" y="1"/>
                    <a:pt x="9263" y="1649"/>
                    <a:pt x="10235" y="2638"/>
                  </a:cubicBezTo>
                  <a:cubicBezTo>
                    <a:pt x="10549" y="2951"/>
                    <a:pt x="10934" y="3092"/>
                    <a:pt x="11313" y="3092"/>
                  </a:cubicBezTo>
                  <a:cubicBezTo>
                    <a:pt x="12108" y="3092"/>
                    <a:pt x="12872" y="2471"/>
                    <a:pt x="12872" y="1533"/>
                  </a:cubicBezTo>
                  <a:cubicBezTo>
                    <a:pt x="12872" y="693"/>
                    <a:pt x="12197" y="1"/>
                    <a:pt x="11340" y="1"/>
                  </a:cubicBezTo>
                  <a:close/>
                  <a:moveTo>
                    <a:pt x="15971" y="1"/>
                  </a:moveTo>
                  <a:cubicBezTo>
                    <a:pt x="14603" y="1"/>
                    <a:pt x="13911" y="1665"/>
                    <a:pt x="14883" y="2638"/>
                  </a:cubicBezTo>
                  <a:cubicBezTo>
                    <a:pt x="15197" y="2951"/>
                    <a:pt x="15582" y="3092"/>
                    <a:pt x="15961" y="3092"/>
                  </a:cubicBezTo>
                  <a:cubicBezTo>
                    <a:pt x="16756" y="3092"/>
                    <a:pt x="17520" y="2471"/>
                    <a:pt x="17520" y="1533"/>
                  </a:cubicBezTo>
                  <a:cubicBezTo>
                    <a:pt x="17520" y="693"/>
                    <a:pt x="16844" y="1"/>
                    <a:pt x="16004" y="1"/>
                  </a:cubicBezTo>
                  <a:close/>
                  <a:moveTo>
                    <a:pt x="20618" y="1"/>
                  </a:moveTo>
                  <a:cubicBezTo>
                    <a:pt x="19251" y="1"/>
                    <a:pt x="18558" y="1649"/>
                    <a:pt x="19531" y="2638"/>
                  </a:cubicBezTo>
                  <a:cubicBezTo>
                    <a:pt x="19844" y="2951"/>
                    <a:pt x="20230" y="3092"/>
                    <a:pt x="20608" y="3092"/>
                  </a:cubicBezTo>
                  <a:cubicBezTo>
                    <a:pt x="21404" y="3092"/>
                    <a:pt x="22168" y="2471"/>
                    <a:pt x="22168" y="1533"/>
                  </a:cubicBezTo>
                  <a:cubicBezTo>
                    <a:pt x="22168" y="693"/>
                    <a:pt x="21475" y="1"/>
                    <a:pt x="20635" y="1"/>
                  </a:cubicBezTo>
                  <a:close/>
                  <a:moveTo>
                    <a:pt x="25266" y="1"/>
                  </a:moveTo>
                  <a:cubicBezTo>
                    <a:pt x="23882" y="1"/>
                    <a:pt x="23206" y="1665"/>
                    <a:pt x="24178" y="2638"/>
                  </a:cubicBezTo>
                  <a:cubicBezTo>
                    <a:pt x="24492" y="2951"/>
                    <a:pt x="24876" y="3092"/>
                    <a:pt x="25252" y="3092"/>
                  </a:cubicBezTo>
                  <a:cubicBezTo>
                    <a:pt x="26042" y="3092"/>
                    <a:pt x="26799" y="2471"/>
                    <a:pt x="26799" y="1533"/>
                  </a:cubicBezTo>
                  <a:cubicBezTo>
                    <a:pt x="26799" y="693"/>
                    <a:pt x="26123" y="1"/>
                    <a:pt x="25266" y="1"/>
                  </a:cubicBezTo>
                  <a:close/>
                  <a:moveTo>
                    <a:pt x="29897" y="1"/>
                  </a:moveTo>
                  <a:cubicBezTo>
                    <a:pt x="28529" y="1"/>
                    <a:pt x="27837" y="1649"/>
                    <a:pt x="28810" y="2638"/>
                  </a:cubicBezTo>
                  <a:cubicBezTo>
                    <a:pt x="29123" y="2951"/>
                    <a:pt x="29509" y="3092"/>
                    <a:pt x="29887" y="3092"/>
                  </a:cubicBezTo>
                  <a:cubicBezTo>
                    <a:pt x="30682" y="3092"/>
                    <a:pt x="31447" y="2471"/>
                    <a:pt x="31447" y="1533"/>
                  </a:cubicBezTo>
                  <a:cubicBezTo>
                    <a:pt x="31447" y="693"/>
                    <a:pt x="30771" y="1"/>
                    <a:pt x="29914" y="1"/>
                  </a:cubicBezTo>
                  <a:close/>
                  <a:moveTo>
                    <a:pt x="34545" y="1"/>
                  </a:moveTo>
                  <a:cubicBezTo>
                    <a:pt x="33177" y="1"/>
                    <a:pt x="32485" y="1665"/>
                    <a:pt x="33457" y="2638"/>
                  </a:cubicBezTo>
                  <a:cubicBezTo>
                    <a:pt x="33771" y="2951"/>
                    <a:pt x="34156" y="3092"/>
                    <a:pt x="34535" y="3092"/>
                  </a:cubicBezTo>
                  <a:cubicBezTo>
                    <a:pt x="35330" y="3092"/>
                    <a:pt x="36094" y="2471"/>
                    <a:pt x="36094" y="1533"/>
                  </a:cubicBezTo>
                  <a:cubicBezTo>
                    <a:pt x="36094" y="693"/>
                    <a:pt x="35402" y="1"/>
                    <a:pt x="345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72;p48">
              <a:extLst>
                <a:ext uri="{FF2B5EF4-FFF2-40B4-BE49-F238E27FC236}">
                  <a16:creationId xmlns:a16="http://schemas.microsoft.com/office/drawing/2014/main" id="{504786AF-DE70-A6E6-7B2D-3EAA26E7A16B}"/>
                </a:ext>
              </a:extLst>
            </p:cNvPr>
            <p:cNvSpPr/>
            <p:nvPr/>
          </p:nvSpPr>
          <p:spPr>
            <a:xfrm>
              <a:off x="3139200" y="4881775"/>
              <a:ext cx="1046575" cy="3725"/>
            </a:xfrm>
            <a:custGeom>
              <a:avLst/>
              <a:gdLst/>
              <a:ahLst/>
              <a:cxnLst/>
              <a:rect l="l" t="t" r="r" b="b"/>
              <a:pathLst>
                <a:path w="41863" h="149" extrusionOk="0">
                  <a:moveTo>
                    <a:pt x="1" y="1"/>
                  </a:moveTo>
                  <a:lnTo>
                    <a:pt x="1" y="149"/>
                  </a:lnTo>
                  <a:lnTo>
                    <a:pt x="41863" y="149"/>
                  </a:lnTo>
                  <a:lnTo>
                    <a:pt x="418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73;p48">
              <a:extLst>
                <a:ext uri="{FF2B5EF4-FFF2-40B4-BE49-F238E27FC236}">
                  <a16:creationId xmlns:a16="http://schemas.microsoft.com/office/drawing/2014/main" id="{8A3CE749-054C-EFDF-AD50-B2A7C69961CA}"/>
                </a:ext>
              </a:extLst>
            </p:cNvPr>
            <p:cNvSpPr/>
            <p:nvPr/>
          </p:nvSpPr>
          <p:spPr>
            <a:xfrm>
              <a:off x="3182050" y="4215125"/>
              <a:ext cx="4150" cy="721475"/>
            </a:xfrm>
            <a:custGeom>
              <a:avLst/>
              <a:gdLst/>
              <a:ahLst/>
              <a:cxnLst/>
              <a:rect l="l" t="t" r="r" b="b"/>
              <a:pathLst>
                <a:path w="166" h="28859" extrusionOk="0">
                  <a:moveTo>
                    <a:pt x="1" y="0"/>
                  </a:moveTo>
                  <a:lnTo>
                    <a:pt x="1" y="28859"/>
                  </a:lnTo>
                  <a:lnTo>
                    <a:pt x="166" y="2885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74;p48">
              <a:extLst>
                <a:ext uri="{FF2B5EF4-FFF2-40B4-BE49-F238E27FC236}">
                  <a16:creationId xmlns:a16="http://schemas.microsoft.com/office/drawing/2014/main" id="{4A0761AF-E443-0461-BC96-58041C22784E}"/>
                </a:ext>
              </a:extLst>
            </p:cNvPr>
            <p:cNvSpPr/>
            <p:nvPr/>
          </p:nvSpPr>
          <p:spPr>
            <a:xfrm>
              <a:off x="3293300" y="4966250"/>
              <a:ext cx="22700" cy="34225"/>
            </a:xfrm>
            <a:custGeom>
              <a:avLst/>
              <a:gdLst/>
              <a:ahLst/>
              <a:cxnLst/>
              <a:rect l="l" t="t" r="r" b="b"/>
              <a:pathLst>
                <a:path w="908" h="1369" extrusionOk="0">
                  <a:moveTo>
                    <a:pt x="462" y="132"/>
                  </a:moveTo>
                  <a:cubicBezTo>
                    <a:pt x="545" y="132"/>
                    <a:pt x="627" y="181"/>
                    <a:pt x="660" y="280"/>
                  </a:cubicBezTo>
                  <a:cubicBezTo>
                    <a:pt x="709" y="363"/>
                    <a:pt x="742" y="495"/>
                    <a:pt x="742" y="676"/>
                  </a:cubicBezTo>
                  <a:cubicBezTo>
                    <a:pt x="742" y="857"/>
                    <a:pt x="709" y="1006"/>
                    <a:pt x="660" y="1088"/>
                  </a:cubicBezTo>
                  <a:cubicBezTo>
                    <a:pt x="627" y="1187"/>
                    <a:pt x="545" y="1220"/>
                    <a:pt x="462" y="1220"/>
                  </a:cubicBezTo>
                  <a:cubicBezTo>
                    <a:pt x="363" y="1220"/>
                    <a:pt x="297" y="1187"/>
                    <a:pt x="248" y="1088"/>
                  </a:cubicBezTo>
                  <a:cubicBezTo>
                    <a:pt x="198" y="1006"/>
                    <a:pt x="182" y="857"/>
                    <a:pt x="182" y="676"/>
                  </a:cubicBezTo>
                  <a:cubicBezTo>
                    <a:pt x="182" y="495"/>
                    <a:pt x="198" y="363"/>
                    <a:pt x="248" y="280"/>
                  </a:cubicBezTo>
                  <a:cubicBezTo>
                    <a:pt x="297" y="181"/>
                    <a:pt x="363" y="132"/>
                    <a:pt x="462" y="132"/>
                  </a:cubicBezTo>
                  <a:close/>
                  <a:moveTo>
                    <a:pt x="462" y="0"/>
                  </a:moveTo>
                  <a:cubicBezTo>
                    <a:pt x="314" y="0"/>
                    <a:pt x="198" y="50"/>
                    <a:pt x="116" y="181"/>
                  </a:cubicBezTo>
                  <a:cubicBezTo>
                    <a:pt x="34" y="297"/>
                    <a:pt x="1" y="462"/>
                    <a:pt x="1" y="676"/>
                  </a:cubicBezTo>
                  <a:cubicBezTo>
                    <a:pt x="1" y="907"/>
                    <a:pt x="34" y="1071"/>
                    <a:pt x="116" y="1187"/>
                  </a:cubicBezTo>
                  <a:cubicBezTo>
                    <a:pt x="198" y="1319"/>
                    <a:pt x="314" y="1368"/>
                    <a:pt x="462" y="1368"/>
                  </a:cubicBezTo>
                  <a:cubicBezTo>
                    <a:pt x="610" y="1368"/>
                    <a:pt x="726" y="1319"/>
                    <a:pt x="792" y="1187"/>
                  </a:cubicBezTo>
                  <a:cubicBezTo>
                    <a:pt x="874" y="1071"/>
                    <a:pt x="907" y="907"/>
                    <a:pt x="907" y="676"/>
                  </a:cubicBezTo>
                  <a:cubicBezTo>
                    <a:pt x="907" y="462"/>
                    <a:pt x="874" y="297"/>
                    <a:pt x="792" y="181"/>
                  </a:cubicBezTo>
                  <a:cubicBezTo>
                    <a:pt x="726" y="50"/>
                    <a:pt x="610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75;p48">
              <a:extLst>
                <a:ext uri="{FF2B5EF4-FFF2-40B4-BE49-F238E27FC236}">
                  <a16:creationId xmlns:a16="http://schemas.microsoft.com/office/drawing/2014/main" id="{F79ABE3E-F649-B8F5-9F47-056AB62F5439}"/>
                </a:ext>
              </a:extLst>
            </p:cNvPr>
            <p:cNvSpPr/>
            <p:nvPr/>
          </p:nvSpPr>
          <p:spPr>
            <a:xfrm>
              <a:off x="3324200" y="4966650"/>
              <a:ext cx="19800" cy="33400"/>
            </a:xfrm>
            <a:custGeom>
              <a:avLst/>
              <a:gdLst/>
              <a:ahLst/>
              <a:cxnLst/>
              <a:rect l="l" t="t" r="r" b="b"/>
              <a:pathLst>
                <a:path w="792" h="1336" extrusionOk="0">
                  <a:moveTo>
                    <a:pt x="314" y="1"/>
                  </a:moveTo>
                  <a:lnTo>
                    <a:pt x="1" y="67"/>
                  </a:lnTo>
                  <a:lnTo>
                    <a:pt x="1" y="231"/>
                  </a:lnTo>
                  <a:lnTo>
                    <a:pt x="314" y="165"/>
                  </a:lnTo>
                  <a:lnTo>
                    <a:pt x="314" y="1171"/>
                  </a:lnTo>
                  <a:lnTo>
                    <a:pt x="17" y="1171"/>
                  </a:lnTo>
                  <a:lnTo>
                    <a:pt x="17" y="1336"/>
                  </a:lnTo>
                  <a:lnTo>
                    <a:pt x="792" y="1336"/>
                  </a:lnTo>
                  <a:lnTo>
                    <a:pt x="792" y="1171"/>
                  </a:lnTo>
                  <a:lnTo>
                    <a:pt x="495" y="1171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76;p48">
              <a:extLst>
                <a:ext uri="{FF2B5EF4-FFF2-40B4-BE49-F238E27FC236}">
                  <a16:creationId xmlns:a16="http://schemas.microsoft.com/office/drawing/2014/main" id="{FB8BCABF-8091-E76C-B685-4C1522DF11EA}"/>
                </a:ext>
              </a:extLst>
            </p:cNvPr>
            <p:cNvSpPr/>
            <p:nvPr/>
          </p:nvSpPr>
          <p:spPr>
            <a:xfrm>
              <a:off x="3535575" y="4966250"/>
              <a:ext cx="23100" cy="34225"/>
            </a:xfrm>
            <a:custGeom>
              <a:avLst/>
              <a:gdLst/>
              <a:ahLst/>
              <a:cxnLst/>
              <a:rect l="l" t="t" r="r" b="b"/>
              <a:pathLst>
                <a:path w="924" h="1369" extrusionOk="0">
                  <a:moveTo>
                    <a:pt x="462" y="132"/>
                  </a:moveTo>
                  <a:cubicBezTo>
                    <a:pt x="561" y="132"/>
                    <a:pt x="627" y="181"/>
                    <a:pt x="676" y="280"/>
                  </a:cubicBezTo>
                  <a:cubicBezTo>
                    <a:pt x="726" y="363"/>
                    <a:pt x="742" y="495"/>
                    <a:pt x="742" y="676"/>
                  </a:cubicBezTo>
                  <a:cubicBezTo>
                    <a:pt x="742" y="857"/>
                    <a:pt x="726" y="1006"/>
                    <a:pt x="676" y="1088"/>
                  </a:cubicBezTo>
                  <a:cubicBezTo>
                    <a:pt x="627" y="1187"/>
                    <a:pt x="561" y="1220"/>
                    <a:pt x="462" y="1220"/>
                  </a:cubicBezTo>
                  <a:cubicBezTo>
                    <a:pt x="380" y="1220"/>
                    <a:pt x="297" y="1187"/>
                    <a:pt x="248" y="1088"/>
                  </a:cubicBezTo>
                  <a:cubicBezTo>
                    <a:pt x="215" y="1006"/>
                    <a:pt x="182" y="857"/>
                    <a:pt x="182" y="676"/>
                  </a:cubicBezTo>
                  <a:cubicBezTo>
                    <a:pt x="182" y="495"/>
                    <a:pt x="215" y="363"/>
                    <a:pt x="248" y="280"/>
                  </a:cubicBezTo>
                  <a:cubicBezTo>
                    <a:pt x="297" y="181"/>
                    <a:pt x="380" y="132"/>
                    <a:pt x="462" y="132"/>
                  </a:cubicBezTo>
                  <a:close/>
                  <a:moveTo>
                    <a:pt x="462" y="0"/>
                  </a:moveTo>
                  <a:cubicBezTo>
                    <a:pt x="314" y="0"/>
                    <a:pt x="198" y="50"/>
                    <a:pt x="116" y="181"/>
                  </a:cubicBezTo>
                  <a:cubicBezTo>
                    <a:pt x="50" y="297"/>
                    <a:pt x="1" y="462"/>
                    <a:pt x="1" y="676"/>
                  </a:cubicBezTo>
                  <a:cubicBezTo>
                    <a:pt x="1" y="907"/>
                    <a:pt x="50" y="1071"/>
                    <a:pt x="116" y="1187"/>
                  </a:cubicBezTo>
                  <a:cubicBezTo>
                    <a:pt x="198" y="1319"/>
                    <a:pt x="314" y="1368"/>
                    <a:pt x="462" y="1368"/>
                  </a:cubicBezTo>
                  <a:cubicBezTo>
                    <a:pt x="610" y="1368"/>
                    <a:pt x="726" y="1319"/>
                    <a:pt x="808" y="1187"/>
                  </a:cubicBezTo>
                  <a:cubicBezTo>
                    <a:pt x="874" y="1071"/>
                    <a:pt x="924" y="907"/>
                    <a:pt x="924" y="676"/>
                  </a:cubicBezTo>
                  <a:cubicBezTo>
                    <a:pt x="924" y="462"/>
                    <a:pt x="874" y="297"/>
                    <a:pt x="808" y="181"/>
                  </a:cubicBezTo>
                  <a:cubicBezTo>
                    <a:pt x="726" y="50"/>
                    <a:pt x="610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77;p48">
              <a:extLst>
                <a:ext uri="{FF2B5EF4-FFF2-40B4-BE49-F238E27FC236}">
                  <a16:creationId xmlns:a16="http://schemas.microsoft.com/office/drawing/2014/main" id="{F7A6C5A4-1D7B-631A-5B8E-08486CF0D143}"/>
                </a:ext>
              </a:extLst>
            </p:cNvPr>
            <p:cNvSpPr/>
            <p:nvPr/>
          </p:nvSpPr>
          <p:spPr>
            <a:xfrm>
              <a:off x="3564825" y="4966250"/>
              <a:ext cx="21050" cy="33800"/>
            </a:xfrm>
            <a:custGeom>
              <a:avLst/>
              <a:gdLst/>
              <a:ahLst/>
              <a:cxnLst/>
              <a:rect l="l" t="t" r="r" b="b"/>
              <a:pathLst>
                <a:path w="842" h="1352" extrusionOk="0">
                  <a:moveTo>
                    <a:pt x="380" y="0"/>
                  </a:moveTo>
                  <a:cubicBezTo>
                    <a:pt x="330" y="0"/>
                    <a:pt x="281" y="0"/>
                    <a:pt x="215" y="17"/>
                  </a:cubicBezTo>
                  <a:cubicBezTo>
                    <a:pt x="149" y="33"/>
                    <a:pt x="83" y="50"/>
                    <a:pt x="17" y="83"/>
                  </a:cubicBezTo>
                  <a:lnTo>
                    <a:pt x="17" y="264"/>
                  </a:lnTo>
                  <a:cubicBezTo>
                    <a:pt x="83" y="231"/>
                    <a:pt x="149" y="198"/>
                    <a:pt x="215" y="181"/>
                  </a:cubicBezTo>
                  <a:cubicBezTo>
                    <a:pt x="281" y="165"/>
                    <a:pt x="330" y="149"/>
                    <a:pt x="396" y="149"/>
                  </a:cubicBezTo>
                  <a:cubicBezTo>
                    <a:pt x="462" y="149"/>
                    <a:pt x="528" y="165"/>
                    <a:pt x="578" y="214"/>
                  </a:cubicBezTo>
                  <a:cubicBezTo>
                    <a:pt x="627" y="264"/>
                    <a:pt x="660" y="313"/>
                    <a:pt x="660" y="379"/>
                  </a:cubicBezTo>
                  <a:cubicBezTo>
                    <a:pt x="660" y="429"/>
                    <a:pt x="643" y="478"/>
                    <a:pt x="627" y="511"/>
                  </a:cubicBezTo>
                  <a:cubicBezTo>
                    <a:pt x="594" y="561"/>
                    <a:pt x="561" y="610"/>
                    <a:pt x="495" y="676"/>
                  </a:cubicBezTo>
                  <a:cubicBezTo>
                    <a:pt x="479" y="709"/>
                    <a:pt x="396" y="791"/>
                    <a:pt x="281" y="907"/>
                  </a:cubicBezTo>
                  <a:cubicBezTo>
                    <a:pt x="166" y="1022"/>
                    <a:pt x="67" y="1121"/>
                    <a:pt x="1" y="1187"/>
                  </a:cubicBezTo>
                  <a:lnTo>
                    <a:pt x="1" y="1352"/>
                  </a:lnTo>
                  <a:lnTo>
                    <a:pt x="841" y="1352"/>
                  </a:lnTo>
                  <a:lnTo>
                    <a:pt x="841" y="1187"/>
                  </a:lnTo>
                  <a:lnTo>
                    <a:pt x="215" y="1187"/>
                  </a:lnTo>
                  <a:cubicBezTo>
                    <a:pt x="363" y="1038"/>
                    <a:pt x="479" y="940"/>
                    <a:pt x="561" y="857"/>
                  </a:cubicBezTo>
                  <a:cubicBezTo>
                    <a:pt x="627" y="775"/>
                    <a:pt x="676" y="725"/>
                    <a:pt x="693" y="709"/>
                  </a:cubicBezTo>
                  <a:cubicBezTo>
                    <a:pt x="742" y="643"/>
                    <a:pt x="792" y="577"/>
                    <a:pt x="808" y="528"/>
                  </a:cubicBezTo>
                  <a:cubicBezTo>
                    <a:pt x="825" y="478"/>
                    <a:pt x="841" y="429"/>
                    <a:pt x="841" y="379"/>
                  </a:cubicBezTo>
                  <a:cubicBezTo>
                    <a:pt x="841" y="264"/>
                    <a:pt x="792" y="165"/>
                    <a:pt x="709" y="99"/>
                  </a:cubicBezTo>
                  <a:cubicBezTo>
                    <a:pt x="627" y="33"/>
                    <a:pt x="528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78;p48">
              <a:extLst>
                <a:ext uri="{FF2B5EF4-FFF2-40B4-BE49-F238E27FC236}">
                  <a16:creationId xmlns:a16="http://schemas.microsoft.com/office/drawing/2014/main" id="{55587424-3502-578A-9181-07477E571F87}"/>
                </a:ext>
              </a:extLst>
            </p:cNvPr>
            <p:cNvSpPr/>
            <p:nvPr/>
          </p:nvSpPr>
          <p:spPr>
            <a:xfrm>
              <a:off x="3778250" y="4966250"/>
              <a:ext cx="22700" cy="34225"/>
            </a:xfrm>
            <a:custGeom>
              <a:avLst/>
              <a:gdLst/>
              <a:ahLst/>
              <a:cxnLst/>
              <a:rect l="l" t="t" r="r" b="b"/>
              <a:pathLst>
                <a:path w="908" h="1369" extrusionOk="0">
                  <a:moveTo>
                    <a:pt x="446" y="132"/>
                  </a:moveTo>
                  <a:cubicBezTo>
                    <a:pt x="545" y="132"/>
                    <a:pt x="611" y="181"/>
                    <a:pt x="660" y="280"/>
                  </a:cubicBezTo>
                  <a:cubicBezTo>
                    <a:pt x="710" y="363"/>
                    <a:pt x="726" y="495"/>
                    <a:pt x="726" y="676"/>
                  </a:cubicBezTo>
                  <a:cubicBezTo>
                    <a:pt x="726" y="857"/>
                    <a:pt x="710" y="1006"/>
                    <a:pt x="660" y="1088"/>
                  </a:cubicBezTo>
                  <a:cubicBezTo>
                    <a:pt x="611" y="1187"/>
                    <a:pt x="545" y="1220"/>
                    <a:pt x="446" y="1220"/>
                  </a:cubicBezTo>
                  <a:cubicBezTo>
                    <a:pt x="364" y="1220"/>
                    <a:pt x="298" y="1187"/>
                    <a:pt x="248" y="1088"/>
                  </a:cubicBezTo>
                  <a:cubicBezTo>
                    <a:pt x="199" y="1006"/>
                    <a:pt x="182" y="857"/>
                    <a:pt x="182" y="676"/>
                  </a:cubicBezTo>
                  <a:cubicBezTo>
                    <a:pt x="182" y="495"/>
                    <a:pt x="199" y="363"/>
                    <a:pt x="248" y="280"/>
                  </a:cubicBezTo>
                  <a:cubicBezTo>
                    <a:pt x="298" y="181"/>
                    <a:pt x="364" y="132"/>
                    <a:pt x="446" y="132"/>
                  </a:cubicBezTo>
                  <a:close/>
                  <a:moveTo>
                    <a:pt x="446" y="0"/>
                  </a:moveTo>
                  <a:cubicBezTo>
                    <a:pt x="298" y="0"/>
                    <a:pt x="199" y="50"/>
                    <a:pt x="116" y="181"/>
                  </a:cubicBezTo>
                  <a:cubicBezTo>
                    <a:pt x="34" y="297"/>
                    <a:pt x="1" y="462"/>
                    <a:pt x="1" y="676"/>
                  </a:cubicBezTo>
                  <a:cubicBezTo>
                    <a:pt x="1" y="907"/>
                    <a:pt x="34" y="1071"/>
                    <a:pt x="116" y="1187"/>
                  </a:cubicBezTo>
                  <a:cubicBezTo>
                    <a:pt x="199" y="1319"/>
                    <a:pt x="298" y="1368"/>
                    <a:pt x="446" y="1368"/>
                  </a:cubicBezTo>
                  <a:cubicBezTo>
                    <a:pt x="594" y="1368"/>
                    <a:pt x="710" y="1319"/>
                    <a:pt x="792" y="1187"/>
                  </a:cubicBezTo>
                  <a:cubicBezTo>
                    <a:pt x="874" y="1071"/>
                    <a:pt x="907" y="907"/>
                    <a:pt x="907" y="676"/>
                  </a:cubicBezTo>
                  <a:cubicBezTo>
                    <a:pt x="907" y="462"/>
                    <a:pt x="874" y="297"/>
                    <a:pt x="792" y="181"/>
                  </a:cubicBezTo>
                  <a:cubicBezTo>
                    <a:pt x="710" y="50"/>
                    <a:pt x="594" y="0"/>
                    <a:pt x="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79;p48">
              <a:extLst>
                <a:ext uri="{FF2B5EF4-FFF2-40B4-BE49-F238E27FC236}">
                  <a16:creationId xmlns:a16="http://schemas.microsoft.com/office/drawing/2014/main" id="{6A406B35-4008-3CBD-10B6-BFBAF4A20074}"/>
                </a:ext>
              </a:extLst>
            </p:cNvPr>
            <p:cNvSpPr/>
            <p:nvPr/>
          </p:nvSpPr>
          <p:spPr>
            <a:xfrm>
              <a:off x="3807525" y="4966250"/>
              <a:ext cx="21850" cy="34225"/>
            </a:xfrm>
            <a:custGeom>
              <a:avLst/>
              <a:gdLst/>
              <a:ahLst/>
              <a:cxnLst/>
              <a:rect l="l" t="t" r="r" b="b"/>
              <a:pathLst>
                <a:path w="874" h="1369" extrusionOk="0">
                  <a:moveTo>
                    <a:pt x="396" y="0"/>
                  </a:moveTo>
                  <a:cubicBezTo>
                    <a:pt x="346" y="0"/>
                    <a:pt x="280" y="0"/>
                    <a:pt x="231" y="17"/>
                  </a:cubicBezTo>
                  <a:cubicBezTo>
                    <a:pt x="165" y="17"/>
                    <a:pt x="99" y="33"/>
                    <a:pt x="33" y="50"/>
                  </a:cubicBezTo>
                  <a:lnTo>
                    <a:pt x="33" y="214"/>
                  </a:lnTo>
                  <a:cubicBezTo>
                    <a:pt x="99" y="198"/>
                    <a:pt x="165" y="181"/>
                    <a:pt x="231" y="165"/>
                  </a:cubicBezTo>
                  <a:cubicBezTo>
                    <a:pt x="280" y="149"/>
                    <a:pt x="330" y="149"/>
                    <a:pt x="379" y="149"/>
                  </a:cubicBezTo>
                  <a:cubicBezTo>
                    <a:pt x="478" y="149"/>
                    <a:pt x="544" y="165"/>
                    <a:pt x="593" y="198"/>
                  </a:cubicBezTo>
                  <a:cubicBezTo>
                    <a:pt x="643" y="247"/>
                    <a:pt x="659" y="297"/>
                    <a:pt x="659" y="363"/>
                  </a:cubicBezTo>
                  <a:cubicBezTo>
                    <a:pt x="659" y="429"/>
                    <a:pt x="643" y="478"/>
                    <a:pt x="593" y="511"/>
                  </a:cubicBezTo>
                  <a:cubicBezTo>
                    <a:pt x="544" y="544"/>
                    <a:pt x="478" y="561"/>
                    <a:pt x="396" y="561"/>
                  </a:cubicBezTo>
                  <a:lnTo>
                    <a:pt x="231" y="561"/>
                  </a:lnTo>
                  <a:lnTo>
                    <a:pt x="231" y="709"/>
                  </a:lnTo>
                  <a:lnTo>
                    <a:pt x="379" y="709"/>
                  </a:lnTo>
                  <a:cubicBezTo>
                    <a:pt x="478" y="709"/>
                    <a:pt x="560" y="725"/>
                    <a:pt x="610" y="775"/>
                  </a:cubicBezTo>
                  <a:cubicBezTo>
                    <a:pt x="659" y="824"/>
                    <a:pt x="692" y="874"/>
                    <a:pt x="692" y="956"/>
                  </a:cubicBezTo>
                  <a:cubicBezTo>
                    <a:pt x="692" y="1038"/>
                    <a:pt x="659" y="1104"/>
                    <a:pt x="610" y="1154"/>
                  </a:cubicBezTo>
                  <a:cubicBezTo>
                    <a:pt x="544" y="1203"/>
                    <a:pt x="462" y="1220"/>
                    <a:pt x="346" y="1220"/>
                  </a:cubicBezTo>
                  <a:cubicBezTo>
                    <a:pt x="280" y="1220"/>
                    <a:pt x="214" y="1203"/>
                    <a:pt x="165" y="1203"/>
                  </a:cubicBezTo>
                  <a:cubicBezTo>
                    <a:pt x="99" y="1187"/>
                    <a:pt x="50" y="1154"/>
                    <a:pt x="0" y="1137"/>
                  </a:cubicBezTo>
                  <a:lnTo>
                    <a:pt x="0" y="1302"/>
                  </a:lnTo>
                  <a:cubicBezTo>
                    <a:pt x="66" y="1319"/>
                    <a:pt x="115" y="1335"/>
                    <a:pt x="181" y="1352"/>
                  </a:cubicBezTo>
                  <a:cubicBezTo>
                    <a:pt x="247" y="1368"/>
                    <a:pt x="297" y="1368"/>
                    <a:pt x="346" y="1368"/>
                  </a:cubicBezTo>
                  <a:cubicBezTo>
                    <a:pt x="511" y="1368"/>
                    <a:pt x="643" y="1335"/>
                    <a:pt x="742" y="1269"/>
                  </a:cubicBezTo>
                  <a:cubicBezTo>
                    <a:pt x="824" y="1187"/>
                    <a:pt x="874" y="1088"/>
                    <a:pt x="874" y="956"/>
                  </a:cubicBezTo>
                  <a:cubicBezTo>
                    <a:pt x="874" y="874"/>
                    <a:pt x="841" y="808"/>
                    <a:pt x="791" y="742"/>
                  </a:cubicBezTo>
                  <a:cubicBezTo>
                    <a:pt x="742" y="692"/>
                    <a:pt x="676" y="643"/>
                    <a:pt x="593" y="626"/>
                  </a:cubicBezTo>
                  <a:cubicBezTo>
                    <a:pt x="676" y="610"/>
                    <a:pt x="725" y="577"/>
                    <a:pt x="775" y="528"/>
                  </a:cubicBezTo>
                  <a:cubicBezTo>
                    <a:pt x="824" y="478"/>
                    <a:pt x="841" y="412"/>
                    <a:pt x="841" y="346"/>
                  </a:cubicBezTo>
                  <a:cubicBezTo>
                    <a:pt x="841" y="231"/>
                    <a:pt x="791" y="149"/>
                    <a:pt x="725" y="83"/>
                  </a:cubicBezTo>
                  <a:cubicBezTo>
                    <a:pt x="643" y="33"/>
                    <a:pt x="528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80;p48">
              <a:extLst>
                <a:ext uri="{FF2B5EF4-FFF2-40B4-BE49-F238E27FC236}">
                  <a16:creationId xmlns:a16="http://schemas.microsoft.com/office/drawing/2014/main" id="{865484F3-91A7-CEAF-CCB2-2265786B8452}"/>
                </a:ext>
              </a:extLst>
            </p:cNvPr>
            <p:cNvSpPr/>
            <p:nvPr/>
          </p:nvSpPr>
          <p:spPr>
            <a:xfrm>
              <a:off x="4020525" y="4966250"/>
              <a:ext cx="23100" cy="34225"/>
            </a:xfrm>
            <a:custGeom>
              <a:avLst/>
              <a:gdLst/>
              <a:ahLst/>
              <a:cxnLst/>
              <a:rect l="l" t="t" r="r" b="b"/>
              <a:pathLst>
                <a:path w="924" h="1369" extrusionOk="0">
                  <a:moveTo>
                    <a:pt x="462" y="132"/>
                  </a:moveTo>
                  <a:cubicBezTo>
                    <a:pt x="545" y="132"/>
                    <a:pt x="627" y="181"/>
                    <a:pt x="660" y="280"/>
                  </a:cubicBezTo>
                  <a:cubicBezTo>
                    <a:pt x="710" y="363"/>
                    <a:pt x="743" y="495"/>
                    <a:pt x="743" y="676"/>
                  </a:cubicBezTo>
                  <a:cubicBezTo>
                    <a:pt x="743" y="857"/>
                    <a:pt x="710" y="1006"/>
                    <a:pt x="660" y="1088"/>
                  </a:cubicBezTo>
                  <a:cubicBezTo>
                    <a:pt x="627" y="1187"/>
                    <a:pt x="545" y="1220"/>
                    <a:pt x="462" y="1220"/>
                  </a:cubicBezTo>
                  <a:cubicBezTo>
                    <a:pt x="363" y="1220"/>
                    <a:pt x="298" y="1187"/>
                    <a:pt x="248" y="1088"/>
                  </a:cubicBezTo>
                  <a:cubicBezTo>
                    <a:pt x="199" y="1006"/>
                    <a:pt x="182" y="857"/>
                    <a:pt x="182" y="676"/>
                  </a:cubicBezTo>
                  <a:cubicBezTo>
                    <a:pt x="182" y="495"/>
                    <a:pt x="199" y="363"/>
                    <a:pt x="248" y="280"/>
                  </a:cubicBezTo>
                  <a:cubicBezTo>
                    <a:pt x="298" y="181"/>
                    <a:pt x="363" y="132"/>
                    <a:pt x="462" y="132"/>
                  </a:cubicBezTo>
                  <a:close/>
                  <a:moveTo>
                    <a:pt x="462" y="0"/>
                  </a:moveTo>
                  <a:cubicBezTo>
                    <a:pt x="314" y="0"/>
                    <a:pt x="199" y="50"/>
                    <a:pt x="116" y="181"/>
                  </a:cubicBezTo>
                  <a:cubicBezTo>
                    <a:pt x="34" y="297"/>
                    <a:pt x="1" y="462"/>
                    <a:pt x="1" y="676"/>
                  </a:cubicBezTo>
                  <a:cubicBezTo>
                    <a:pt x="1" y="907"/>
                    <a:pt x="34" y="1071"/>
                    <a:pt x="116" y="1187"/>
                  </a:cubicBezTo>
                  <a:cubicBezTo>
                    <a:pt x="199" y="1319"/>
                    <a:pt x="314" y="1368"/>
                    <a:pt x="462" y="1368"/>
                  </a:cubicBezTo>
                  <a:cubicBezTo>
                    <a:pt x="611" y="1368"/>
                    <a:pt x="726" y="1319"/>
                    <a:pt x="792" y="1187"/>
                  </a:cubicBezTo>
                  <a:cubicBezTo>
                    <a:pt x="874" y="1071"/>
                    <a:pt x="924" y="907"/>
                    <a:pt x="924" y="676"/>
                  </a:cubicBezTo>
                  <a:cubicBezTo>
                    <a:pt x="924" y="462"/>
                    <a:pt x="874" y="297"/>
                    <a:pt x="792" y="181"/>
                  </a:cubicBezTo>
                  <a:cubicBezTo>
                    <a:pt x="726" y="50"/>
                    <a:pt x="611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81;p48">
              <a:extLst>
                <a:ext uri="{FF2B5EF4-FFF2-40B4-BE49-F238E27FC236}">
                  <a16:creationId xmlns:a16="http://schemas.microsoft.com/office/drawing/2014/main" id="{490E6031-851A-1439-874A-BBFDF3C77E81}"/>
                </a:ext>
              </a:extLst>
            </p:cNvPr>
            <p:cNvSpPr/>
            <p:nvPr/>
          </p:nvSpPr>
          <p:spPr>
            <a:xfrm>
              <a:off x="4048550" y="4966650"/>
              <a:ext cx="24325" cy="33400"/>
            </a:xfrm>
            <a:custGeom>
              <a:avLst/>
              <a:gdLst/>
              <a:ahLst/>
              <a:cxnLst/>
              <a:rect l="l" t="t" r="r" b="b"/>
              <a:pathLst>
                <a:path w="973" h="1336" extrusionOk="0">
                  <a:moveTo>
                    <a:pt x="594" y="165"/>
                  </a:moveTo>
                  <a:lnTo>
                    <a:pt x="594" y="874"/>
                  </a:lnTo>
                  <a:lnTo>
                    <a:pt x="149" y="874"/>
                  </a:lnTo>
                  <a:lnTo>
                    <a:pt x="594" y="165"/>
                  </a:lnTo>
                  <a:close/>
                  <a:moveTo>
                    <a:pt x="561" y="1"/>
                  </a:moveTo>
                  <a:lnTo>
                    <a:pt x="1" y="841"/>
                  </a:lnTo>
                  <a:lnTo>
                    <a:pt x="1" y="1022"/>
                  </a:lnTo>
                  <a:lnTo>
                    <a:pt x="594" y="1022"/>
                  </a:lnTo>
                  <a:lnTo>
                    <a:pt x="594" y="1336"/>
                  </a:lnTo>
                  <a:lnTo>
                    <a:pt x="775" y="1336"/>
                  </a:lnTo>
                  <a:lnTo>
                    <a:pt x="775" y="1022"/>
                  </a:lnTo>
                  <a:lnTo>
                    <a:pt x="973" y="1022"/>
                  </a:lnTo>
                  <a:lnTo>
                    <a:pt x="973" y="874"/>
                  </a:lnTo>
                  <a:lnTo>
                    <a:pt x="775" y="87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1937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2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ENTREGABLE</a:t>
            </a:r>
            <a:endParaRPr dirty="0"/>
          </a:p>
        </p:txBody>
      </p:sp>
      <p:sp>
        <p:nvSpPr>
          <p:cNvPr id="1167" name="Google Shape;1167;p42"/>
          <p:cNvSpPr txBox="1">
            <a:spLocks noGrp="1"/>
          </p:cNvSpPr>
          <p:nvPr>
            <p:ph type="subTitle" idx="1"/>
          </p:nvPr>
        </p:nvSpPr>
        <p:spPr>
          <a:xfrm>
            <a:off x="7333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Acceso a un repositorio con todos los archivos relacionados al proyecto</a:t>
            </a:r>
            <a:endParaRPr dirty="0"/>
          </a:p>
        </p:txBody>
      </p:sp>
      <p:sp>
        <p:nvSpPr>
          <p:cNvPr id="1168" name="Google Shape;1168;p42"/>
          <p:cNvSpPr txBox="1">
            <a:spLocks noGrp="1"/>
          </p:cNvSpPr>
          <p:nvPr>
            <p:ph type="subTitle" idx="3"/>
          </p:nvPr>
        </p:nvSpPr>
        <p:spPr>
          <a:xfrm>
            <a:off x="3361507" y="2235610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 interactivos con metricas y KPI que les facilitara la toma de decisiones y monitoreo en el area</a:t>
            </a:r>
            <a:endParaRPr dirty="0"/>
          </a:p>
        </p:txBody>
      </p:sp>
      <p:sp>
        <p:nvSpPr>
          <p:cNvPr id="1170" name="Google Shape;1170;p42"/>
          <p:cNvSpPr txBox="1">
            <a:spLocks noGrp="1"/>
          </p:cNvSpPr>
          <p:nvPr>
            <p:ph type="subTitle" idx="5"/>
          </p:nvPr>
        </p:nvSpPr>
        <p:spPr>
          <a:xfrm>
            <a:off x="61765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de Machine Learning entrenado y tambien tendra acceso al codigo y los pasos seguidos para desarrollarlo</a:t>
            </a:r>
            <a:endParaRPr dirty="0"/>
          </a:p>
        </p:txBody>
      </p:sp>
      <p:sp>
        <p:nvSpPr>
          <p:cNvPr id="1172" name="Google Shape;1172;p42"/>
          <p:cNvSpPr txBox="1">
            <a:spLocks noGrp="1"/>
          </p:cNvSpPr>
          <p:nvPr>
            <p:ph type="subTitle" idx="8"/>
          </p:nvPr>
        </p:nvSpPr>
        <p:spPr>
          <a:xfrm>
            <a:off x="7333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Reporte detallado del proyecto entero</a:t>
            </a:r>
            <a:endParaRPr dirty="0"/>
          </a:p>
        </p:txBody>
      </p:sp>
      <p:sp>
        <p:nvSpPr>
          <p:cNvPr id="1176" name="Google Shape;1176;p42"/>
          <p:cNvSpPr txBox="1">
            <a:spLocks noGrp="1"/>
          </p:cNvSpPr>
          <p:nvPr>
            <p:ph type="subTitle" idx="15"/>
          </p:nvPr>
        </p:nvSpPr>
        <p:spPr>
          <a:xfrm>
            <a:off x="61765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Reunion para reportar el trabajo realizado con el equipo.</a:t>
            </a:r>
            <a:endParaRPr dirty="0"/>
          </a:p>
        </p:txBody>
      </p:sp>
      <p:sp>
        <p:nvSpPr>
          <p:cNvPr id="1177" name="Google Shape;1177;p42"/>
          <p:cNvSpPr/>
          <p:nvPr/>
        </p:nvSpPr>
        <p:spPr>
          <a:xfrm>
            <a:off x="1625825" y="3005284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2"/>
          <p:cNvSpPr/>
          <p:nvPr/>
        </p:nvSpPr>
        <p:spPr>
          <a:xfrm>
            <a:off x="7104124" y="3005284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2"/>
          <p:cNvSpPr/>
          <p:nvPr/>
        </p:nvSpPr>
        <p:spPr>
          <a:xfrm>
            <a:off x="1625825" y="1163242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2"/>
          <p:cNvSpPr/>
          <p:nvPr/>
        </p:nvSpPr>
        <p:spPr>
          <a:xfrm>
            <a:off x="4254007" y="1755093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2"/>
          <p:cNvSpPr/>
          <p:nvPr/>
        </p:nvSpPr>
        <p:spPr>
          <a:xfrm>
            <a:off x="7104124" y="1163242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440;p61">
            <a:extLst>
              <a:ext uri="{FF2B5EF4-FFF2-40B4-BE49-F238E27FC236}">
                <a16:creationId xmlns:a16="http://schemas.microsoft.com/office/drawing/2014/main" id="{38C25E66-50D3-DE7E-6140-476E179BF152}"/>
              </a:ext>
            </a:extLst>
          </p:cNvPr>
          <p:cNvGrpSpPr/>
          <p:nvPr/>
        </p:nvGrpSpPr>
        <p:grpSpPr>
          <a:xfrm>
            <a:off x="1655529" y="1179933"/>
            <a:ext cx="367805" cy="367773"/>
            <a:chOff x="1768938" y="3782219"/>
            <a:chExt cx="367805" cy="367773"/>
          </a:xfrm>
          <a:solidFill>
            <a:schemeClr val="bg2"/>
          </a:solidFill>
        </p:grpSpPr>
        <p:sp>
          <p:nvSpPr>
            <p:cNvPr id="15" name="Google Shape;11441;p61">
              <a:extLst>
                <a:ext uri="{FF2B5EF4-FFF2-40B4-BE49-F238E27FC236}">
                  <a16:creationId xmlns:a16="http://schemas.microsoft.com/office/drawing/2014/main" id="{7B1B499A-AF1D-E88F-488D-59A4B4C3F25C}"/>
                </a:ext>
              </a:extLst>
            </p:cNvPr>
            <p:cNvSpPr/>
            <p:nvPr/>
          </p:nvSpPr>
          <p:spPr>
            <a:xfrm>
              <a:off x="1884380" y="3782219"/>
              <a:ext cx="252363" cy="198412"/>
            </a:xfrm>
            <a:custGeom>
              <a:avLst/>
              <a:gdLst/>
              <a:ahLst/>
              <a:cxnLst/>
              <a:rect l="l" t="t" r="r" b="b"/>
              <a:pathLst>
                <a:path w="7966" h="6263" extrusionOk="0">
                  <a:moveTo>
                    <a:pt x="5346" y="0"/>
                  </a:moveTo>
                  <a:cubicBezTo>
                    <a:pt x="5299" y="0"/>
                    <a:pt x="5263" y="12"/>
                    <a:pt x="5227" y="48"/>
                  </a:cubicBezTo>
                  <a:lnTo>
                    <a:pt x="3382" y="1893"/>
                  </a:lnTo>
                  <a:lnTo>
                    <a:pt x="2893" y="1405"/>
                  </a:lnTo>
                  <a:cubicBezTo>
                    <a:pt x="2864" y="1375"/>
                    <a:pt x="2819" y="1360"/>
                    <a:pt x="2774" y="1360"/>
                  </a:cubicBezTo>
                  <a:cubicBezTo>
                    <a:pt x="2730" y="1360"/>
                    <a:pt x="2685" y="1375"/>
                    <a:pt x="2655" y="1405"/>
                  </a:cubicBezTo>
                  <a:lnTo>
                    <a:pt x="60" y="3989"/>
                  </a:lnTo>
                  <a:cubicBezTo>
                    <a:pt x="0" y="4048"/>
                    <a:pt x="0" y="4167"/>
                    <a:pt x="60" y="4227"/>
                  </a:cubicBezTo>
                  <a:cubicBezTo>
                    <a:pt x="90" y="4257"/>
                    <a:pt x="134" y="4272"/>
                    <a:pt x="179" y="4272"/>
                  </a:cubicBezTo>
                  <a:cubicBezTo>
                    <a:pt x="223" y="4272"/>
                    <a:pt x="268" y="4257"/>
                    <a:pt x="298" y="4227"/>
                  </a:cubicBezTo>
                  <a:lnTo>
                    <a:pt x="2774" y="1762"/>
                  </a:lnTo>
                  <a:lnTo>
                    <a:pt x="6215" y="5191"/>
                  </a:lnTo>
                  <a:lnTo>
                    <a:pt x="5418" y="5989"/>
                  </a:lnTo>
                  <a:cubicBezTo>
                    <a:pt x="5358" y="6049"/>
                    <a:pt x="5358" y="6168"/>
                    <a:pt x="5418" y="6227"/>
                  </a:cubicBezTo>
                  <a:cubicBezTo>
                    <a:pt x="5453" y="6251"/>
                    <a:pt x="5501" y="6263"/>
                    <a:pt x="5537" y="6263"/>
                  </a:cubicBezTo>
                  <a:cubicBezTo>
                    <a:pt x="5584" y="6263"/>
                    <a:pt x="5632" y="6251"/>
                    <a:pt x="5656" y="6227"/>
                  </a:cubicBezTo>
                  <a:lnTo>
                    <a:pt x="6573" y="5310"/>
                  </a:lnTo>
                  <a:cubicBezTo>
                    <a:pt x="6632" y="5251"/>
                    <a:pt x="6632" y="5132"/>
                    <a:pt x="6573" y="5072"/>
                  </a:cubicBezTo>
                  <a:lnTo>
                    <a:pt x="6072" y="4584"/>
                  </a:lnTo>
                  <a:lnTo>
                    <a:pt x="7918" y="2739"/>
                  </a:lnTo>
                  <a:cubicBezTo>
                    <a:pt x="7966" y="2667"/>
                    <a:pt x="7966" y="2560"/>
                    <a:pt x="7906" y="2489"/>
                  </a:cubicBezTo>
                  <a:lnTo>
                    <a:pt x="6882" y="1465"/>
                  </a:lnTo>
                  <a:cubicBezTo>
                    <a:pt x="6852" y="1435"/>
                    <a:pt x="6808" y="1420"/>
                    <a:pt x="6763" y="1420"/>
                  </a:cubicBezTo>
                  <a:cubicBezTo>
                    <a:pt x="6718" y="1420"/>
                    <a:pt x="6674" y="1435"/>
                    <a:pt x="6644" y="1465"/>
                  </a:cubicBezTo>
                  <a:cubicBezTo>
                    <a:pt x="6584" y="1524"/>
                    <a:pt x="6584" y="1643"/>
                    <a:pt x="6644" y="1703"/>
                  </a:cubicBezTo>
                  <a:lnTo>
                    <a:pt x="7549" y="2608"/>
                  </a:lnTo>
                  <a:lnTo>
                    <a:pt x="5822" y="4334"/>
                  </a:lnTo>
                  <a:lnTo>
                    <a:pt x="3620" y="2131"/>
                  </a:lnTo>
                  <a:lnTo>
                    <a:pt x="5346" y="405"/>
                  </a:lnTo>
                  <a:lnTo>
                    <a:pt x="6168" y="1226"/>
                  </a:lnTo>
                  <a:cubicBezTo>
                    <a:pt x="6197" y="1256"/>
                    <a:pt x="6242" y="1271"/>
                    <a:pt x="6287" y="1271"/>
                  </a:cubicBezTo>
                  <a:cubicBezTo>
                    <a:pt x="6331" y="1271"/>
                    <a:pt x="6376" y="1256"/>
                    <a:pt x="6406" y="1226"/>
                  </a:cubicBezTo>
                  <a:cubicBezTo>
                    <a:pt x="6465" y="1167"/>
                    <a:pt x="6465" y="1048"/>
                    <a:pt x="6406" y="988"/>
                  </a:cubicBezTo>
                  <a:lnTo>
                    <a:pt x="5465" y="48"/>
                  </a:lnTo>
                  <a:cubicBezTo>
                    <a:pt x="5441" y="12"/>
                    <a:pt x="5394" y="0"/>
                    <a:pt x="5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442;p61">
              <a:extLst>
                <a:ext uri="{FF2B5EF4-FFF2-40B4-BE49-F238E27FC236}">
                  <a16:creationId xmlns:a16="http://schemas.microsoft.com/office/drawing/2014/main" id="{42B9ABE8-B1D0-4A4A-CFA5-5734CA9A0FDF}"/>
                </a:ext>
              </a:extLst>
            </p:cNvPr>
            <p:cNvSpPr/>
            <p:nvPr/>
          </p:nvSpPr>
          <p:spPr>
            <a:xfrm>
              <a:off x="2034480" y="3821914"/>
              <a:ext cx="31743" cy="31236"/>
            </a:xfrm>
            <a:custGeom>
              <a:avLst/>
              <a:gdLst/>
              <a:ahLst/>
              <a:cxnLst/>
              <a:rect l="l" t="t" r="r" b="b"/>
              <a:pathLst>
                <a:path w="1002" h="986" extrusionOk="0">
                  <a:moveTo>
                    <a:pt x="501" y="426"/>
                  </a:moveTo>
                  <a:lnTo>
                    <a:pt x="584" y="509"/>
                  </a:lnTo>
                  <a:lnTo>
                    <a:pt x="501" y="581"/>
                  </a:lnTo>
                  <a:lnTo>
                    <a:pt x="430" y="509"/>
                  </a:lnTo>
                  <a:lnTo>
                    <a:pt x="501" y="426"/>
                  </a:lnTo>
                  <a:close/>
                  <a:moveTo>
                    <a:pt x="501" y="0"/>
                  </a:moveTo>
                  <a:cubicBezTo>
                    <a:pt x="456" y="0"/>
                    <a:pt x="412" y="15"/>
                    <a:pt x="382" y="45"/>
                  </a:cubicBezTo>
                  <a:lnTo>
                    <a:pt x="60" y="366"/>
                  </a:lnTo>
                  <a:cubicBezTo>
                    <a:pt x="1" y="426"/>
                    <a:pt x="1" y="545"/>
                    <a:pt x="60" y="605"/>
                  </a:cubicBezTo>
                  <a:lnTo>
                    <a:pt x="382" y="938"/>
                  </a:lnTo>
                  <a:cubicBezTo>
                    <a:pt x="418" y="962"/>
                    <a:pt x="465" y="986"/>
                    <a:pt x="501" y="986"/>
                  </a:cubicBezTo>
                  <a:cubicBezTo>
                    <a:pt x="549" y="986"/>
                    <a:pt x="596" y="962"/>
                    <a:pt x="620" y="938"/>
                  </a:cubicBezTo>
                  <a:lnTo>
                    <a:pt x="953" y="605"/>
                  </a:lnTo>
                  <a:cubicBezTo>
                    <a:pt x="977" y="581"/>
                    <a:pt x="1001" y="533"/>
                    <a:pt x="1001" y="485"/>
                  </a:cubicBezTo>
                  <a:cubicBezTo>
                    <a:pt x="1001" y="450"/>
                    <a:pt x="977" y="402"/>
                    <a:pt x="953" y="366"/>
                  </a:cubicBezTo>
                  <a:lnTo>
                    <a:pt x="620" y="45"/>
                  </a:lnTo>
                  <a:cubicBezTo>
                    <a:pt x="590" y="15"/>
                    <a:pt x="546" y="0"/>
                    <a:pt x="5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443;p61">
              <a:extLst>
                <a:ext uri="{FF2B5EF4-FFF2-40B4-BE49-F238E27FC236}">
                  <a16:creationId xmlns:a16="http://schemas.microsoft.com/office/drawing/2014/main" id="{B30B08F2-9435-357F-9637-1734DAF22E42}"/>
                </a:ext>
              </a:extLst>
            </p:cNvPr>
            <p:cNvSpPr/>
            <p:nvPr/>
          </p:nvSpPr>
          <p:spPr>
            <a:xfrm>
              <a:off x="2065431" y="3852359"/>
              <a:ext cx="31712" cy="31332"/>
            </a:xfrm>
            <a:custGeom>
              <a:avLst/>
              <a:gdLst/>
              <a:ahLst/>
              <a:cxnLst/>
              <a:rect l="l" t="t" r="r" b="b"/>
              <a:pathLst>
                <a:path w="1001" h="989" extrusionOk="0">
                  <a:moveTo>
                    <a:pt x="500" y="441"/>
                  </a:moveTo>
                  <a:lnTo>
                    <a:pt x="572" y="513"/>
                  </a:lnTo>
                  <a:lnTo>
                    <a:pt x="500" y="584"/>
                  </a:lnTo>
                  <a:lnTo>
                    <a:pt x="417" y="513"/>
                  </a:lnTo>
                  <a:lnTo>
                    <a:pt x="500" y="441"/>
                  </a:lnTo>
                  <a:close/>
                  <a:moveTo>
                    <a:pt x="500" y="1"/>
                  </a:moveTo>
                  <a:cubicBezTo>
                    <a:pt x="453" y="1"/>
                    <a:pt x="405" y="25"/>
                    <a:pt x="381" y="48"/>
                  </a:cubicBezTo>
                  <a:lnTo>
                    <a:pt x="48" y="382"/>
                  </a:lnTo>
                  <a:cubicBezTo>
                    <a:pt x="24" y="406"/>
                    <a:pt x="0" y="453"/>
                    <a:pt x="0" y="501"/>
                  </a:cubicBezTo>
                  <a:cubicBezTo>
                    <a:pt x="0" y="536"/>
                    <a:pt x="24" y="584"/>
                    <a:pt x="48" y="608"/>
                  </a:cubicBezTo>
                  <a:lnTo>
                    <a:pt x="381" y="941"/>
                  </a:lnTo>
                  <a:cubicBezTo>
                    <a:pt x="405" y="977"/>
                    <a:pt x="453" y="989"/>
                    <a:pt x="500" y="989"/>
                  </a:cubicBezTo>
                  <a:cubicBezTo>
                    <a:pt x="536" y="989"/>
                    <a:pt x="584" y="965"/>
                    <a:pt x="619" y="941"/>
                  </a:cubicBezTo>
                  <a:lnTo>
                    <a:pt x="941" y="608"/>
                  </a:lnTo>
                  <a:cubicBezTo>
                    <a:pt x="1000" y="560"/>
                    <a:pt x="1000" y="441"/>
                    <a:pt x="941" y="382"/>
                  </a:cubicBezTo>
                  <a:lnTo>
                    <a:pt x="619" y="48"/>
                  </a:lnTo>
                  <a:cubicBezTo>
                    <a:pt x="584" y="13"/>
                    <a:pt x="53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444;p61">
              <a:extLst>
                <a:ext uri="{FF2B5EF4-FFF2-40B4-BE49-F238E27FC236}">
                  <a16:creationId xmlns:a16="http://schemas.microsoft.com/office/drawing/2014/main" id="{A5D1CFF4-3A6E-0CFC-B200-573CCC0ECD82}"/>
                </a:ext>
              </a:extLst>
            </p:cNvPr>
            <p:cNvSpPr/>
            <p:nvPr/>
          </p:nvSpPr>
          <p:spPr>
            <a:xfrm>
              <a:off x="1768938" y="3922625"/>
              <a:ext cx="281413" cy="227367"/>
            </a:xfrm>
            <a:custGeom>
              <a:avLst/>
              <a:gdLst/>
              <a:ahLst/>
              <a:cxnLst/>
              <a:rect l="l" t="t" r="r" b="b"/>
              <a:pathLst>
                <a:path w="8883" h="7177" extrusionOk="0">
                  <a:moveTo>
                    <a:pt x="3347" y="0"/>
                  </a:moveTo>
                  <a:cubicBezTo>
                    <a:pt x="3302" y="0"/>
                    <a:pt x="3257" y="15"/>
                    <a:pt x="3228" y="45"/>
                  </a:cubicBezTo>
                  <a:lnTo>
                    <a:pt x="811" y="2450"/>
                  </a:lnTo>
                  <a:cubicBezTo>
                    <a:pt x="287" y="2962"/>
                    <a:pt x="1" y="3664"/>
                    <a:pt x="1" y="4414"/>
                  </a:cubicBezTo>
                  <a:cubicBezTo>
                    <a:pt x="1" y="5153"/>
                    <a:pt x="287" y="5843"/>
                    <a:pt x="811" y="6379"/>
                  </a:cubicBezTo>
                  <a:cubicBezTo>
                    <a:pt x="1323" y="6891"/>
                    <a:pt x="2025" y="7177"/>
                    <a:pt x="2775" y="7177"/>
                  </a:cubicBezTo>
                  <a:cubicBezTo>
                    <a:pt x="3513" y="7177"/>
                    <a:pt x="4204" y="6891"/>
                    <a:pt x="4740" y="6379"/>
                  </a:cubicBezTo>
                  <a:lnTo>
                    <a:pt x="8847" y="2271"/>
                  </a:lnTo>
                  <a:cubicBezTo>
                    <a:pt x="8883" y="2188"/>
                    <a:pt x="8883" y="2093"/>
                    <a:pt x="8812" y="2033"/>
                  </a:cubicBezTo>
                  <a:cubicBezTo>
                    <a:pt x="8782" y="2003"/>
                    <a:pt x="8737" y="1989"/>
                    <a:pt x="8693" y="1989"/>
                  </a:cubicBezTo>
                  <a:cubicBezTo>
                    <a:pt x="8648" y="1989"/>
                    <a:pt x="8603" y="2003"/>
                    <a:pt x="8573" y="2033"/>
                  </a:cubicBezTo>
                  <a:lnTo>
                    <a:pt x="4466" y="6141"/>
                  </a:lnTo>
                  <a:cubicBezTo>
                    <a:pt x="4001" y="6593"/>
                    <a:pt x="3394" y="6855"/>
                    <a:pt x="2751" y="6855"/>
                  </a:cubicBezTo>
                  <a:cubicBezTo>
                    <a:pt x="2096" y="6855"/>
                    <a:pt x="1489" y="6593"/>
                    <a:pt x="1049" y="6141"/>
                  </a:cubicBezTo>
                  <a:cubicBezTo>
                    <a:pt x="584" y="5677"/>
                    <a:pt x="322" y="5069"/>
                    <a:pt x="322" y="4426"/>
                  </a:cubicBezTo>
                  <a:cubicBezTo>
                    <a:pt x="322" y="3772"/>
                    <a:pt x="584" y="3164"/>
                    <a:pt x="1049" y="2712"/>
                  </a:cubicBezTo>
                  <a:lnTo>
                    <a:pt x="3466" y="283"/>
                  </a:lnTo>
                  <a:cubicBezTo>
                    <a:pt x="3525" y="223"/>
                    <a:pt x="3525" y="104"/>
                    <a:pt x="3466" y="45"/>
                  </a:cubicBezTo>
                  <a:cubicBezTo>
                    <a:pt x="3436" y="15"/>
                    <a:pt x="3391" y="0"/>
                    <a:pt x="3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445;p61">
              <a:extLst>
                <a:ext uri="{FF2B5EF4-FFF2-40B4-BE49-F238E27FC236}">
                  <a16:creationId xmlns:a16="http://schemas.microsoft.com/office/drawing/2014/main" id="{B1A8E0DB-8E46-2C3C-5CBB-8183645F177F}"/>
                </a:ext>
              </a:extLst>
            </p:cNvPr>
            <p:cNvSpPr/>
            <p:nvPr/>
          </p:nvSpPr>
          <p:spPr>
            <a:xfrm>
              <a:off x="1847790" y="3937704"/>
              <a:ext cx="143352" cy="127417"/>
            </a:xfrm>
            <a:custGeom>
              <a:avLst/>
              <a:gdLst/>
              <a:ahLst/>
              <a:cxnLst/>
              <a:rect l="l" t="t" r="r" b="b"/>
              <a:pathLst>
                <a:path w="4525" h="4022" extrusionOk="0">
                  <a:moveTo>
                    <a:pt x="3537" y="343"/>
                  </a:moveTo>
                  <a:cubicBezTo>
                    <a:pt x="3584" y="343"/>
                    <a:pt x="3632" y="367"/>
                    <a:pt x="3667" y="402"/>
                  </a:cubicBezTo>
                  <a:cubicBezTo>
                    <a:pt x="3751" y="486"/>
                    <a:pt x="3751" y="581"/>
                    <a:pt x="3667" y="664"/>
                  </a:cubicBezTo>
                  <a:cubicBezTo>
                    <a:pt x="3632" y="700"/>
                    <a:pt x="3587" y="718"/>
                    <a:pt x="3542" y="718"/>
                  </a:cubicBezTo>
                  <a:cubicBezTo>
                    <a:pt x="3498" y="718"/>
                    <a:pt x="3453" y="700"/>
                    <a:pt x="3417" y="664"/>
                  </a:cubicBezTo>
                  <a:cubicBezTo>
                    <a:pt x="3334" y="581"/>
                    <a:pt x="3334" y="462"/>
                    <a:pt x="3406" y="402"/>
                  </a:cubicBezTo>
                  <a:cubicBezTo>
                    <a:pt x="3441" y="379"/>
                    <a:pt x="3477" y="343"/>
                    <a:pt x="3537" y="343"/>
                  </a:cubicBezTo>
                  <a:close/>
                  <a:moveTo>
                    <a:pt x="2024" y="486"/>
                  </a:moveTo>
                  <a:cubicBezTo>
                    <a:pt x="2072" y="486"/>
                    <a:pt x="2108" y="498"/>
                    <a:pt x="2155" y="545"/>
                  </a:cubicBezTo>
                  <a:cubicBezTo>
                    <a:pt x="2227" y="617"/>
                    <a:pt x="2227" y="724"/>
                    <a:pt x="2155" y="795"/>
                  </a:cubicBezTo>
                  <a:cubicBezTo>
                    <a:pt x="2120" y="831"/>
                    <a:pt x="2075" y="849"/>
                    <a:pt x="2030" y="849"/>
                  </a:cubicBezTo>
                  <a:cubicBezTo>
                    <a:pt x="1986" y="849"/>
                    <a:pt x="1941" y="831"/>
                    <a:pt x="1905" y="795"/>
                  </a:cubicBezTo>
                  <a:cubicBezTo>
                    <a:pt x="1810" y="724"/>
                    <a:pt x="1810" y="605"/>
                    <a:pt x="1893" y="545"/>
                  </a:cubicBezTo>
                  <a:cubicBezTo>
                    <a:pt x="1917" y="509"/>
                    <a:pt x="1965" y="486"/>
                    <a:pt x="2024" y="486"/>
                  </a:cubicBezTo>
                  <a:close/>
                  <a:moveTo>
                    <a:pt x="3953" y="1676"/>
                  </a:moveTo>
                  <a:cubicBezTo>
                    <a:pt x="4001" y="1676"/>
                    <a:pt x="4048" y="1688"/>
                    <a:pt x="4084" y="1724"/>
                  </a:cubicBezTo>
                  <a:cubicBezTo>
                    <a:pt x="4156" y="1807"/>
                    <a:pt x="4156" y="1926"/>
                    <a:pt x="4072" y="1986"/>
                  </a:cubicBezTo>
                  <a:cubicBezTo>
                    <a:pt x="4037" y="2022"/>
                    <a:pt x="3992" y="2039"/>
                    <a:pt x="3947" y="2039"/>
                  </a:cubicBezTo>
                  <a:cubicBezTo>
                    <a:pt x="3903" y="2039"/>
                    <a:pt x="3858" y="2022"/>
                    <a:pt x="3822" y="1986"/>
                  </a:cubicBezTo>
                  <a:cubicBezTo>
                    <a:pt x="3751" y="1914"/>
                    <a:pt x="3751" y="1807"/>
                    <a:pt x="3822" y="1724"/>
                  </a:cubicBezTo>
                  <a:cubicBezTo>
                    <a:pt x="3858" y="1700"/>
                    <a:pt x="3894" y="1676"/>
                    <a:pt x="3953" y="1676"/>
                  </a:cubicBezTo>
                  <a:close/>
                  <a:moveTo>
                    <a:pt x="655" y="3129"/>
                  </a:moveTo>
                  <a:cubicBezTo>
                    <a:pt x="727" y="3129"/>
                    <a:pt x="786" y="3165"/>
                    <a:pt x="846" y="3200"/>
                  </a:cubicBezTo>
                  <a:cubicBezTo>
                    <a:pt x="893" y="3248"/>
                    <a:pt x="917" y="3319"/>
                    <a:pt x="917" y="3403"/>
                  </a:cubicBezTo>
                  <a:cubicBezTo>
                    <a:pt x="917" y="3474"/>
                    <a:pt x="893" y="3546"/>
                    <a:pt x="846" y="3593"/>
                  </a:cubicBezTo>
                  <a:cubicBezTo>
                    <a:pt x="798" y="3641"/>
                    <a:pt x="727" y="3665"/>
                    <a:pt x="655" y="3665"/>
                  </a:cubicBezTo>
                  <a:cubicBezTo>
                    <a:pt x="584" y="3665"/>
                    <a:pt x="524" y="3641"/>
                    <a:pt x="465" y="3593"/>
                  </a:cubicBezTo>
                  <a:cubicBezTo>
                    <a:pt x="417" y="3546"/>
                    <a:pt x="381" y="3474"/>
                    <a:pt x="381" y="3403"/>
                  </a:cubicBezTo>
                  <a:cubicBezTo>
                    <a:pt x="381" y="3319"/>
                    <a:pt x="417" y="3260"/>
                    <a:pt x="465" y="3200"/>
                  </a:cubicBezTo>
                  <a:cubicBezTo>
                    <a:pt x="512" y="3141"/>
                    <a:pt x="584" y="3129"/>
                    <a:pt x="655" y="3129"/>
                  </a:cubicBezTo>
                  <a:close/>
                  <a:moveTo>
                    <a:pt x="3513" y="0"/>
                  </a:moveTo>
                  <a:cubicBezTo>
                    <a:pt x="3379" y="0"/>
                    <a:pt x="3245" y="51"/>
                    <a:pt x="3144" y="152"/>
                  </a:cubicBezTo>
                  <a:cubicBezTo>
                    <a:pt x="2977" y="319"/>
                    <a:pt x="2941" y="557"/>
                    <a:pt x="3036" y="748"/>
                  </a:cubicBezTo>
                  <a:lnTo>
                    <a:pt x="2132" y="1652"/>
                  </a:lnTo>
                  <a:lnTo>
                    <a:pt x="1572" y="2212"/>
                  </a:lnTo>
                  <a:lnTo>
                    <a:pt x="1334" y="1974"/>
                  </a:lnTo>
                  <a:cubicBezTo>
                    <a:pt x="1215" y="1855"/>
                    <a:pt x="1215" y="1676"/>
                    <a:pt x="1334" y="1569"/>
                  </a:cubicBezTo>
                  <a:lnTo>
                    <a:pt x="1774" y="1141"/>
                  </a:lnTo>
                  <a:cubicBezTo>
                    <a:pt x="1846" y="1164"/>
                    <a:pt x="1917" y="1200"/>
                    <a:pt x="1989" y="1200"/>
                  </a:cubicBezTo>
                  <a:cubicBezTo>
                    <a:pt x="2132" y="1200"/>
                    <a:pt x="2263" y="1152"/>
                    <a:pt x="2370" y="1045"/>
                  </a:cubicBezTo>
                  <a:cubicBezTo>
                    <a:pt x="2572" y="843"/>
                    <a:pt x="2572" y="509"/>
                    <a:pt x="2370" y="307"/>
                  </a:cubicBezTo>
                  <a:cubicBezTo>
                    <a:pt x="2263" y="200"/>
                    <a:pt x="2129" y="146"/>
                    <a:pt x="1995" y="146"/>
                  </a:cubicBezTo>
                  <a:cubicBezTo>
                    <a:pt x="1861" y="146"/>
                    <a:pt x="1727" y="200"/>
                    <a:pt x="1620" y="307"/>
                  </a:cubicBezTo>
                  <a:cubicBezTo>
                    <a:pt x="1453" y="462"/>
                    <a:pt x="1429" y="700"/>
                    <a:pt x="1512" y="902"/>
                  </a:cubicBezTo>
                  <a:lnTo>
                    <a:pt x="1084" y="1331"/>
                  </a:lnTo>
                  <a:cubicBezTo>
                    <a:pt x="846" y="1569"/>
                    <a:pt x="846" y="1974"/>
                    <a:pt x="1084" y="2224"/>
                  </a:cubicBezTo>
                  <a:lnTo>
                    <a:pt x="1322" y="2462"/>
                  </a:lnTo>
                  <a:lnTo>
                    <a:pt x="905" y="2879"/>
                  </a:lnTo>
                  <a:cubicBezTo>
                    <a:pt x="812" y="2827"/>
                    <a:pt x="709" y="2802"/>
                    <a:pt x="607" y="2802"/>
                  </a:cubicBezTo>
                  <a:cubicBezTo>
                    <a:pt x="450" y="2802"/>
                    <a:pt x="295" y="2863"/>
                    <a:pt x="179" y="2986"/>
                  </a:cubicBezTo>
                  <a:cubicBezTo>
                    <a:pt x="60" y="3105"/>
                    <a:pt x="0" y="3248"/>
                    <a:pt x="0" y="3415"/>
                  </a:cubicBezTo>
                  <a:cubicBezTo>
                    <a:pt x="0" y="3581"/>
                    <a:pt x="60" y="3724"/>
                    <a:pt x="179" y="3843"/>
                  </a:cubicBezTo>
                  <a:cubicBezTo>
                    <a:pt x="298" y="3962"/>
                    <a:pt x="441" y="4022"/>
                    <a:pt x="608" y="4022"/>
                  </a:cubicBezTo>
                  <a:cubicBezTo>
                    <a:pt x="774" y="4022"/>
                    <a:pt x="917" y="3962"/>
                    <a:pt x="1036" y="3843"/>
                  </a:cubicBezTo>
                  <a:cubicBezTo>
                    <a:pt x="1155" y="3724"/>
                    <a:pt x="1215" y="3581"/>
                    <a:pt x="1215" y="3415"/>
                  </a:cubicBezTo>
                  <a:cubicBezTo>
                    <a:pt x="1215" y="3307"/>
                    <a:pt x="1191" y="3200"/>
                    <a:pt x="1143" y="3117"/>
                  </a:cubicBezTo>
                  <a:lnTo>
                    <a:pt x="2227" y="2033"/>
                  </a:lnTo>
                  <a:lnTo>
                    <a:pt x="2513" y="2307"/>
                  </a:lnTo>
                  <a:cubicBezTo>
                    <a:pt x="2679" y="2474"/>
                    <a:pt x="2905" y="2569"/>
                    <a:pt x="3108" y="2569"/>
                  </a:cubicBezTo>
                  <a:cubicBezTo>
                    <a:pt x="3322" y="2569"/>
                    <a:pt x="3513" y="2486"/>
                    <a:pt x="3679" y="2343"/>
                  </a:cubicBezTo>
                  <a:cubicBezTo>
                    <a:pt x="3751" y="2367"/>
                    <a:pt x="3822" y="2403"/>
                    <a:pt x="3894" y="2403"/>
                  </a:cubicBezTo>
                  <a:cubicBezTo>
                    <a:pt x="4037" y="2403"/>
                    <a:pt x="4168" y="2355"/>
                    <a:pt x="4275" y="2248"/>
                  </a:cubicBezTo>
                  <a:cubicBezTo>
                    <a:pt x="4525" y="2033"/>
                    <a:pt x="4525" y="1700"/>
                    <a:pt x="4310" y="1498"/>
                  </a:cubicBezTo>
                  <a:cubicBezTo>
                    <a:pt x="4209" y="1391"/>
                    <a:pt x="4075" y="1337"/>
                    <a:pt x="3941" y="1337"/>
                  </a:cubicBezTo>
                  <a:cubicBezTo>
                    <a:pt x="3807" y="1337"/>
                    <a:pt x="3673" y="1391"/>
                    <a:pt x="3572" y="1498"/>
                  </a:cubicBezTo>
                  <a:cubicBezTo>
                    <a:pt x="3406" y="1652"/>
                    <a:pt x="3382" y="1891"/>
                    <a:pt x="3465" y="2093"/>
                  </a:cubicBezTo>
                  <a:cubicBezTo>
                    <a:pt x="3377" y="2175"/>
                    <a:pt x="3267" y="2214"/>
                    <a:pt x="3155" y="2214"/>
                  </a:cubicBezTo>
                  <a:cubicBezTo>
                    <a:pt x="3023" y="2214"/>
                    <a:pt x="2889" y="2160"/>
                    <a:pt x="2786" y="2057"/>
                  </a:cubicBezTo>
                  <a:lnTo>
                    <a:pt x="2501" y="1772"/>
                  </a:lnTo>
                  <a:lnTo>
                    <a:pt x="3286" y="986"/>
                  </a:lnTo>
                  <a:cubicBezTo>
                    <a:pt x="3358" y="1021"/>
                    <a:pt x="3441" y="1045"/>
                    <a:pt x="3513" y="1045"/>
                  </a:cubicBezTo>
                  <a:cubicBezTo>
                    <a:pt x="3644" y="1045"/>
                    <a:pt x="3775" y="998"/>
                    <a:pt x="3882" y="902"/>
                  </a:cubicBezTo>
                  <a:cubicBezTo>
                    <a:pt x="4096" y="688"/>
                    <a:pt x="4096" y="367"/>
                    <a:pt x="3882" y="152"/>
                  </a:cubicBezTo>
                  <a:cubicBezTo>
                    <a:pt x="3781" y="51"/>
                    <a:pt x="3647" y="0"/>
                    <a:pt x="35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0918;p60">
            <a:extLst>
              <a:ext uri="{FF2B5EF4-FFF2-40B4-BE49-F238E27FC236}">
                <a16:creationId xmlns:a16="http://schemas.microsoft.com/office/drawing/2014/main" id="{C9B8D3AC-995D-2D75-3490-83C0689A574F}"/>
              </a:ext>
            </a:extLst>
          </p:cNvPr>
          <p:cNvGrpSpPr/>
          <p:nvPr/>
        </p:nvGrpSpPr>
        <p:grpSpPr>
          <a:xfrm>
            <a:off x="4284207" y="1764765"/>
            <a:ext cx="355099" cy="355481"/>
            <a:chOff x="3539102" y="2427549"/>
            <a:chExt cx="355099" cy="355481"/>
          </a:xfrm>
          <a:solidFill>
            <a:schemeClr val="bg2"/>
          </a:solidFill>
        </p:grpSpPr>
        <p:sp>
          <p:nvSpPr>
            <p:cNvPr id="21" name="Google Shape;10919;p60">
              <a:extLst>
                <a:ext uri="{FF2B5EF4-FFF2-40B4-BE49-F238E27FC236}">
                  <a16:creationId xmlns:a16="http://schemas.microsoft.com/office/drawing/2014/main" id="{E11A48F2-9AC1-BE39-1A86-31694C34412E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20;p60">
              <a:extLst>
                <a:ext uri="{FF2B5EF4-FFF2-40B4-BE49-F238E27FC236}">
                  <a16:creationId xmlns:a16="http://schemas.microsoft.com/office/drawing/2014/main" id="{CD7E8E64-275F-89F8-326F-8352254041D9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1692;p61">
            <a:extLst>
              <a:ext uri="{FF2B5EF4-FFF2-40B4-BE49-F238E27FC236}">
                <a16:creationId xmlns:a16="http://schemas.microsoft.com/office/drawing/2014/main" id="{FFB0376B-C445-F229-FEF5-E84652C7DA0D}"/>
              </a:ext>
            </a:extLst>
          </p:cNvPr>
          <p:cNvGrpSpPr/>
          <p:nvPr/>
        </p:nvGrpSpPr>
        <p:grpSpPr>
          <a:xfrm>
            <a:off x="7138156" y="1198225"/>
            <a:ext cx="347435" cy="345534"/>
            <a:chOff x="3527780" y="2885263"/>
            <a:chExt cx="347435" cy="345534"/>
          </a:xfrm>
          <a:solidFill>
            <a:schemeClr val="bg2"/>
          </a:solidFill>
        </p:grpSpPr>
        <p:sp>
          <p:nvSpPr>
            <p:cNvPr id="24" name="Google Shape;11693;p61">
              <a:extLst>
                <a:ext uri="{FF2B5EF4-FFF2-40B4-BE49-F238E27FC236}">
                  <a16:creationId xmlns:a16="http://schemas.microsoft.com/office/drawing/2014/main" id="{C3CCF4B2-9101-D39F-771B-E2AB7BA33B15}"/>
                </a:ext>
              </a:extLst>
            </p:cNvPr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694;p61">
              <a:extLst>
                <a:ext uri="{FF2B5EF4-FFF2-40B4-BE49-F238E27FC236}">
                  <a16:creationId xmlns:a16="http://schemas.microsoft.com/office/drawing/2014/main" id="{74B558A0-A6FE-018E-6303-71FD6CBB4243}"/>
                </a:ext>
              </a:extLst>
            </p:cNvPr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695;p61">
              <a:extLst>
                <a:ext uri="{FF2B5EF4-FFF2-40B4-BE49-F238E27FC236}">
                  <a16:creationId xmlns:a16="http://schemas.microsoft.com/office/drawing/2014/main" id="{6B9884F3-4273-8E90-2F74-7C8A5E3AF94C}"/>
                </a:ext>
              </a:extLst>
            </p:cNvPr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696;p61">
              <a:extLst>
                <a:ext uri="{FF2B5EF4-FFF2-40B4-BE49-F238E27FC236}">
                  <a16:creationId xmlns:a16="http://schemas.microsoft.com/office/drawing/2014/main" id="{404BED12-CD0C-6BB5-AAAB-97A23F78D2CC}"/>
                </a:ext>
              </a:extLst>
            </p:cNvPr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697;p61">
              <a:extLst>
                <a:ext uri="{FF2B5EF4-FFF2-40B4-BE49-F238E27FC236}">
                  <a16:creationId xmlns:a16="http://schemas.microsoft.com/office/drawing/2014/main" id="{91E24C9E-3E96-7BCB-2B54-E30B41AE9833}"/>
                </a:ext>
              </a:extLst>
            </p:cNvPr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698;p61">
              <a:extLst>
                <a:ext uri="{FF2B5EF4-FFF2-40B4-BE49-F238E27FC236}">
                  <a16:creationId xmlns:a16="http://schemas.microsoft.com/office/drawing/2014/main" id="{6EF8EAB3-6FBA-AC95-5EA8-0C97A9D9D921}"/>
                </a:ext>
              </a:extLst>
            </p:cNvPr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699;p61">
              <a:extLst>
                <a:ext uri="{FF2B5EF4-FFF2-40B4-BE49-F238E27FC236}">
                  <a16:creationId xmlns:a16="http://schemas.microsoft.com/office/drawing/2014/main" id="{BE887FFF-4712-C766-3290-18EABD7EC3F9}"/>
                </a:ext>
              </a:extLst>
            </p:cNvPr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700;p61">
              <a:extLst>
                <a:ext uri="{FF2B5EF4-FFF2-40B4-BE49-F238E27FC236}">
                  <a16:creationId xmlns:a16="http://schemas.microsoft.com/office/drawing/2014/main" id="{291FC009-F20C-5394-1AB9-B7DAC4E631C4}"/>
                </a:ext>
              </a:extLst>
            </p:cNvPr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701;p61">
              <a:extLst>
                <a:ext uri="{FF2B5EF4-FFF2-40B4-BE49-F238E27FC236}">
                  <a16:creationId xmlns:a16="http://schemas.microsoft.com/office/drawing/2014/main" id="{01AD88C4-D7E7-6FF9-4D61-88DF6B0E5050}"/>
                </a:ext>
              </a:extLst>
            </p:cNvPr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702;p61">
              <a:extLst>
                <a:ext uri="{FF2B5EF4-FFF2-40B4-BE49-F238E27FC236}">
                  <a16:creationId xmlns:a16="http://schemas.microsoft.com/office/drawing/2014/main" id="{404A62D9-ED47-DFA5-8531-8ADD13FC2838}"/>
                </a:ext>
              </a:extLst>
            </p:cNvPr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703;p61">
              <a:extLst>
                <a:ext uri="{FF2B5EF4-FFF2-40B4-BE49-F238E27FC236}">
                  <a16:creationId xmlns:a16="http://schemas.microsoft.com/office/drawing/2014/main" id="{AF08CD24-484E-DA7D-1C08-7766FDD511B6}"/>
                </a:ext>
              </a:extLst>
            </p:cNvPr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704;p61">
              <a:extLst>
                <a:ext uri="{FF2B5EF4-FFF2-40B4-BE49-F238E27FC236}">
                  <a16:creationId xmlns:a16="http://schemas.microsoft.com/office/drawing/2014/main" id="{033952AE-EB50-56D7-562F-1624989B5B2A}"/>
                </a:ext>
              </a:extLst>
            </p:cNvPr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705;p61">
              <a:extLst>
                <a:ext uri="{FF2B5EF4-FFF2-40B4-BE49-F238E27FC236}">
                  <a16:creationId xmlns:a16="http://schemas.microsoft.com/office/drawing/2014/main" id="{C320E359-A92A-34AC-25CE-DA97D89480CC}"/>
                </a:ext>
              </a:extLst>
            </p:cNvPr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706;p61">
              <a:extLst>
                <a:ext uri="{FF2B5EF4-FFF2-40B4-BE49-F238E27FC236}">
                  <a16:creationId xmlns:a16="http://schemas.microsoft.com/office/drawing/2014/main" id="{9C226258-40E7-ABEA-E762-03E30F88415E}"/>
                </a:ext>
              </a:extLst>
            </p:cNvPr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707;p61">
              <a:extLst>
                <a:ext uri="{FF2B5EF4-FFF2-40B4-BE49-F238E27FC236}">
                  <a16:creationId xmlns:a16="http://schemas.microsoft.com/office/drawing/2014/main" id="{C66331A0-18E2-5220-A7A2-CBE6644FAB32}"/>
                </a:ext>
              </a:extLst>
            </p:cNvPr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708;p61">
              <a:extLst>
                <a:ext uri="{FF2B5EF4-FFF2-40B4-BE49-F238E27FC236}">
                  <a16:creationId xmlns:a16="http://schemas.microsoft.com/office/drawing/2014/main" id="{F265D41E-0C7C-0D8D-B4AD-7F7397FD0ECD}"/>
                </a:ext>
              </a:extLst>
            </p:cNvPr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709;p61">
              <a:extLst>
                <a:ext uri="{FF2B5EF4-FFF2-40B4-BE49-F238E27FC236}">
                  <a16:creationId xmlns:a16="http://schemas.microsoft.com/office/drawing/2014/main" id="{C985B0D5-A1B8-0438-C931-37CE1D49CE00}"/>
                </a:ext>
              </a:extLst>
            </p:cNvPr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710;p61">
              <a:extLst>
                <a:ext uri="{FF2B5EF4-FFF2-40B4-BE49-F238E27FC236}">
                  <a16:creationId xmlns:a16="http://schemas.microsoft.com/office/drawing/2014/main" id="{7870713D-DE3D-4452-2C77-625260D668AC}"/>
                </a:ext>
              </a:extLst>
            </p:cNvPr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711;p61">
              <a:extLst>
                <a:ext uri="{FF2B5EF4-FFF2-40B4-BE49-F238E27FC236}">
                  <a16:creationId xmlns:a16="http://schemas.microsoft.com/office/drawing/2014/main" id="{7210484B-937F-A92F-4025-64C1E85F4BE7}"/>
                </a:ext>
              </a:extLst>
            </p:cNvPr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712;p61">
              <a:extLst>
                <a:ext uri="{FF2B5EF4-FFF2-40B4-BE49-F238E27FC236}">
                  <a16:creationId xmlns:a16="http://schemas.microsoft.com/office/drawing/2014/main" id="{26AA8510-679C-3A86-848D-ECBEA3B8AB3A}"/>
                </a:ext>
              </a:extLst>
            </p:cNvPr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713;p61">
              <a:extLst>
                <a:ext uri="{FF2B5EF4-FFF2-40B4-BE49-F238E27FC236}">
                  <a16:creationId xmlns:a16="http://schemas.microsoft.com/office/drawing/2014/main" id="{47D3550E-C89F-D90D-F487-76B5F0AAA1C0}"/>
                </a:ext>
              </a:extLst>
            </p:cNvPr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714;p61">
              <a:extLst>
                <a:ext uri="{FF2B5EF4-FFF2-40B4-BE49-F238E27FC236}">
                  <a16:creationId xmlns:a16="http://schemas.microsoft.com/office/drawing/2014/main" id="{28760920-A32B-FC80-5771-5350553C1178}"/>
                </a:ext>
              </a:extLst>
            </p:cNvPr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715;p61">
              <a:extLst>
                <a:ext uri="{FF2B5EF4-FFF2-40B4-BE49-F238E27FC236}">
                  <a16:creationId xmlns:a16="http://schemas.microsoft.com/office/drawing/2014/main" id="{8BBB2441-675A-51F2-36B8-7ADF758DE072}"/>
                </a:ext>
              </a:extLst>
            </p:cNvPr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13659;p64">
            <a:extLst>
              <a:ext uri="{FF2B5EF4-FFF2-40B4-BE49-F238E27FC236}">
                <a16:creationId xmlns:a16="http://schemas.microsoft.com/office/drawing/2014/main" id="{15545DE0-0567-C80C-9AF6-3EE317141205}"/>
              </a:ext>
            </a:extLst>
          </p:cNvPr>
          <p:cNvGrpSpPr/>
          <p:nvPr/>
        </p:nvGrpSpPr>
        <p:grpSpPr>
          <a:xfrm>
            <a:off x="1707353" y="3026410"/>
            <a:ext cx="252444" cy="351722"/>
            <a:chOff x="1394741" y="1512061"/>
            <a:chExt cx="252444" cy="351722"/>
          </a:xfrm>
          <a:solidFill>
            <a:schemeClr val="bg2"/>
          </a:solidFill>
        </p:grpSpPr>
        <p:sp>
          <p:nvSpPr>
            <p:cNvPr id="48" name="Google Shape;13660;p64">
              <a:extLst>
                <a:ext uri="{FF2B5EF4-FFF2-40B4-BE49-F238E27FC236}">
                  <a16:creationId xmlns:a16="http://schemas.microsoft.com/office/drawing/2014/main" id="{AE953B6F-C70A-BDCD-5103-A44A57A1F579}"/>
                </a:ext>
              </a:extLst>
            </p:cNvPr>
            <p:cNvSpPr/>
            <p:nvPr/>
          </p:nvSpPr>
          <p:spPr>
            <a:xfrm>
              <a:off x="1394741" y="1512061"/>
              <a:ext cx="252444" cy="351722"/>
            </a:xfrm>
            <a:custGeom>
              <a:avLst/>
              <a:gdLst/>
              <a:ahLst/>
              <a:cxnLst/>
              <a:rect l="l" t="t" r="r" b="b"/>
              <a:pathLst>
                <a:path w="7931" h="11050" extrusionOk="0">
                  <a:moveTo>
                    <a:pt x="3942" y="334"/>
                  </a:moveTo>
                  <a:cubicBezTo>
                    <a:pt x="4132" y="334"/>
                    <a:pt x="4299" y="429"/>
                    <a:pt x="4406" y="595"/>
                  </a:cubicBezTo>
                  <a:cubicBezTo>
                    <a:pt x="4430" y="643"/>
                    <a:pt x="4490" y="667"/>
                    <a:pt x="4537" y="667"/>
                  </a:cubicBezTo>
                  <a:lnTo>
                    <a:pt x="5144" y="667"/>
                  </a:lnTo>
                  <a:cubicBezTo>
                    <a:pt x="5252" y="667"/>
                    <a:pt x="5323" y="762"/>
                    <a:pt x="5323" y="846"/>
                  </a:cubicBezTo>
                  <a:lnTo>
                    <a:pt x="5323" y="1381"/>
                  </a:lnTo>
                  <a:lnTo>
                    <a:pt x="2549" y="1381"/>
                  </a:lnTo>
                  <a:lnTo>
                    <a:pt x="2549" y="846"/>
                  </a:lnTo>
                  <a:lnTo>
                    <a:pt x="2561" y="846"/>
                  </a:lnTo>
                  <a:cubicBezTo>
                    <a:pt x="2561" y="750"/>
                    <a:pt x="2644" y="667"/>
                    <a:pt x="2739" y="667"/>
                  </a:cubicBezTo>
                  <a:lnTo>
                    <a:pt x="3347" y="667"/>
                  </a:lnTo>
                  <a:cubicBezTo>
                    <a:pt x="3406" y="667"/>
                    <a:pt x="3454" y="643"/>
                    <a:pt x="3478" y="595"/>
                  </a:cubicBezTo>
                  <a:cubicBezTo>
                    <a:pt x="3573" y="429"/>
                    <a:pt x="3751" y="334"/>
                    <a:pt x="3942" y="334"/>
                  </a:cubicBezTo>
                  <a:close/>
                  <a:moveTo>
                    <a:pt x="7228" y="1000"/>
                  </a:moveTo>
                  <a:cubicBezTo>
                    <a:pt x="7430" y="1000"/>
                    <a:pt x="7585" y="1167"/>
                    <a:pt x="7585" y="1357"/>
                  </a:cubicBezTo>
                  <a:lnTo>
                    <a:pt x="7585" y="10347"/>
                  </a:lnTo>
                  <a:cubicBezTo>
                    <a:pt x="7585" y="10537"/>
                    <a:pt x="7430" y="10704"/>
                    <a:pt x="7228" y="10704"/>
                  </a:cubicBezTo>
                  <a:lnTo>
                    <a:pt x="668" y="10704"/>
                  </a:lnTo>
                  <a:cubicBezTo>
                    <a:pt x="477" y="10704"/>
                    <a:pt x="310" y="10537"/>
                    <a:pt x="310" y="10347"/>
                  </a:cubicBezTo>
                  <a:lnTo>
                    <a:pt x="310" y="1357"/>
                  </a:lnTo>
                  <a:cubicBezTo>
                    <a:pt x="310" y="1155"/>
                    <a:pt x="477" y="1000"/>
                    <a:pt x="668" y="1000"/>
                  </a:cubicBezTo>
                  <a:lnTo>
                    <a:pt x="2227" y="1000"/>
                  </a:lnTo>
                  <a:lnTo>
                    <a:pt x="2227" y="1536"/>
                  </a:lnTo>
                  <a:cubicBezTo>
                    <a:pt x="2227" y="1619"/>
                    <a:pt x="2311" y="1703"/>
                    <a:pt x="2394" y="1703"/>
                  </a:cubicBezTo>
                  <a:lnTo>
                    <a:pt x="5502" y="1703"/>
                  </a:lnTo>
                  <a:cubicBezTo>
                    <a:pt x="5597" y="1703"/>
                    <a:pt x="5668" y="1619"/>
                    <a:pt x="5668" y="1536"/>
                  </a:cubicBezTo>
                  <a:lnTo>
                    <a:pt x="5668" y="1000"/>
                  </a:lnTo>
                  <a:close/>
                  <a:moveTo>
                    <a:pt x="3954" y="0"/>
                  </a:moveTo>
                  <a:cubicBezTo>
                    <a:pt x="3692" y="0"/>
                    <a:pt x="3442" y="131"/>
                    <a:pt x="3275" y="345"/>
                  </a:cubicBezTo>
                  <a:lnTo>
                    <a:pt x="2751" y="345"/>
                  </a:lnTo>
                  <a:cubicBezTo>
                    <a:pt x="2525" y="345"/>
                    <a:pt x="2335" y="488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8"/>
                    <a:pt x="1" y="1369"/>
                  </a:cubicBezTo>
                  <a:lnTo>
                    <a:pt x="1" y="10359"/>
                  </a:lnTo>
                  <a:cubicBezTo>
                    <a:pt x="1" y="10728"/>
                    <a:pt x="299" y="11049"/>
                    <a:pt x="680" y="11049"/>
                  </a:cubicBezTo>
                  <a:lnTo>
                    <a:pt x="7252" y="11049"/>
                  </a:lnTo>
                  <a:cubicBezTo>
                    <a:pt x="7621" y="11049"/>
                    <a:pt x="7930" y="10751"/>
                    <a:pt x="7930" y="10359"/>
                  </a:cubicBezTo>
                  <a:lnTo>
                    <a:pt x="7930" y="1369"/>
                  </a:lnTo>
                  <a:cubicBezTo>
                    <a:pt x="7919" y="1000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488"/>
                    <a:pt x="5383" y="345"/>
                    <a:pt x="5168" y="345"/>
                  </a:cubicBezTo>
                  <a:lnTo>
                    <a:pt x="4644" y="345"/>
                  </a:lnTo>
                  <a:cubicBezTo>
                    <a:pt x="4478" y="131"/>
                    <a:pt x="4228" y="0"/>
                    <a:pt x="3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661;p64">
              <a:extLst>
                <a:ext uri="{FF2B5EF4-FFF2-40B4-BE49-F238E27FC236}">
                  <a16:creationId xmlns:a16="http://schemas.microsoft.com/office/drawing/2014/main" id="{45D70BD5-E7D4-05D5-37EF-9A3204D4D837}"/>
                </a:ext>
              </a:extLst>
            </p:cNvPr>
            <p:cNvSpPr/>
            <p:nvPr/>
          </p:nvSpPr>
          <p:spPr>
            <a:xfrm>
              <a:off x="1515282" y="1534024"/>
              <a:ext cx="10631" cy="10281"/>
            </a:xfrm>
            <a:custGeom>
              <a:avLst/>
              <a:gdLst/>
              <a:ahLst/>
              <a:cxnLst/>
              <a:rect l="l" t="t" r="r" b="b"/>
              <a:pathLst>
                <a:path w="334" h="323" extrusionOk="0">
                  <a:moveTo>
                    <a:pt x="167" y="1"/>
                  </a:moveTo>
                  <a:cubicBezTo>
                    <a:pt x="83" y="1"/>
                    <a:pt x="0" y="72"/>
                    <a:pt x="0" y="156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262" y="322"/>
                    <a:pt x="333" y="251"/>
                    <a:pt x="333" y="156"/>
                  </a:cubicBez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662;p64">
              <a:extLst>
                <a:ext uri="{FF2B5EF4-FFF2-40B4-BE49-F238E27FC236}">
                  <a16:creationId xmlns:a16="http://schemas.microsoft.com/office/drawing/2014/main" id="{95C11644-3187-FF40-2163-E9CDD72AEED6}"/>
                </a:ext>
              </a:extLst>
            </p:cNvPr>
            <p:cNvSpPr/>
            <p:nvPr/>
          </p:nvSpPr>
          <p:spPr>
            <a:xfrm>
              <a:off x="1415972" y="1556018"/>
              <a:ext cx="208486" cy="274406"/>
            </a:xfrm>
            <a:custGeom>
              <a:avLst/>
              <a:gdLst/>
              <a:ahLst/>
              <a:cxnLst/>
              <a:rect l="l" t="t" r="r" b="b"/>
              <a:pathLst>
                <a:path w="6550" h="8621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8454"/>
                  </a:lnTo>
                  <a:cubicBezTo>
                    <a:pt x="1" y="8549"/>
                    <a:pt x="72" y="8620"/>
                    <a:pt x="167" y="8620"/>
                  </a:cubicBezTo>
                  <a:lnTo>
                    <a:pt x="6382" y="8620"/>
                  </a:lnTo>
                  <a:cubicBezTo>
                    <a:pt x="6478" y="8620"/>
                    <a:pt x="6549" y="8549"/>
                    <a:pt x="6549" y="8454"/>
                  </a:cubicBezTo>
                  <a:lnTo>
                    <a:pt x="6549" y="167"/>
                  </a:lnTo>
                  <a:cubicBezTo>
                    <a:pt x="6549" y="60"/>
                    <a:pt x="6478" y="0"/>
                    <a:pt x="6382" y="0"/>
                  </a:cubicBezTo>
                  <a:lnTo>
                    <a:pt x="5525" y="0"/>
                  </a:lnTo>
                  <a:cubicBezTo>
                    <a:pt x="5430" y="0"/>
                    <a:pt x="5358" y="84"/>
                    <a:pt x="5358" y="167"/>
                  </a:cubicBezTo>
                  <a:cubicBezTo>
                    <a:pt x="5358" y="262"/>
                    <a:pt x="5430" y="334"/>
                    <a:pt x="5525" y="334"/>
                  </a:cubicBezTo>
                  <a:lnTo>
                    <a:pt x="6228" y="334"/>
                  </a:lnTo>
                  <a:lnTo>
                    <a:pt x="6228" y="8311"/>
                  </a:lnTo>
                  <a:lnTo>
                    <a:pt x="322" y="8311"/>
                  </a:lnTo>
                  <a:lnTo>
                    <a:pt x="322" y="334"/>
                  </a:lnTo>
                  <a:lnTo>
                    <a:pt x="1025" y="334"/>
                  </a:lnTo>
                  <a:cubicBezTo>
                    <a:pt x="1120" y="334"/>
                    <a:pt x="1191" y="262"/>
                    <a:pt x="1191" y="167"/>
                  </a:cubicBezTo>
                  <a:cubicBezTo>
                    <a:pt x="1191" y="84"/>
                    <a:pt x="1120" y="0"/>
                    <a:pt x="1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663;p64">
              <a:extLst>
                <a:ext uri="{FF2B5EF4-FFF2-40B4-BE49-F238E27FC236}">
                  <a16:creationId xmlns:a16="http://schemas.microsoft.com/office/drawing/2014/main" id="{4E14A51A-B24A-813E-9693-D6C7D8E56EAD}"/>
                </a:ext>
              </a:extLst>
            </p:cNvPr>
            <p:cNvSpPr/>
            <p:nvPr/>
          </p:nvSpPr>
          <p:spPr>
            <a:xfrm>
              <a:off x="1449330" y="1665927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33"/>
                  </a:moveTo>
                  <a:cubicBezTo>
                    <a:pt x="608" y="333"/>
                    <a:pt x="679" y="417"/>
                    <a:pt x="679" y="512"/>
                  </a:cubicBezTo>
                  <a:cubicBezTo>
                    <a:pt x="679" y="595"/>
                    <a:pt x="608" y="691"/>
                    <a:pt x="500" y="691"/>
                  </a:cubicBezTo>
                  <a:cubicBezTo>
                    <a:pt x="393" y="691"/>
                    <a:pt x="322" y="595"/>
                    <a:pt x="322" y="512"/>
                  </a:cubicBezTo>
                  <a:cubicBezTo>
                    <a:pt x="322" y="417"/>
                    <a:pt x="417" y="333"/>
                    <a:pt x="500" y="333"/>
                  </a:cubicBezTo>
                  <a:close/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cubicBezTo>
                    <a:pt x="0" y="786"/>
                    <a:pt x="215" y="1012"/>
                    <a:pt x="500" y="1012"/>
                  </a:cubicBezTo>
                  <a:cubicBezTo>
                    <a:pt x="786" y="1012"/>
                    <a:pt x="1001" y="786"/>
                    <a:pt x="1001" y="512"/>
                  </a:cubicBezTo>
                  <a:cubicBezTo>
                    <a:pt x="1001" y="226"/>
                    <a:pt x="786" y="0"/>
                    <a:pt x="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664;p64">
              <a:extLst>
                <a:ext uri="{FF2B5EF4-FFF2-40B4-BE49-F238E27FC236}">
                  <a16:creationId xmlns:a16="http://schemas.microsoft.com/office/drawing/2014/main" id="{D1E14BB3-5AE6-B940-AF70-56997EF8BC0A}"/>
                </a:ext>
              </a:extLst>
            </p:cNvPr>
            <p:cNvSpPr/>
            <p:nvPr/>
          </p:nvSpPr>
          <p:spPr>
            <a:xfrm>
              <a:off x="1449330" y="1715168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393" y="703"/>
                    <a:pt x="322" y="608"/>
                    <a:pt x="322" y="525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15" y="1"/>
                    <a:pt x="0" y="227"/>
                    <a:pt x="0" y="513"/>
                  </a:cubicBezTo>
                  <a:cubicBezTo>
                    <a:pt x="0" y="787"/>
                    <a:pt x="215" y="1013"/>
                    <a:pt x="500" y="1013"/>
                  </a:cubicBezTo>
                  <a:cubicBezTo>
                    <a:pt x="786" y="1013"/>
                    <a:pt x="1001" y="787"/>
                    <a:pt x="1001" y="513"/>
                  </a:cubicBezTo>
                  <a:cubicBezTo>
                    <a:pt x="1001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665;p64">
              <a:extLst>
                <a:ext uri="{FF2B5EF4-FFF2-40B4-BE49-F238E27FC236}">
                  <a16:creationId xmlns:a16="http://schemas.microsoft.com/office/drawing/2014/main" id="{64A7080A-7DE5-8809-116A-06EB72887FEE}"/>
                </a:ext>
              </a:extLst>
            </p:cNvPr>
            <p:cNvSpPr/>
            <p:nvPr/>
          </p:nvSpPr>
          <p:spPr>
            <a:xfrm>
              <a:off x="1449330" y="1765205"/>
              <a:ext cx="31862" cy="3186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1"/>
                  </a:cubicBezTo>
                  <a:cubicBezTo>
                    <a:pt x="691" y="608"/>
                    <a:pt x="608" y="679"/>
                    <a:pt x="500" y="679"/>
                  </a:cubicBezTo>
                  <a:cubicBezTo>
                    <a:pt x="393" y="679"/>
                    <a:pt x="322" y="584"/>
                    <a:pt x="322" y="501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5" y="1"/>
                    <a:pt x="0" y="215"/>
                    <a:pt x="0" y="501"/>
                  </a:cubicBezTo>
                  <a:cubicBezTo>
                    <a:pt x="0" y="786"/>
                    <a:pt x="215" y="1001"/>
                    <a:pt x="500" y="1001"/>
                  </a:cubicBezTo>
                  <a:cubicBezTo>
                    <a:pt x="786" y="1001"/>
                    <a:pt x="1001" y="786"/>
                    <a:pt x="1001" y="501"/>
                  </a:cubicBezTo>
                  <a:cubicBezTo>
                    <a:pt x="1001" y="215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666;p64">
              <a:extLst>
                <a:ext uri="{FF2B5EF4-FFF2-40B4-BE49-F238E27FC236}">
                  <a16:creationId xmlns:a16="http://schemas.microsoft.com/office/drawing/2014/main" id="{EB0458CF-8FA5-72F4-E819-F8AA2A03F6E5}"/>
                </a:ext>
              </a:extLst>
            </p:cNvPr>
            <p:cNvSpPr/>
            <p:nvPr/>
          </p:nvSpPr>
          <p:spPr>
            <a:xfrm>
              <a:off x="1493287" y="1665927"/>
              <a:ext cx="59522" cy="10631"/>
            </a:xfrm>
            <a:custGeom>
              <a:avLst/>
              <a:gdLst/>
              <a:ahLst/>
              <a:cxnLst/>
              <a:rect l="l" t="t" r="r" b="b"/>
              <a:pathLst>
                <a:path w="1870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03" y="333"/>
                  </a:lnTo>
                  <a:cubicBezTo>
                    <a:pt x="1798" y="333"/>
                    <a:pt x="1870" y="262"/>
                    <a:pt x="1870" y="167"/>
                  </a:cubicBezTo>
                  <a:cubicBezTo>
                    <a:pt x="1870" y="72"/>
                    <a:pt x="1798" y="0"/>
                    <a:pt x="17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667;p64">
              <a:extLst>
                <a:ext uri="{FF2B5EF4-FFF2-40B4-BE49-F238E27FC236}">
                  <a16:creationId xmlns:a16="http://schemas.microsoft.com/office/drawing/2014/main" id="{9B3B2E41-6874-5386-5F03-6C8D07F949B0}"/>
                </a:ext>
              </a:extLst>
            </p:cNvPr>
            <p:cNvSpPr/>
            <p:nvPr/>
          </p:nvSpPr>
          <p:spPr>
            <a:xfrm>
              <a:off x="1493287" y="1687890"/>
              <a:ext cx="98578" cy="10281"/>
            </a:xfrm>
            <a:custGeom>
              <a:avLst/>
              <a:gdLst/>
              <a:ahLst/>
              <a:cxnLst/>
              <a:rect l="l" t="t" r="r" b="b"/>
              <a:pathLst>
                <a:path w="3097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1"/>
                    <a:pt x="3096" y="167"/>
                  </a:cubicBezTo>
                  <a:cubicBezTo>
                    <a:pt x="3096" y="72"/>
                    <a:pt x="3025" y="1"/>
                    <a:pt x="2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668;p64">
              <a:extLst>
                <a:ext uri="{FF2B5EF4-FFF2-40B4-BE49-F238E27FC236}">
                  <a16:creationId xmlns:a16="http://schemas.microsoft.com/office/drawing/2014/main" id="{3A39BB8D-3A05-64A5-0DA4-3A0EAE9A3353}"/>
                </a:ext>
              </a:extLst>
            </p:cNvPr>
            <p:cNvSpPr/>
            <p:nvPr/>
          </p:nvSpPr>
          <p:spPr>
            <a:xfrm>
              <a:off x="1493287" y="1715168"/>
              <a:ext cx="59522" cy="10663"/>
            </a:xfrm>
            <a:custGeom>
              <a:avLst/>
              <a:gdLst/>
              <a:ahLst/>
              <a:cxnLst/>
              <a:rect l="l" t="t" r="r" b="b"/>
              <a:pathLst>
                <a:path w="1870" h="335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03" y="334"/>
                  </a:lnTo>
                  <a:cubicBezTo>
                    <a:pt x="1798" y="334"/>
                    <a:pt x="1870" y="263"/>
                    <a:pt x="1870" y="168"/>
                  </a:cubicBezTo>
                  <a:cubicBezTo>
                    <a:pt x="1870" y="84"/>
                    <a:pt x="1798" y="1"/>
                    <a:pt x="1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669;p64">
              <a:extLst>
                <a:ext uri="{FF2B5EF4-FFF2-40B4-BE49-F238E27FC236}">
                  <a16:creationId xmlns:a16="http://schemas.microsoft.com/office/drawing/2014/main" id="{C928613B-BD64-69FA-B628-7839C083BCA4}"/>
                </a:ext>
              </a:extLst>
            </p:cNvPr>
            <p:cNvSpPr/>
            <p:nvPr/>
          </p:nvSpPr>
          <p:spPr>
            <a:xfrm>
              <a:off x="1493287" y="1737545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670;p64">
              <a:extLst>
                <a:ext uri="{FF2B5EF4-FFF2-40B4-BE49-F238E27FC236}">
                  <a16:creationId xmlns:a16="http://schemas.microsoft.com/office/drawing/2014/main" id="{4E5A3D13-E740-4D26-E8BE-BA75FDE1444B}"/>
                </a:ext>
              </a:extLst>
            </p:cNvPr>
            <p:cNvSpPr/>
            <p:nvPr/>
          </p:nvSpPr>
          <p:spPr>
            <a:xfrm>
              <a:off x="1493287" y="1765205"/>
              <a:ext cx="59522" cy="10249"/>
            </a:xfrm>
            <a:custGeom>
              <a:avLst/>
              <a:gdLst/>
              <a:ahLst/>
              <a:cxnLst/>
              <a:rect l="l" t="t" r="r" b="b"/>
              <a:pathLst>
                <a:path w="1870" h="322" extrusionOk="0"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03" y="322"/>
                  </a:lnTo>
                  <a:cubicBezTo>
                    <a:pt x="1798" y="322"/>
                    <a:pt x="1870" y="251"/>
                    <a:pt x="1870" y="155"/>
                  </a:cubicBezTo>
                  <a:cubicBezTo>
                    <a:pt x="1870" y="72"/>
                    <a:pt x="1798" y="1"/>
                    <a:pt x="1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671;p64">
              <a:extLst>
                <a:ext uri="{FF2B5EF4-FFF2-40B4-BE49-F238E27FC236}">
                  <a16:creationId xmlns:a16="http://schemas.microsoft.com/office/drawing/2014/main" id="{060A64BE-B567-9D59-45B4-F3C6AD19A1CF}"/>
                </a:ext>
              </a:extLst>
            </p:cNvPr>
            <p:cNvSpPr/>
            <p:nvPr/>
          </p:nvSpPr>
          <p:spPr>
            <a:xfrm>
              <a:off x="1493287" y="1786818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672;p64">
              <a:extLst>
                <a:ext uri="{FF2B5EF4-FFF2-40B4-BE49-F238E27FC236}">
                  <a16:creationId xmlns:a16="http://schemas.microsoft.com/office/drawing/2014/main" id="{6195F4C8-828E-58D7-9ED6-B7B91A5CD9C4}"/>
                </a:ext>
              </a:extLst>
            </p:cNvPr>
            <p:cNvSpPr/>
            <p:nvPr/>
          </p:nvSpPr>
          <p:spPr>
            <a:xfrm>
              <a:off x="1493287" y="1583679"/>
              <a:ext cx="98578" cy="10249"/>
            </a:xfrm>
            <a:custGeom>
              <a:avLst/>
              <a:gdLst/>
              <a:ahLst/>
              <a:cxnLst/>
              <a:rect l="l" t="t" r="r" b="b"/>
              <a:pathLst>
                <a:path w="3097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673;p64">
              <a:extLst>
                <a:ext uri="{FF2B5EF4-FFF2-40B4-BE49-F238E27FC236}">
                  <a16:creationId xmlns:a16="http://schemas.microsoft.com/office/drawing/2014/main" id="{7A9B8B7A-5A1B-C5A9-E611-0C4250C42CA3}"/>
                </a:ext>
              </a:extLst>
            </p:cNvPr>
            <p:cNvSpPr/>
            <p:nvPr/>
          </p:nvSpPr>
          <p:spPr>
            <a:xfrm>
              <a:off x="1449330" y="1632951"/>
              <a:ext cx="142535" cy="10249"/>
            </a:xfrm>
            <a:custGeom>
              <a:avLst/>
              <a:gdLst/>
              <a:ahLst/>
              <a:cxnLst/>
              <a:rect l="l" t="t" r="r" b="b"/>
              <a:pathLst>
                <a:path w="4478" h="322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310" y="322"/>
                  </a:lnTo>
                  <a:cubicBezTo>
                    <a:pt x="4406" y="322"/>
                    <a:pt x="4477" y="250"/>
                    <a:pt x="4477" y="167"/>
                  </a:cubicBezTo>
                  <a:cubicBezTo>
                    <a:pt x="4477" y="72"/>
                    <a:pt x="4406" y="0"/>
                    <a:pt x="4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674;p64">
              <a:extLst>
                <a:ext uri="{FF2B5EF4-FFF2-40B4-BE49-F238E27FC236}">
                  <a16:creationId xmlns:a16="http://schemas.microsoft.com/office/drawing/2014/main" id="{3F0B9CDA-CD30-0736-C00F-7CFAB7944AE6}"/>
                </a:ext>
              </a:extLst>
            </p:cNvPr>
            <p:cNvSpPr/>
            <p:nvPr/>
          </p:nvSpPr>
          <p:spPr>
            <a:xfrm>
              <a:off x="1493287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679" y="333"/>
                  </a:lnTo>
                  <a:cubicBezTo>
                    <a:pt x="774" y="333"/>
                    <a:pt x="846" y="262"/>
                    <a:pt x="846" y="167"/>
                  </a:cubicBezTo>
                  <a:cubicBezTo>
                    <a:pt x="846" y="83"/>
                    <a:pt x="774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675;p64">
              <a:extLst>
                <a:ext uri="{FF2B5EF4-FFF2-40B4-BE49-F238E27FC236}">
                  <a16:creationId xmlns:a16="http://schemas.microsoft.com/office/drawing/2014/main" id="{1AA25E8C-C044-82CA-6606-737E0B0A77C6}"/>
                </a:ext>
              </a:extLst>
            </p:cNvPr>
            <p:cNvSpPr/>
            <p:nvPr/>
          </p:nvSpPr>
          <p:spPr>
            <a:xfrm>
              <a:off x="1531579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1" y="0"/>
                    <a:pt x="0" y="83"/>
                    <a:pt x="0" y="167"/>
                  </a:cubicBezTo>
                  <a:cubicBezTo>
                    <a:pt x="0" y="262"/>
                    <a:pt x="71" y="333"/>
                    <a:pt x="167" y="333"/>
                  </a:cubicBezTo>
                  <a:lnTo>
                    <a:pt x="691" y="333"/>
                  </a:lnTo>
                  <a:cubicBezTo>
                    <a:pt x="774" y="333"/>
                    <a:pt x="845" y="262"/>
                    <a:pt x="845" y="167"/>
                  </a:cubicBezTo>
                  <a:cubicBezTo>
                    <a:pt x="845" y="83"/>
                    <a:pt x="774" y="0"/>
                    <a:pt x="6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3676;p64">
              <a:extLst>
                <a:ext uri="{FF2B5EF4-FFF2-40B4-BE49-F238E27FC236}">
                  <a16:creationId xmlns:a16="http://schemas.microsoft.com/office/drawing/2014/main" id="{F21E9016-5D06-6DE4-077F-C17C68131B81}"/>
                </a:ext>
              </a:extLst>
            </p:cNvPr>
            <p:cNvSpPr/>
            <p:nvPr/>
          </p:nvSpPr>
          <p:spPr>
            <a:xfrm>
              <a:off x="1449712" y="1583679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79" y="310"/>
                  </a:moveTo>
                  <a:lnTo>
                    <a:pt x="679" y="679"/>
                  </a:lnTo>
                  <a:lnTo>
                    <a:pt x="310" y="679"/>
                  </a:lnTo>
                  <a:lnTo>
                    <a:pt x="310" y="310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6"/>
                  </a:cubicBezTo>
                  <a:lnTo>
                    <a:pt x="1012" y="167"/>
                  </a:lnTo>
                  <a:cubicBezTo>
                    <a:pt x="989" y="60"/>
                    <a:pt x="941" y="0"/>
                    <a:pt x="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5" name="Google Shape;11059;p60">
            <a:extLst>
              <a:ext uri="{FF2B5EF4-FFF2-40B4-BE49-F238E27FC236}">
                <a16:creationId xmlns:a16="http://schemas.microsoft.com/office/drawing/2014/main" id="{A363C800-0378-55BA-63CD-907A88A5ADE8}"/>
              </a:ext>
            </a:extLst>
          </p:cNvPr>
          <p:cNvGrpSpPr/>
          <p:nvPr/>
        </p:nvGrpSpPr>
        <p:grpSpPr>
          <a:xfrm>
            <a:off x="7130500" y="3076091"/>
            <a:ext cx="371395" cy="272857"/>
            <a:chOff x="6188327" y="2955408"/>
            <a:chExt cx="371395" cy="272857"/>
          </a:xfrm>
          <a:solidFill>
            <a:schemeClr val="bg2"/>
          </a:solidFill>
        </p:grpSpPr>
        <p:sp>
          <p:nvSpPr>
            <p:cNvPr id="1156" name="Google Shape;11060;p60">
              <a:extLst>
                <a:ext uri="{FF2B5EF4-FFF2-40B4-BE49-F238E27FC236}">
                  <a16:creationId xmlns:a16="http://schemas.microsoft.com/office/drawing/2014/main" id="{ABE68DF8-4EF2-ECEA-7D2C-40F7DF0367EE}"/>
                </a:ext>
              </a:extLst>
            </p:cNvPr>
            <p:cNvSpPr/>
            <p:nvPr/>
          </p:nvSpPr>
          <p:spPr>
            <a:xfrm>
              <a:off x="6229990" y="2978897"/>
              <a:ext cx="289567" cy="197840"/>
            </a:xfrm>
            <a:custGeom>
              <a:avLst/>
              <a:gdLst/>
              <a:ahLst/>
              <a:cxnLst/>
              <a:rect l="l" t="t" r="r" b="b"/>
              <a:pathLst>
                <a:path w="9098" h="6216" extrusionOk="0">
                  <a:moveTo>
                    <a:pt x="2894" y="1263"/>
                  </a:moveTo>
                  <a:cubicBezTo>
                    <a:pt x="3097" y="1263"/>
                    <a:pt x="3263" y="1429"/>
                    <a:pt x="3263" y="1632"/>
                  </a:cubicBezTo>
                  <a:lnTo>
                    <a:pt x="3263" y="2001"/>
                  </a:lnTo>
                  <a:cubicBezTo>
                    <a:pt x="3263" y="2322"/>
                    <a:pt x="3013" y="2572"/>
                    <a:pt x="2704" y="2572"/>
                  </a:cubicBezTo>
                  <a:cubicBezTo>
                    <a:pt x="2406" y="2561"/>
                    <a:pt x="2144" y="2299"/>
                    <a:pt x="2144" y="2001"/>
                  </a:cubicBezTo>
                  <a:lnTo>
                    <a:pt x="2144" y="1632"/>
                  </a:lnTo>
                  <a:cubicBezTo>
                    <a:pt x="2144" y="1429"/>
                    <a:pt x="2311" y="1263"/>
                    <a:pt x="2525" y="1263"/>
                  </a:cubicBezTo>
                  <a:close/>
                  <a:moveTo>
                    <a:pt x="7264" y="1084"/>
                  </a:moveTo>
                  <a:cubicBezTo>
                    <a:pt x="7371" y="1084"/>
                    <a:pt x="7466" y="1168"/>
                    <a:pt x="7466" y="1275"/>
                  </a:cubicBezTo>
                  <a:lnTo>
                    <a:pt x="7466" y="1822"/>
                  </a:lnTo>
                  <a:cubicBezTo>
                    <a:pt x="7466" y="1894"/>
                    <a:pt x="7430" y="1953"/>
                    <a:pt x="7359" y="1989"/>
                  </a:cubicBezTo>
                  <a:cubicBezTo>
                    <a:pt x="7299" y="2025"/>
                    <a:pt x="7264" y="2084"/>
                    <a:pt x="7264" y="2144"/>
                  </a:cubicBezTo>
                  <a:lnTo>
                    <a:pt x="7264" y="2406"/>
                  </a:lnTo>
                  <a:cubicBezTo>
                    <a:pt x="7264" y="2477"/>
                    <a:pt x="7323" y="2549"/>
                    <a:pt x="7407" y="2572"/>
                  </a:cubicBezTo>
                  <a:lnTo>
                    <a:pt x="7859" y="2692"/>
                  </a:lnTo>
                  <a:cubicBezTo>
                    <a:pt x="7954" y="2703"/>
                    <a:pt x="8014" y="2787"/>
                    <a:pt x="8014" y="2882"/>
                  </a:cubicBezTo>
                  <a:lnTo>
                    <a:pt x="8014" y="2930"/>
                  </a:lnTo>
                  <a:lnTo>
                    <a:pt x="6168" y="2930"/>
                  </a:lnTo>
                  <a:lnTo>
                    <a:pt x="6168" y="2882"/>
                  </a:lnTo>
                  <a:cubicBezTo>
                    <a:pt x="6168" y="2787"/>
                    <a:pt x="6228" y="2715"/>
                    <a:pt x="6311" y="2692"/>
                  </a:cubicBezTo>
                  <a:lnTo>
                    <a:pt x="6776" y="2572"/>
                  </a:lnTo>
                  <a:cubicBezTo>
                    <a:pt x="6847" y="2549"/>
                    <a:pt x="6907" y="2477"/>
                    <a:pt x="6907" y="2406"/>
                  </a:cubicBezTo>
                  <a:lnTo>
                    <a:pt x="6907" y="2144"/>
                  </a:lnTo>
                  <a:cubicBezTo>
                    <a:pt x="6895" y="2060"/>
                    <a:pt x="6871" y="2025"/>
                    <a:pt x="6811" y="1989"/>
                  </a:cubicBezTo>
                  <a:cubicBezTo>
                    <a:pt x="6752" y="1953"/>
                    <a:pt x="6704" y="1882"/>
                    <a:pt x="6704" y="1822"/>
                  </a:cubicBezTo>
                  <a:lnTo>
                    <a:pt x="6704" y="1275"/>
                  </a:lnTo>
                  <a:cubicBezTo>
                    <a:pt x="6704" y="1168"/>
                    <a:pt x="6787" y="1084"/>
                    <a:pt x="6895" y="1084"/>
                  </a:cubicBezTo>
                  <a:close/>
                  <a:moveTo>
                    <a:pt x="8752" y="334"/>
                  </a:moveTo>
                  <a:lnTo>
                    <a:pt x="8752" y="2930"/>
                  </a:lnTo>
                  <a:lnTo>
                    <a:pt x="8371" y="2930"/>
                  </a:lnTo>
                  <a:lnTo>
                    <a:pt x="8371" y="2882"/>
                  </a:lnTo>
                  <a:cubicBezTo>
                    <a:pt x="8371" y="2632"/>
                    <a:pt x="8204" y="2418"/>
                    <a:pt x="7966" y="2358"/>
                  </a:cubicBezTo>
                  <a:lnTo>
                    <a:pt x="7645" y="2287"/>
                  </a:lnTo>
                  <a:lnTo>
                    <a:pt x="7645" y="2227"/>
                  </a:lnTo>
                  <a:cubicBezTo>
                    <a:pt x="7764" y="2120"/>
                    <a:pt x="7823" y="1977"/>
                    <a:pt x="7823" y="1822"/>
                  </a:cubicBezTo>
                  <a:lnTo>
                    <a:pt x="7823" y="1275"/>
                  </a:lnTo>
                  <a:cubicBezTo>
                    <a:pt x="7823" y="977"/>
                    <a:pt x="7585" y="739"/>
                    <a:pt x="7288" y="739"/>
                  </a:cubicBezTo>
                  <a:lnTo>
                    <a:pt x="6907" y="739"/>
                  </a:lnTo>
                  <a:cubicBezTo>
                    <a:pt x="6609" y="739"/>
                    <a:pt x="6371" y="977"/>
                    <a:pt x="6371" y="1275"/>
                  </a:cubicBezTo>
                  <a:lnTo>
                    <a:pt x="6371" y="1822"/>
                  </a:lnTo>
                  <a:cubicBezTo>
                    <a:pt x="6371" y="1977"/>
                    <a:pt x="6454" y="2120"/>
                    <a:pt x="6549" y="2227"/>
                  </a:cubicBezTo>
                  <a:lnTo>
                    <a:pt x="6549" y="2287"/>
                  </a:lnTo>
                  <a:lnTo>
                    <a:pt x="6228" y="2358"/>
                  </a:lnTo>
                  <a:cubicBezTo>
                    <a:pt x="5990" y="2418"/>
                    <a:pt x="5823" y="2632"/>
                    <a:pt x="5823" y="2882"/>
                  </a:cubicBezTo>
                  <a:lnTo>
                    <a:pt x="5823" y="2930"/>
                  </a:lnTo>
                  <a:lnTo>
                    <a:pt x="5442" y="2930"/>
                  </a:lnTo>
                  <a:lnTo>
                    <a:pt x="5442" y="334"/>
                  </a:lnTo>
                  <a:close/>
                  <a:moveTo>
                    <a:pt x="2894" y="2906"/>
                  </a:moveTo>
                  <a:lnTo>
                    <a:pt x="2894" y="2989"/>
                  </a:lnTo>
                  <a:cubicBezTo>
                    <a:pt x="2894" y="3049"/>
                    <a:pt x="2906" y="3108"/>
                    <a:pt x="2954" y="3168"/>
                  </a:cubicBezTo>
                  <a:lnTo>
                    <a:pt x="2716" y="3406"/>
                  </a:lnTo>
                  <a:lnTo>
                    <a:pt x="2704" y="3406"/>
                  </a:lnTo>
                  <a:lnTo>
                    <a:pt x="2466" y="3168"/>
                  </a:lnTo>
                  <a:cubicBezTo>
                    <a:pt x="2489" y="3108"/>
                    <a:pt x="2501" y="3049"/>
                    <a:pt x="2501" y="2989"/>
                  </a:cubicBezTo>
                  <a:lnTo>
                    <a:pt x="2501" y="2906"/>
                  </a:lnTo>
                  <a:close/>
                  <a:moveTo>
                    <a:pt x="3251" y="3346"/>
                  </a:moveTo>
                  <a:lnTo>
                    <a:pt x="3597" y="3477"/>
                  </a:lnTo>
                  <a:cubicBezTo>
                    <a:pt x="3739" y="3537"/>
                    <a:pt x="3835" y="3668"/>
                    <a:pt x="3835" y="3835"/>
                  </a:cubicBezTo>
                  <a:lnTo>
                    <a:pt x="3835" y="4918"/>
                  </a:lnTo>
                  <a:cubicBezTo>
                    <a:pt x="3835" y="5025"/>
                    <a:pt x="3739" y="5108"/>
                    <a:pt x="3632" y="5108"/>
                  </a:cubicBezTo>
                  <a:lnTo>
                    <a:pt x="2894" y="5108"/>
                  </a:lnTo>
                  <a:lnTo>
                    <a:pt x="2894" y="4906"/>
                  </a:lnTo>
                  <a:lnTo>
                    <a:pt x="3263" y="4906"/>
                  </a:lnTo>
                  <a:cubicBezTo>
                    <a:pt x="3358" y="4906"/>
                    <a:pt x="3430" y="4835"/>
                    <a:pt x="3430" y="4739"/>
                  </a:cubicBezTo>
                  <a:lnTo>
                    <a:pt x="3430" y="4192"/>
                  </a:lnTo>
                  <a:cubicBezTo>
                    <a:pt x="3430" y="4096"/>
                    <a:pt x="3358" y="4025"/>
                    <a:pt x="3263" y="4025"/>
                  </a:cubicBezTo>
                  <a:cubicBezTo>
                    <a:pt x="3180" y="4025"/>
                    <a:pt x="3097" y="4096"/>
                    <a:pt x="3097" y="4192"/>
                  </a:cubicBezTo>
                  <a:lnTo>
                    <a:pt x="3097" y="4561"/>
                  </a:lnTo>
                  <a:lnTo>
                    <a:pt x="2346" y="4561"/>
                  </a:lnTo>
                  <a:lnTo>
                    <a:pt x="2346" y="4192"/>
                  </a:lnTo>
                  <a:cubicBezTo>
                    <a:pt x="2346" y="4096"/>
                    <a:pt x="2263" y="4025"/>
                    <a:pt x="2180" y="4025"/>
                  </a:cubicBezTo>
                  <a:cubicBezTo>
                    <a:pt x="2085" y="4025"/>
                    <a:pt x="2013" y="4096"/>
                    <a:pt x="2013" y="4192"/>
                  </a:cubicBezTo>
                  <a:lnTo>
                    <a:pt x="2013" y="4739"/>
                  </a:lnTo>
                  <a:cubicBezTo>
                    <a:pt x="2013" y="4835"/>
                    <a:pt x="2085" y="4906"/>
                    <a:pt x="2180" y="4906"/>
                  </a:cubicBezTo>
                  <a:lnTo>
                    <a:pt x="2549" y="4906"/>
                  </a:lnTo>
                  <a:lnTo>
                    <a:pt x="2549" y="5120"/>
                  </a:lnTo>
                  <a:lnTo>
                    <a:pt x="1811" y="5120"/>
                  </a:lnTo>
                  <a:cubicBezTo>
                    <a:pt x="1704" y="5120"/>
                    <a:pt x="1608" y="5025"/>
                    <a:pt x="1608" y="4918"/>
                  </a:cubicBezTo>
                  <a:lnTo>
                    <a:pt x="1608" y="3835"/>
                  </a:lnTo>
                  <a:lnTo>
                    <a:pt x="1596" y="3835"/>
                  </a:lnTo>
                  <a:cubicBezTo>
                    <a:pt x="1596" y="3680"/>
                    <a:pt x="1704" y="3537"/>
                    <a:pt x="1834" y="3477"/>
                  </a:cubicBezTo>
                  <a:lnTo>
                    <a:pt x="2180" y="3346"/>
                  </a:lnTo>
                  <a:lnTo>
                    <a:pt x="2466" y="3632"/>
                  </a:lnTo>
                  <a:cubicBezTo>
                    <a:pt x="2537" y="3704"/>
                    <a:pt x="2620" y="3727"/>
                    <a:pt x="2716" y="3727"/>
                  </a:cubicBezTo>
                  <a:cubicBezTo>
                    <a:pt x="2799" y="3727"/>
                    <a:pt x="2894" y="3704"/>
                    <a:pt x="2966" y="3632"/>
                  </a:cubicBezTo>
                  <a:lnTo>
                    <a:pt x="3251" y="3346"/>
                  </a:lnTo>
                  <a:close/>
                  <a:moveTo>
                    <a:pt x="5097" y="5085"/>
                  </a:moveTo>
                  <a:lnTo>
                    <a:pt x="5097" y="5847"/>
                  </a:lnTo>
                  <a:lnTo>
                    <a:pt x="322" y="5847"/>
                  </a:lnTo>
                  <a:lnTo>
                    <a:pt x="322" y="5085"/>
                  </a:lnTo>
                  <a:lnTo>
                    <a:pt x="1287" y="5085"/>
                  </a:lnTo>
                  <a:cubicBezTo>
                    <a:pt x="1358" y="5287"/>
                    <a:pt x="1549" y="5454"/>
                    <a:pt x="1787" y="5454"/>
                  </a:cubicBezTo>
                  <a:lnTo>
                    <a:pt x="3620" y="5454"/>
                  </a:lnTo>
                  <a:cubicBezTo>
                    <a:pt x="3859" y="5454"/>
                    <a:pt x="4049" y="5311"/>
                    <a:pt x="4132" y="5085"/>
                  </a:cubicBezTo>
                  <a:close/>
                  <a:moveTo>
                    <a:pt x="7288" y="4001"/>
                  </a:moveTo>
                  <a:cubicBezTo>
                    <a:pt x="7383" y="4001"/>
                    <a:pt x="7478" y="4085"/>
                    <a:pt x="7478" y="4192"/>
                  </a:cubicBezTo>
                  <a:lnTo>
                    <a:pt x="7478" y="4739"/>
                  </a:lnTo>
                  <a:cubicBezTo>
                    <a:pt x="7478" y="4823"/>
                    <a:pt x="7442" y="4870"/>
                    <a:pt x="7371" y="4906"/>
                  </a:cubicBezTo>
                  <a:cubicBezTo>
                    <a:pt x="7311" y="4942"/>
                    <a:pt x="7288" y="5001"/>
                    <a:pt x="7288" y="5061"/>
                  </a:cubicBezTo>
                  <a:lnTo>
                    <a:pt x="7288" y="5323"/>
                  </a:lnTo>
                  <a:cubicBezTo>
                    <a:pt x="7288" y="5394"/>
                    <a:pt x="7347" y="5466"/>
                    <a:pt x="7419" y="5489"/>
                  </a:cubicBezTo>
                  <a:lnTo>
                    <a:pt x="7883" y="5609"/>
                  </a:lnTo>
                  <a:cubicBezTo>
                    <a:pt x="7966" y="5620"/>
                    <a:pt x="8026" y="5716"/>
                    <a:pt x="8026" y="5799"/>
                  </a:cubicBezTo>
                  <a:lnTo>
                    <a:pt x="8026" y="5847"/>
                  </a:lnTo>
                  <a:lnTo>
                    <a:pt x="6168" y="5847"/>
                  </a:lnTo>
                  <a:lnTo>
                    <a:pt x="6168" y="5799"/>
                  </a:lnTo>
                  <a:cubicBezTo>
                    <a:pt x="6168" y="5716"/>
                    <a:pt x="6228" y="5632"/>
                    <a:pt x="6311" y="5609"/>
                  </a:cubicBezTo>
                  <a:lnTo>
                    <a:pt x="6776" y="5489"/>
                  </a:lnTo>
                  <a:cubicBezTo>
                    <a:pt x="6847" y="5478"/>
                    <a:pt x="6907" y="5394"/>
                    <a:pt x="6907" y="5323"/>
                  </a:cubicBezTo>
                  <a:lnTo>
                    <a:pt x="6907" y="5061"/>
                  </a:lnTo>
                  <a:cubicBezTo>
                    <a:pt x="6907" y="5001"/>
                    <a:pt x="6883" y="4942"/>
                    <a:pt x="6823" y="4906"/>
                  </a:cubicBezTo>
                  <a:cubicBezTo>
                    <a:pt x="6764" y="4870"/>
                    <a:pt x="6716" y="4799"/>
                    <a:pt x="6716" y="4739"/>
                  </a:cubicBezTo>
                  <a:lnTo>
                    <a:pt x="6716" y="4192"/>
                  </a:lnTo>
                  <a:cubicBezTo>
                    <a:pt x="6716" y="4085"/>
                    <a:pt x="6811" y="4001"/>
                    <a:pt x="6907" y="4001"/>
                  </a:cubicBezTo>
                  <a:close/>
                  <a:moveTo>
                    <a:pt x="8740" y="3275"/>
                  </a:moveTo>
                  <a:lnTo>
                    <a:pt x="8740" y="5847"/>
                  </a:lnTo>
                  <a:lnTo>
                    <a:pt x="8359" y="5847"/>
                  </a:lnTo>
                  <a:lnTo>
                    <a:pt x="8359" y="5799"/>
                  </a:lnTo>
                  <a:cubicBezTo>
                    <a:pt x="8359" y="5549"/>
                    <a:pt x="8192" y="5335"/>
                    <a:pt x="7954" y="5275"/>
                  </a:cubicBezTo>
                  <a:lnTo>
                    <a:pt x="7621" y="5204"/>
                  </a:lnTo>
                  <a:lnTo>
                    <a:pt x="7621" y="5144"/>
                  </a:lnTo>
                  <a:cubicBezTo>
                    <a:pt x="7740" y="5037"/>
                    <a:pt x="7800" y="4894"/>
                    <a:pt x="7800" y="4739"/>
                  </a:cubicBezTo>
                  <a:lnTo>
                    <a:pt x="7800" y="4192"/>
                  </a:lnTo>
                  <a:cubicBezTo>
                    <a:pt x="7800" y="3894"/>
                    <a:pt x="7561" y="3656"/>
                    <a:pt x="7264" y="3656"/>
                  </a:cubicBezTo>
                  <a:lnTo>
                    <a:pt x="6895" y="3656"/>
                  </a:lnTo>
                  <a:cubicBezTo>
                    <a:pt x="6597" y="3656"/>
                    <a:pt x="6359" y="3894"/>
                    <a:pt x="6359" y="4192"/>
                  </a:cubicBezTo>
                  <a:lnTo>
                    <a:pt x="6359" y="4739"/>
                  </a:lnTo>
                  <a:cubicBezTo>
                    <a:pt x="6359" y="4894"/>
                    <a:pt x="6430" y="5037"/>
                    <a:pt x="6537" y="5144"/>
                  </a:cubicBezTo>
                  <a:lnTo>
                    <a:pt x="6537" y="5204"/>
                  </a:lnTo>
                  <a:lnTo>
                    <a:pt x="6216" y="5275"/>
                  </a:lnTo>
                  <a:cubicBezTo>
                    <a:pt x="5978" y="5335"/>
                    <a:pt x="5811" y="5549"/>
                    <a:pt x="5811" y="5799"/>
                  </a:cubicBezTo>
                  <a:lnTo>
                    <a:pt x="5811" y="5847"/>
                  </a:lnTo>
                  <a:lnTo>
                    <a:pt x="5418" y="5847"/>
                  </a:lnTo>
                  <a:lnTo>
                    <a:pt x="5418" y="3275"/>
                  </a:lnTo>
                  <a:close/>
                  <a:moveTo>
                    <a:pt x="1430" y="1"/>
                  </a:moveTo>
                  <a:cubicBezTo>
                    <a:pt x="1346" y="1"/>
                    <a:pt x="1275" y="72"/>
                    <a:pt x="1275" y="155"/>
                  </a:cubicBezTo>
                  <a:cubicBezTo>
                    <a:pt x="1275" y="251"/>
                    <a:pt x="1346" y="322"/>
                    <a:pt x="1430" y="322"/>
                  </a:cubicBezTo>
                  <a:lnTo>
                    <a:pt x="5097" y="322"/>
                  </a:lnTo>
                  <a:lnTo>
                    <a:pt x="5097" y="4763"/>
                  </a:lnTo>
                  <a:lnTo>
                    <a:pt x="4156" y="4763"/>
                  </a:lnTo>
                  <a:lnTo>
                    <a:pt x="4156" y="3835"/>
                  </a:lnTo>
                  <a:cubicBezTo>
                    <a:pt x="4156" y="3537"/>
                    <a:pt x="3978" y="3275"/>
                    <a:pt x="3692" y="3168"/>
                  </a:cubicBezTo>
                  <a:lnTo>
                    <a:pt x="3251" y="2989"/>
                  </a:lnTo>
                  <a:lnTo>
                    <a:pt x="3251" y="2965"/>
                  </a:lnTo>
                  <a:lnTo>
                    <a:pt x="3251" y="2715"/>
                  </a:lnTo>
                  <a:cubicBezTo>
                    <a:pt x="3478" y="2549"/>
                    <a:pt x="3620" y="2287"/>
                    <a:pt x="3620" y="1989"/>
                  </a:cubicBezTo>
                  <a:lnTo>
                    <a:pt x="3620" y="1632"/>
                  </a:lnTo>
                  <a:cubicBezTo>
                    <a:pt x="3620" y="1227"/>
                    <a:pt x="3299" y="917"/>
                    <a:pt x="2906" y="917"/>
                  </a:cubicBezTo>
                  <a:lnTo>
                    <a:pt x="2537" y="917"/>
                  </a:lnTo>
                  <a:cubicBezTo>
                    <a:pt x="2132" y="917"/>
                    <a:pt x="1823" y="1251"/>
                    <a:pt x="1823" y="1632"/>
                  </a:cubicBezTo>
                  <a:lnTo>
                    <a:pt x="1823" y="2001"/>
                  </a:lnTo>
                  <a:cubicBezTo>
                    <a:pt x="1823" y="2299"/>
                    <a:pt x="1965" y="2572"/>
                    <a:pt x="2192" y="2739"/>
                  </a:cubicBezTo>
                  <a:lnTo>
                    <a:pt x="2192" y="2989"/>
                  </a:lnTo>
                  <a:lnTo>
                    <a:pt x="2192" y="3001"/>
                  </a:lnTo>
                  <a:lnTo>
                    <a:pt x="1751" y="3180"/>
                  </a:lnTo>
                  <a:cubicBezTo>
                    <a:pt x="1477" y="3287"/>
                    <a:pt x="1287" y="3549"/>
                    <a:pt x="1287" y="3846"/>
                  </a:cubicBezTo>
                  <a:lnTo>
                    <a:pt x="1287" y="4775"/>
                  </a:lnTo>
                  <a:lnTo>
                    <a:pt x="346" y="4775"/>
                  </a:lnTo>
                  <a:lnTo>
                    <a:pt x="346" y="370"/>
                  </a:lnTo>
                  <a:lnTo>
                    <a:pt x="715" y="370"/>
                  </a:lnTo>
                  <a:cubicBezTo>
                    <a:pt x="811" y="370"/>
                    <a:pt x="882" y="298"/>
                    <a:pt x="882" y="203"/>
                  </a:cubicBezTo>
                  <a:cubicBezTo>
                    <a:pt x="882" y="120"/>
                    <a:pt x="811" y="36"/>
                    <a:pt x="715" y="36"/>
                  </a:cubicBezTo>
                  <a:lnTo>
                    <a:pt x="168" y="36"/>
                  </a:lnTo>
                  <a:cubicBezTo>
                    <a:pt x="84" y="36"/>
                    <a:pt x="1" y="120"/>
                    <a:pt x="1" y="203"/>
                  </a:cubicBezTo>
                  <a:lnTo>
                    <a:pt x="1" y="6049"/>
                  </a:lnTo>
                  <a:cubicBezTo>
                    <a:pt x="1" y="6144"/>
                    <a:pt x="84" y="6216"/>
                    <a:pt x="168" y="6216"/>
                  </a:cubicBezTo>
                  <a:lnTo>
                    <a:pt x="8931" y="6216"/>
                  </a:lnTo>
                  <a:cubicBezTo>
                    <a:pt x="9026" y="6216"/>
                    <a:pt x="9097" y="6144"/>
                    <a:pt x="9097" y="6049"/>
                  </a:cubicBezTo>
                  <a:lnTo>
                    <a:pt x="9097" y="203"/>
                  </a:lnTo>
                  <a:cubicBezTo>
                    <a:pt x="9085" y="84"/>
                    <a:pt x="9014" y="1"/>
                    <a:pt x="89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061;p60">
              <a:extLst>
                <a:ext uri="{FF2B5EF4-FFF2-40B4-BE49-F238E27FC236}">
                  <a16:creationId xmlns:a16="http://schemas.microsoft.com/office/drawing/2014/main" id="{467CEC79-2A32-6FF4-E577-95F9ABCC641C}"/>
                </a:ext>
              </a:extLst>
            </p:cNvPr>
            <p:cNvSpPr/>
            <p:nvPr/>
          </p:nvSpPr>
          <p:spPr>
            <a:xfrm>
              <a:off x="6188327" y="2955408"/>
              <a:ext cx="371395" cy="272857"/>
            </a:xfrm>
            <a:custGeom>
              <a:avLst/>
              <a:gdLst/>
              <a:ahLst/>
              <a:cxnLst/>
              <a:rect l="l" t="t" r="r" b="b"/>
              <a:pathLst>
                <a:path w="11669" h="8573" extrusionOk="0">
                  <a:moveTo>
                    <a:pt x="10597" y="358"/>
                  </a:moveTo>
                  <a:cubicBezTo>
                    <a:pt x="10704" y="358"/>
                    <a:pt x="10799" y="453"/>
                    <a:pt x="10799" y="548"/>
                  </a:cubicBezTo>
                  <a:lnTo>
                    <a:pt x="10799" y="7323"/>
                  </a:lnTo>
                  <a:lnTo>
                    <a:pt x="10418" y="7323"/>
                  </a:lnTo>
                  <a:cubicBezTo>
                    <a:pt x="10335" y="7323"/>
                    <a:pt x="10263" y="7394"/>
                    <a:pt x="10263" y="7490"/>
                  </a:cubicBezTo>
                  <a:cubicBezTo>
                    <a:pt x="10263" y="7585"/>
                    <a:pt x="10335" y="7656"/>
                    <a:pt x="10418" y="7656"/>
                  </a:cubicBezTo>
                  <a:lnTo>
                    <a:pt x="11323" y="7656"/>
                  </a:lnTo>
                  <a:cubicBezTo>
                    <a:pt x="11323" y="7656"/>
                    <a:pt x="11347" y="7656"/>
                    <a:pt x="11347" y="7668"/>
                  </a:cubicBezTo>
                  <a:lnTo>
                    <a:pt x="11347" y="8037"/>
                  </a:lnTo>
                  <a:cubicBezTo>
                    <a:pt x="11335" y="8144"/>
                    <a:pt x="11240" y="8240"/>
                    <a:pt x="11133" y="8240"/>
                  </a:cubicBezTo>
                  <a:lnTo>
                    <a:pt x="536" y="8240"/>
                  </a:lnTo>
                  <a:cubicBezTo>
                    <a:pt x="441" y="8240"/>
                    <a:pt x="346" y="8144"/>
                    <a:pt x="346" y="8037"/>
                  </a:cubicBezTo>
                  <a:lnTo>
                    <a:pt x="346" y="7668"/>
                  </a:lnTo>
                  <a:cubicBezTo>
                    <a:pt x="346" y="7668"/>
                    <a:pt x="346" y="7656"/>
                    <a:pt x="357" y="7656"/>
                  </a:cubicBezTo>
                  <a:lnTo>
                    <a:pt x="9680" y="7656"/>
                  </a:lnTo>
                  <a:cubicBezTo>
                    <a:pt x="9763" y="7656"/>
                    <a:pt x="9835" y="7585"/>
                    <a:pt x="9835" y="7490"/>
                  </a:cubicBezTo>
                  <a:cubicBezTo>
                    <a:pt x="9835" y="7394"/>
                    <a:pt x="9763" y="7323"/>
                    <a:pt x="9680" y="7323"/>
                  </a:cubicBezTo>
                  <a:lnTo>
                    <a:pt x="893" y="7323"/>
                  </a:lnTo>
                  <a:lnTo>
                    <a:pt x="893" y="548"/>
                  </a:lnTo>
                  <a:cubicBezTo>
                    <a:pt x="893" y="453"/>
                    <a:pt x="988" y="358"/>
                    <a:pt x="1084" y="358"/>
                  </a:cubicBezTo>
                  <a:close/>
                  <a:moveTo>
                    <a:pt x="1096" y="1"/>
                  </a:moveTo>
                  <a:cubicBezTo>
                    <a:pt x="798" y="1"/>
                    <a:pt x="560" y="239"/>
                    <a:pt x="560" y="536"/>
                  </a:cubicBezTo>
                  <a:lnTo>
                    <a:pt x="560" y="7311"/>
                  </a:lnTo>
                  <a:lnTo>
                    <a:pt x="357" y="7311"/>
                  </a:lnTo>
                  <a:cubicBezTo>
                    <a:pt x="167" y="7311"/>
                    <a:pt x="0" y="7478"/>
                    <a:pt x="0" y="7668"/>
                  </a:cubicBezTo>
                  <a:lnTo>
                    <a:pt x="0" y="8037"/>
                  </a:lnTo>
                  <a:cubicBezTo>
                    <a:pt x="0" y="8335"/>
                    <a:pt x="238" y="8573"/>
                    <a:pt x="536" y="8573"/>
                  </a:cubicBezTo>
                  <a:lnTo>
                    <a:pt x="11133" y="8573"/>
                  </a:lnTo>
                  <a:cubicBezTo>
                    <a:pt x="11430" y="8573"/>
                    <a:pt x="11668" y="8335"/>
                    <a:pt x="11668" y="8037"/>
                  </a:cubicBezTo>
                  <a:lnTo>
                    <a:pt x="11668" y="7668"/>
                  </a:lnTo>
                  <a:cubicBezTo>
                    <a:pt x="11668" y="7478"/>
                    <a:pt x="11525" y="7311"/>
                    <a:pt x="11335" y="7311"/>
                  </a:cubicBezTo>
                  <a:lnTo>
                    <a:pt x="11133" y="7311"/>
                  </a:lnTo>
                  <a:lnTo>
                    <a:pt x="11133" y="536"/>
                  </a:lnTo>
                  <a:cubicBezTo>
                    <a:pt x="11133" y="239"/>
                    <a:pt x="10894" y="1"/>
                    <a:pt x="10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658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KPIs</a:t>
            </a:r>
            <a:endParaRPr dirty="0"/>
          </a:p>
        </p:txBody>
      </p:sp>
      <p:sp>
        <p:nvSpPr>
          <p:cNvPr id="699" name="Google Shape;699;p33"/>
          <p:cNvSpPr txBox="1">
            <a:spLocks noGrp="1"/>
          </p:cNvSpPr>
          <p:nvPr>
            <p:ph type="ctrTitle" idx="4294967295"/>
          </p:nvPr>
        </p:nvSpPr>
        <p:spPr>
          <a:xfrm>
            <a:off x="4826100" y="989755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Tasa de Readmision</a:t>
            </a:r>
            <a:endParaRPr sz="1800" dirty="0"/>
          </a:p>
        </p:txBody>
      </p:sp>
      <p:pic>
        <p:nvPicPr>
          <p:cNvPr id="700" name="Google Shape;700;p3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r="14850"/>
          <a:stretch/>
        </p:blipFill>
        <p:spPr>
          <a:xfrm>
            <a:off x="774900" y="1519750"/>
            <a:ext cx="3595623" cy="26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33"/>
          <p:cNvSpPr txBox="1">
            <a:spLocks noGrp="1"/>
          </p:cNvSpPr>
          <p:nvPr>
            <p:ph type="subTitle" idx="4294967295"/>
          </p:nvPr>
        </p:nvSpPr>
        <p:spPr>
          <a:xfrm>
            <a:off x="4624709" y="111000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% de pacientes que son readmitidos a UCI.</a:t>
            </a:r>
            <a:endParaRPr sz="1400" dirty="0"/>
          </a:p>
        </p:txBody>
      </p:sp>
      <p:sp>
        <p:nvSpPr>
          <p:cNvPr id="702" name="Google Shape;702;p33"/>
          <p:cNvSpPr/>
          <p:nvPr/>
        </p:nvSpPr>
        <p:spPr>
          <a:xfrm>
            <a:off x="5483176" y="403192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3" name="Google Shape;703;p33"/>
          <p:cNvSpPr txBox="1">
            <a:spLocks noGrp="1"/>
          </p:cNvSpPr>
          <p:nvPr>
            <p:ph type="ctrTitle" idx="4294967295"/>
          </p:nvPr>
        </p:nvSpPr>
        <p:spPr>
          <a:xfrm>
            <a:off x="6765775" y="1844383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Leng</a:t>
            </a:r>
            <a:r>
              <a:rPr lang="en-US" sz="1800" dirty="0"/>
              <a:t>th</a:t>
            </a:r>
            <a:r>
              <a:rPr lang="en" sz="1800" dirty="0"/>
              <a:t> of Stay</a:t>
            </a:r>
            <a:endParaRPr sz="1800" dirty="0"/>
          </a:p>
        </p:txBody>
      </p:sp>
      <p:sp>
        <p:nvSpPr>
          <p:cNvPr id="704" name="Google Shape;704;p33"/>
          <p:cNvSpPr txBox="1">
            <a:spLocks noGrp="1"/>
          </p:cNvSpPr>
          <p:nvPr>
            <p:ph type="subTitle" idx="4294967295"/>
          </p:nvPr>
        </p:nvSpPr>
        <p:spPr>
          <a:xfrm>
            <a:off x="6506009" y="1982278"/>
            <a:ext cx="2040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Promedio de tiempo que ocupa el paciente en cama.</a:t>
            </a:r>
            <a:endParaRPr sz="1400" dirty="0"/>
          </a:p>
        </p:txBody>
      </p:sp>
      <p:sp>
        <p:nvSpPr>
          <p:cNvPr id="705" name="Google Shape;705;p33"/>
          <p:cNvSpPr/>
          <p:nvPr/>
        </p:nvSpPr>
        <p:spPr>
          <a:xfrm>
            <a:off x="7413362" y="126164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6" name="Google Shape;706;p33"/>
          <p:cNvSpPr txBox="1">
            <a:spLocks noGrp="1"/>
          </p:cNvSpPr>
          <p:nvPr>
            <p:ph type="ctrTitle" idx="4294967295"/>
          </p:nvPr>
        </p:nvSpPr>
        <p:spPr>
          <a:xfrm>
            <a:off x="4826100" y="2699207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Tasa de Mortalidad</a:t>
            </a:r>
            <a:endParaRPr sz="1800" dirty="0"/>
          </a:p>
        </p:txBody>
      </p:sp>
      <p:sp>
        <p:nvSpPr>
          <p:cNvPr id="707" name="Google Shape;707;p33"/>
          <p:cNvSpPr txBox="1">
            <a:spLocks noGrp="1"/>
          </p:cNvSpPr>
          <p:nvPr>
            <p:ph type="subTitle" idx="4294967295"/>
          </p:nvPr>
        </p:nvSpPr>
        <p:spPr>
          <a:xfrm>
            <a:off x="4545213" y="2819457"/>
            <a:ext cx="2040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Estadisticas de muerte de los pacientes.</a:t>
            </a:r>
            <a:endParaRPr sz="1400" dirty="0"/>
          </a:p>
        </p:txBody>
      </p:sp>
      <p:sp>
        <p:nvSpPr>
          <p:cNvPr id="708" name="Google Shape;708;p33"/>
          <p:cNvSpPr/>
          <p:nvPr/>
        </p:nvSpPr>
        <p:spPr>
          <a:xfrm>
            <a:off x="5483176" y="213070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06;p33">
            <a:extLst>
              <a:ext uri="{FF2B5EF4-FFF2-40B4-BE49-F238E27FC236}">
                <a16:creationId xmlns:a16="http://schemas.microsoft.com/office/drawing/2014/main" id="{FEBB1974-3D6F-CFC9-D8DE-B72E06C27E5E}"/>
              </a:ext>
            </a:extLst>
          </p:cNvPr>
          <p:cNvSpPr txBox="1">
            <a:spLocks/>
          </p:cNvSpPr>
          <p:nvPr/>
        </p:nvSpPr>
        <p:spPr>
          <a:xfrm>
            <a:off x="6786896" y="3739750"/>
            <a:ext cx="14511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800" dirty="0"/>
              <a:t>Tasa de Rotacion</a:t>
            </a:r>
          </a:p>
        </p:txBody>
      </p:sp>
      <p:sp>
        <p:nvSpPr>
          <p:cNvPr id="3" name="Google Shape;707;p33">
            <a:extLst>
              <a:ext uri="{FF2B5EF4-FFF2-40B4-BE49-F238E27FC236}">
                <a16:creationId xmlns:a16="http://schemas.microsoft.com/office/drawing/2014/main" id="{9DD851BE-F0CF-BC0E-22BA-CE89C5431F6C}"/>
              </a:ext>
            </a:extLst>
          </p:cNvPr>
          <p:cNvSpPr txBox="1">
            <a:spLocks/>
          </p:cNvSpPr>
          <p:nvPr/>
        </p:nvSpPr>
        <p:spPr>
          <a:xfrm>
            <a:off x="6506009" y="3860000"/>
            <a:ext cx="2040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es-ES" sz="1400" dirty="0"/>
              <a:t>Tiempo que tarda el personal en habilitar la cama.</a:t>
            </a:r>
          </a:p>
        </p:txBody>
      </p:sp>
      <p:sp>
        <p:nvSpPr>
          <p:cNvPr id="4" name="Google Shape;708;p33">
            <a:extLst>
              <a:ext uri="{FF2B5EF4-FFF2-40B4-BE49-F238E27FC236}">
                <a16:creationId xmlns:a16="http://schemas.microsoft.com/office/drawing/2014/main" id="{3CED6A29-93FA-9E22-ACA6-A6068DCA8BE7}"/>
              </a:ext>
            </a:extLst>
          </p:cNvPr>
          <p:cNvSpPr/>
          <p:nvPr/>
        </p:nvSpPr>
        <p:spPr>
          <a:xfrm>
            <a:off x="7443972" y="3171248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58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766281"/>
            <a:ext cx="7866900" cy="800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ES" dirty="0"/>
              <a:t>Nuestra metodología estará guiada por medio de un diagrama de Gannt, donde planteamos los tiempos de ejecución del trabajo a realizar.</a:t>
            </a: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188481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METODOLOGIA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E8A1BA-3CD6-3CC2-0B9A-A5DF7AFFE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490662"/>
            <a:ext cx="6714056" cy="262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465;p26">
            <a:extLst>
              <a:ext uri="{FF2B5EF4-FFF2-40B4-BE49-F238E27FC236}">
                <a16:creationId xmlns:a16="http://schemas.microsoft.com/office/drawing/2014/main" id="{E51162DF-34A1-0281-FFCF-636C0A7F4219}"/>
              </a:ext>
            </a:extLst>
          </p:cNvPr>
          <p:cNvSpPr txBox="1">
            <a:spLocks/>
          </p:cNvSpPr>
          <p:nvPr/>
        </p:nvSpPr>
        <p:spPr>
          <a:xfrm>
            <a:off x="842644" y="4115689"/>
            <a:ext cx="7866900" cy="800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Livvic Light"/>
              <a:buNone/>
              <a:defRPr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indent="-2921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000"/>
              <a:buFont typeface="Nunito Light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indent="-2921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000"/>
              <a:buFont typeface="Nunito Light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indent="-2921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000"/>
              <a:buFont typeface="Nunito Light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indent="-2921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000"/>
              <a:buFont typeface="Nunito Light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indent="-2921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000"/>
              <a:buFont typeface="Nunito Light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indent="-2921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000"/>
              <a:buFont typeface="Nunito Light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indent="-2921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000"/>
              <a:buFont typeface="Nunito Light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indent="-2921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s-ES" dirty="0"/>
              <a:t>Así mismo, nos reuniremos con nuestro asesor y luego de esto pasaremos a otra reunión con el equipo de trabajo para repasar los objetivos realizados y proceder con los objetivos siguientes.</a:t>
            </a:r>
          </a:p>
        </p:txBody>
      </p:sp>
    </p:spTree>
    <p:extLst>
      <p:ext uri="{BB962C8B-B14F-4D97-AF65-F5344CB8AC3E}">
        <p14:creationId xmlns:p14="http://schemas.microsoft.com/office/powerpoint/2010/main" val="358331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METODOLOGIA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SEMANA 2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SEMANA 3</a:t>
            </a:r>
            <a:endParaRPr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Presentacion con el reporte definitivo del proyecto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SEMANA 1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Propuesta del proyecto</a:t>
            </a:r>
            <a:endParaRPr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Reporte de Data Engineering</a:t>
            </a:r>
            <a:endParaRPr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Reporte de Data Analytics y Machine Learning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SEMANA 4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13659;p64">
            <a:extLst>
              <a:ext uri="{FF2B5EF4-FFF2-40B4-BE49-F238E27FC236}">
                <a16:creationId xmlns:a16="http://schemas.microsoft.com/office/drawing/2014/main" id="{A9CDE0C2-BEAE-0059-D331-7A05EAD1ACC6}"/>
              </a:ext>
            </a:extLst>
          </p:cNvPr>
          <p:cNvGrpSpPr/>
          <p:nvPr/>
        </p:nvGrpSpPr>
        <p:grpSpPr>
          <a:xfrm>
            <a:off x="3668456" y="1774584"/>
            <a:ext cx="395444" cy="517674"/>
            <a:chOff x="1394741" y="1512061"/>
            <a:chExt cx="252444" cy="351722"/>
          </a:xfrm>
          <a:solidFill>
            <a:schemeClr val="bg2"/>
          </a:solidFill>
        </p:grpSpPr>
        <p:sp>
          <p:nvSpPr>
            <p:cNvPr id="3" name="Google Shape;13660;p64">
              <a:extLst>
                <a:ext uri="{FF2B5EF4-FFF2-40B4-BE49-F238E27FC236}">
                  <a16:creationId xmlns:a16="http://schemas.microsoft.com/office/drawing/2014/main" id="{75A7EB36-E63E-E451-0C60-79F8F641A94A}"/>
                </a:ext>
              </a:extLst>
            </p:cNvPr>
            <p:cNvSpPr/>
            <p:nvPr/>
          </p:nvSpPr>
          <p:spPr>
            <a:xfrm>
              <a:off x="1394741" y="1512061"/>
              <a:ext cx="252444" cy="351722"/>
            </a:xfrm>
            <a:custGeom>
              <a:avLst/>
              <a:gdLst/>
              <a:ahLst/>
              <a:cxnLst/>
              <a:rect l="l" t="t" r="r" b="b"/>
              <a:pathLst>
                <a:path w="7931" h="11050" extrusionOk="0">
                  <a:moveTo>
                    <a:pt x="3942" y="334"/>
                  </a:moveTo>
                  <a:cubicBezTo>
                    <a:pt x="4132" y="334"/>
                    <a:pt x="4299" y="429"/>
                    <a:pt x="4406" y="595"/>
                  </a:cubicBezTo>
                  <a:cubicBezTo>
                    <a:pt x="4430" y="643"/>
                    <a:pt x="4490" y="667"/>
                    <a:pt x="4537" y="667"/>
                  </a:cubicBezTo>
                  <a:lnTo>
                    <a:pt x="5144" y="667"/>
                  </a:lnTo>
                  <a:cubicBezTo>
                    <a:pt x="5252" y="667"/>
                    <a:pt x="5323" y="762"/>
                    <a:pt x="5323" y="846"/>
                  </a:cubicBezTo>
                  <a:lnTo>
                    <a:pt x="5323" y="1381"/>
                  </a:lnTo>
                  <a:lnTo>
                    <a:pt x="2549" y="1381"/>
                  </a:lnTo>
                  <a:lnTo>
                    <a:pt x="2549" y="846"/>
                  </a:lnTo>
                  <a:lnTo>
                    <a:pt x="2561" y="846"/>
                  </a:lnTo>
                  <a:cubicBezTo>
                    <a:pt x="2561" y="750"/>
                    <a:pt x="2644" y="667"/>
                    <a:pt x="2739" y="667"/>
                  </a:cubicBezTo>
                  <a:lnTo>
                    <a:pt x="3347" y="667"/>
                  </a:lnTo>
                  <a:cubicBezTo>
                    <a:pt x="3406" y="667"/>
                    <a:pt x="3454" y="643"/>
                    <a:pt x="3478" y="595"/>
                  </a:cubicBezTo>
                  <a:cubicBezTo>
                    <a:pt x="3573" y="429"/>
                    <a:pt x="3751" y="334"/>
                    <a:pt x="3942" y="334"/>
                  </a:cubicBezTo>
                  <a:close/>
                  <a:moveTo>
                    <a:pt x="7228" y="1000"/>
                  </a:moveTo>
                  <a:cubicBezTo>
                    <a:pt x="7430" y="1000"/>
                    <a:pt x="7585" y="1167"/>
                    <a:pt x="7585" y="1357"/>
                  </a:cubicBezTo>
                  <a:lnTo>
                    <a:pt x="7585" y="10347"/>
                  </a:lnTo>
                  <a:cubicBezTo>
                    <a:pt x="7585" y="10537"/>
                    <a:pt x="7430" y="10704"/>
                    <a:pt x="7228" y="10704"/>
                  </a:cubicBezTo>
                  <a:lnTo>
                    <a:pt x="668" y="10704"/>
                  </a:lnTo>
                  <a:cubicBezTo>
                    <a:pt x="477" y="10704"/>
                    <a:pt x="310" y="10537"/>
                    <a:pt x="310" y="10347"/>
                  </a:cubicBezTo>
                  <a:lnTo>
                    <a:pt x="310" y="1357"/>
                  </a:lnTo>
                  <a:cubicBezTo>
                    <a:pt x="310" y="1155"/>
                    <a:pt x="477" y="1000"/>
                    <a:pt x="668" y="1000"/>
                  </a:cubicBezTo>
                  <a:lnTo>
                    <a:pt x="2227" y="1000"/>
                  </a:lnTo>
                  <a:lnTo>
                    <a:pt x="2227" y="1536"/>
                  </a:lnTo>
                  <a:cubicBezTo>
                    <a:pt x="2227" y="1619"/>
                    <a:pt x="2311" y="1703"/>
                    <a:pt x="2394" y="1703"/>
                  </a:cubicBezTo>
                  <a:lnTo>
                    <a:pt x="5502" y="1703"/>
                  </a:lnTo>
                  <a:cubicBezTo>
                    <a:pt x="5597" y="1703"/>
                    <a:pt x="5668" y="1619"/>
                    <a:pt x="5668" y="1536"/>
                  </a:cubicBezTo>
                  <a:lnTo>
                    <a:pt x="5668" y="1000"/>
                  </a:lnTo>
                  <a:close/>
                  <a:moveTo>
                    <a:pt x="3954" y="0"/>
                  </a:moveTo>
                  <a:cubicBezTo>
                    <a:pt x="3692" y="0"/>
                    <a:pt x="3442" y="131"/>
                    <a:pt x="3275" y="345"/>
                  </a:cubicBezTo>
                  <a:lnTo>
                    <a:pt x="2751" y="345"/>
                  </a:lnTo>
                  <a:cubicBezTo>
                    <a:pt x="2525" y="345"/>
                    <a:pt x="2335" y="488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8"/>
                    <a:pt x="1" y="1369"/>
                  </a:cubicBezTo>
                  <a:lnTo>
                    <a:pt x="1" y="10359"/>
                  </a:lnTo>
                  <a:cubicBezTo>
                    <a:pt x="1" y="10728"/>
                    <a:pt x="299" y="11049"/>
                    <a:pt x="680" y="11049"/>
                  </a:cubicBezTo>
                  <a:lnTo>
                    <a:pt x="7252" y="11049"/>
                  </a:lnTo>
                  <a:cubicBezTo>
                    <a:pt x="7621" y="11049"/>
                    <a:pt x="7930" y="10751"/>
                    <a:pt x="7930" y="10359"/>
                  </a:cubicBezTo>
                  <a:lnTo>
                    <a:pt x="7930" y="1369"/>
                  </a:lnTo>
                  <a:cubicBezTo>
                    <a:pt x="7919" y="1000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488"/>
                    <a:pt x="5383" y="345"/>
                    <a:pt x="5168" y="345"/>
                  </a:cubicBezTo>
                  <a:lnTo>
                    <a:pt x="4644" y="345"/>
                  </a:lnTo>
                  <a:cubicBezTo>
                    <a:pt x="4478" y="131"/>
                    <a:pt x="4228" y="0"/>
                    <a:pt x="3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661;p64">
              <a:extLst>
                <a:ext uri="{FF2B5EF4-FFF2-40B4-BE49-F238E27FC236}">
                  <a16:creationId xmlns:a16="http://schemas.microsoft.com/office/drawing/2014/main" id="{4A64DE05-090B-FD13-960B-B8BE2370049D}"/>
                </a:ext>
              </a:extLst>
            </p:cNvPr>
            <p:cNvSpPr/>
            <p:nvPr/>
          </p:nvSpPr>
          <p:spPr>
            <a:xfrm>
              <a:off x="1515282" y="1534024"/>
              <a:ext cx="10631" cy="10281"/>
            </a:xfrm>
            <a:custGeom>
              <a:avLst/>
              <a:gdLst/>
              <a:ahLst/>
              <a:cxnLst/>
              <a:rect l="l" t="t" r="r" b="b"/>
              <a:pathLst>
                <a:path w="334" h="323" extrusionOk="0">
                  <a:moveTo>
                    <a:pt x="167" y="1"/>
                  </a:moveTo>
                  <a:cubicBezTo>
                    <a:pt x="83" y="1"/>
                    <a:pt x="0" y="72"/>
                    <a:pt x="0" y="156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262" y="322"/>
                    <a:pt x="333" y="251"/>
                    <a:pt x="333" y="156"/>
                  </a:cubicBez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662;p64">
              <a:extLst>
                <a:ext uri="{FF2B5EF4-FFF2-40B4-BE49-F238E27FC236}">
                  <a16:creationId xmlns:a16="http://schemas.microsoft.com/office/drawing/2014/main" id="{99AB8FDA-4DF8-A72F-89C5-268BE7D1BE01}"/>
                </a:ext>
              </a:extLst>
            </p:cNvPr>
            <p:cNvSpPr/>
            <p:nvPr/>
          </p:nvSpPr>
          <p:spPr>
            <a:xfrm>
              <a:off x="1415972" y="1556018"/>
              <a:ext cx="208486" cy="274406"/>
            </a:xfrm>
            <a:custGeom>
              <a:avLst/>
              <a:gdLst/>
              <a:ahLst/>
              <a:cxnLst/>
              <a:rect l="l" t="t" r="r" b="b"/>
              <a:pathLst>
                <a:path w="6550" h="8621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8454"/>
                  </a:lnTo>
                  <a:cubicBezTo>
                    <a:pt x="1" y="8549"/>
                    <a:pt x="72" y="8620"/>
                    <a:pt x="167" y="8620"/>
                  </a:cubicBezTo>
                  <a:lnTo>
                    <a:pt x="6382" y="8620"/>
                  </a:lnTo>
                  <a:cubicBezTo>
                    <a:pt x="6478" y="8620"/>
                    <a:pt x="6549" y="8549"/>
                    <a:pt x="6549" y="8454"/>
                  </a:cubicBezTo>
                  <a:lnTo>
                    <a:pt x="6549" y="167"/>
                  </a:lnTo>
                  <a:cubicBezTo>
                    <a:pt x="6549" y="60"/>
                    <a:pt x="6478" y="0"/>
                    <a:pt x="6382" y="0"/>
                  </a:cubicBezTo>
                  <a:lnTo>
                    <a:pt x="5525" y="0"/>
                  </a:lnTo>
                  <a:cubicBezTo>
                    <a:pt x="5430" y="0"/>
                    <a:pt x="5358" y="84"/>
                    <a:pt x="5358" y="167"/>
                  </a:cubicBezTo>
                  <a:cubicBezTo>
                    <a:pt x="5358" y="262"/>
                    <a:pt x="5430" y="334"/>
                    <a:pt x="5525" y="334"/>
                  </a:cubicBezTo>
                  <a:lnTo>
                    <a:pt x="6228" y="334"/>
                  </a:lnTo>
                  <a:lnTo>
                    <a:pt x="6228" y="8311"/>
                  </a:lnTo>
                  <a:lnTo>
                    <a:pt x="322" y="8311"/>
                  </a:lnTo>
                  <a:lnTo>
                    <a:pt x="322" y="334"/>
                  </a:lnTo>
                  <a:lnTo>
                    <a:pt x="1025" y="334"/>
                  </a:lnTo>
                  <a:cubicBezTo>
                    <a:pt x="1120" y="334"/>
                    <a:pt x="1191" y="262"/>
                    <a:pt x="1191" y="167"/>
                  </a:cubicBezTo>
                  <a:cubicBezTo>
                    <a:pt x="1191" y="84"/>
                    <a:pt x="1120" y="0"/>
                    <a:pt x="1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663;p64">
              <a:extLst>
                <a:ext uri="{FF2B5EF4-FFF2-40B4-BE49-F238E27FC236}">
                  <a16:creationId xmlns:a16="http://schemas.microsoft.com/office/drawing/2014/main" id="{C6F908C2-345E-4570-E178-D2A74A954656}"/>
                </a:ext>
              </a:extLst>
            </p:cNvPr>
            <p:cNvSpPr/>
            <p:nvPr/>
          </p:nvSpPr>
          <p:spPr>
            <a:xfrm>
              <a:off x="1449330" y="1665927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33"/>
                  </a:moveTo>
                  <a:cubicBezTo>
                    <a:pt x="608" y="333"/>
                    <a:pt x="679" y="417"/>
                    <a:pt x="679" y="512"/>
                  </a:cubicBezTo>
                  <a:cubicBezTo>
                    <a:pt x="679" y="595"/>
                    <a:pt x="608" y="691"/>
                    <a:pt x="500" y="691"/>
                  </a:cubicBezTo>
                  <a:cubicBezTo>
                    <a:pt x="393" y="691"/>
                    <a:pt x="322" y="595"/>
                    <a:pt x="322" y="512"/>
                  </a:cubicBezTo>
                  <a:cubicBezTo>
                    <a:pt x="322" y="417"/>
                    <a:pt x="417" y="333"/>
                    <a:pt x="500" y="333"/>
                  </a:cubicBezTo>
                  <a:close/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cubicBezTo>
                    <a:pt x="0" y="786"/>
                    <a:pt x="215" y="1012"/>
                    <a:pt x="500" y="1012"/>
                  </a:cubicBezTo>
                  <a:cubicBezTo>
                    <a:pt x="786" y="1012"/>
                    <a:pt x="1001" y="786"/>
                    <a:pt x="1001" y="512"/>
                  </a:cubicBezTo>
                  <a:cubicBezTo>
                    <a:pt x="1001" y="226"/>
                    <a:pt x="786" y="0"/>
                    <a:pt x="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664;p64">
              <a:extLst>
                <a:ext uri="{FF2B5EF4-FFF2-40B4-BE49-F238E27FC236}">
                  <a16:creationId xmlns:a16="http://schemas.microsoft.com/office/drawing/2014/main" id="{B5A29587-EF6C-07BC-150E-277A8FDC5E1D}"/>
                </a:ext>
              </a:extLst>
            </p:cNvPr>
            <p:cNvSpPr/>
            <p:nvPr/>
          </p:nvSpPr>
          <p:spPr>
            <a:xfrm>
              <a:off x="1449330" y="1715168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393" y="703"/>
                    <a:pt x="322" y="608"/>
                    <a:pt x="322" y="525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15" y="1"/>
                    <a:pt x="0" y="227"/>
                    <a:pt x="0" y="513"/>
                  </a:cubicBezTo>
                  <a:cubicBezTo>
                    <a:pt x="0" y="787"/>
                    <a:pt x="215" y="1013"/>
                    <a:pt x="500" y="1013"/>
                  </a:cubicBezTo>
                  <a:cubicBezTo>
                    <a:pt x="786" y="1013"/>
                    <a:pt x="1001" y="787"/>
                    <a:pt x="1001" y="513"/>
                  </a:cubicBezTo>
                  <a:cubicBezTo>
                    <a:pt x="1001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665;p64">
              <a:extLst>
                <a:ext uri="{FF2B5EF4-FFF2-40B4-BE49-F238E27FC236}">
                  <a16:creationId xmlns:a16="http://schemas.microsoft.com/office/drawing/2014/main" id="{D51DE19F-BE4F-83BB-0A96-FF077DF7C9CB}"/>
                </a:ext>
              </a:extLst>
            </p:cNvPr>
            <p:cNvSpPr/>
            <p:nvPr/>
          </p:nvSpPr>
          <p:spPr>
            <a:xfrm>
              <a:off x="1449330" y="1765205"/>
              <a:ext cx="31862" cy="3186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1"/>
                  </a:cubicBezTo>
                  <a:cubicBezTo>
                    <a:pt x="691" y="608"/>
                    <a:pt x="608" y="679"/>
                    <a:pt x="500" y="679"/>
                  </a:cubicBezTo>
                  <a:cubicBezTo>
                    <a:pt x="393" y="679"/>
                    <a:pt x="322" y="584"/>
                    <a:pt x="322" y="501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5" y="1"/>
                    <a:pt x="0" y="215"/>
                    <a:pt x="0" y="501"/>
                  </a:cubicBezTo>
                  <a:cubicBezTo>
                    <a:pt x="0" y="786"/>
                    <a:pt x="215" y="1001"/>
                    <a:pt x="500" y="1001"/>
                  </a:cubicBezTo>
                  <a:cubicBezTo>
                    <a:pt x="786" y="1001"/>
                    <a:pt x="1001" y="786"/>
                    <a:pt x="1001" y="501"/>
                  </a:cubicBezTo>
                  <a:cubicBezTo>
                    <a:pt x="1001" y="215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666;p64">
              <a:extLst>
                <a:ext uri="{FF2B5EF4-FFF2-40B4-BE49-F238E27FC236}">
                  <a16:creationId xmlns:a16="http://schemas.microsoft.com/office/drawing/2014/main" id="{0220016D-0F0E-F256-FFF1-543C6204F9A8}"/>
                </a:ext>
              </a:extLst>
            </p:cNvPr>
            <p:cNvSpPr/>
            <p:nvPr/>
          </p:nvSpPr>
          <p:spPr>
            <a:xfrm>
              <a:off x="1493287" y="1665927"/>
              <a:ext cx="59522" cy="10631"/>
            </a:xfrm>
            <a:custGeom>
              <a:avLst/>
              <a:gdLst/>
              <a:ahLst/>
              <a:cxnLst/>
              <a:rect l="l" t="t" r="r" b="b"/>
              <a:pathLst>
                <a:path w="1870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03" y="333"/>
                  </a:lnTo>
                  <a:cubicBezTo>
                    <a:pt x="1798" y="333"/>
                    <a:pt x="1870" y="262"/>
                    <a:pt x="1870" y="167"/>
                  </a:cubicBezTo>
                  <a:cubicBezTo>
                    <a:pt x="1870" y="72"/>
                    <a:pt x="1798" y="0"/>
                    <a:pt x="17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667;p64">
              <a:extLst>
                <a:ext uri="{FF2B5EF4-FFF2-40B4-BE49-F238E27FC236}">
                  <a16:creationId xmlns:a16="http://schemas.microsoft.com/office/drawing/2014/main" id="{88B686C6-4DE0-FA7D-0DAF-101B1319BBA8}"/>
                </a:ext>
              </a:extLst>
            </p:cNvPr>
            <p:cNvSpPr/>
            <p:nvPr/>
          </p:nvSpPr>
          <p:spPr>
            <a:xfrm>
              <a:off x="1493287" y="1687890"/>
              <a:ext cx="98578" cy="10281"/>
            </a:xfrm>
            <a:custGeom>
              <a:avLst/>
              <a:gdLst/>
              <a:ahLst/>
              <a:cxnLst/>
              <a:rect l="l" t="t" r="r" b="b"/>
              <a:pathLst>
                <a:path w="3097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1"/>
                    <a:pt x="3096" y="167"/>
                  </a:cubicBezTo>
                  <a:cubicBezTo>
                    <a:pt x="3096" y="72"/>
                    <a:pt x="3025" y="1"/>
                    <a:pt x="2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668;p64">
              <a:extLst>
                <a:ext uri="{FF2B5EF4-FFF2-40B4-BE49-F238E27FC236}">
                  <a16:creationId xmlns:a16="http://schemas.microsoft.com/office/drawing/2014/main" id="{AB0ADE60-29C6-13AF-F465-5953C786DEB6}"/>
                </a:ext>
              </a:extLst>
            </p:cNvPr>
            <p:cNvSpPr/>
            <p:nvPr/>
          </p:nvSpPr>
          <p:spPr>
            <a:xfrm>
              <a:off x="1493287" y="1715168"/>
              <a:ext cx="59522" cy="10663"/>
            </a:xfrm>
            <a:custGeom>
              <a:avLst/>
              <a:gdLst/>
              <a:ahLst/>
              <a:cxnLst/>
              <a:rect l="l" t="t" r="r" b="b"/>
              <a:pathLst>
                <a:path w="1870" h="335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03" y="334"/>
                  </a:lnTo>
                  <a:cubicBezTo>
                    <a:pt x="1798" y="334"/>
                    <a:pt x="1870" y="263"/>
                    <a:pt x="1870" y="168"/>
                  </a:cubicBezTo>
                  <a:cubicBezTo>
                    <a:pt x="1870" y="84"/>
                    <a:pt x="1798" y="1"/>
                    <a:pt x="1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669;p64">
              <a:extLst>
                <a:ext uri="{FF2B5EF4-FFF2-40B4-BE49-F238E27FC236}">
                  <a16:creationId xmlns:a16="http://schemas.microsoft.com/office/drawing/2014/main" id="{3769FD24-2B53-E4ED-6F50-A9EDF1375E74}"/>
                </a:ext>
              </a:extLst>
            </p:cNvPr>
            <p:cNvSpPr/>
            <p:nvPr/>
          </p:nvSpPr>
          <p:spPr>
            <a:xfrm>
              <a:off x="1493287" y="1737545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670;p64">
              <a:extLst>
                <a:ext uri="{FF2B5EF4-FFF2-40B4-BE49-F238E27FC236}">
                  <a16:creationId xmlns:a16="http://schemas.microsoft.com/office/drawing/2014/main" id="{5BF7CEB6-EA6D-57FF-56A5-3B5014533F3B}"/>
                </a:ext>
              </a:extLst>
            </p:cNvPr>
            <p:cNvSpPr/>
            <p:nvPr/>
          </p:nvSpPr>
          <p:spPr>
            <a:xfrm>
              <a:off x="1493287" y="1765205"/>
              <a:ext cx="59522" cy="10249"/>
            </a:xfrm>
            <a:custGeom>
              <a:avLst/>
              <a:gdLst/>
              <a:ahLst/>
              <a:cxnLst/>
              <a:rect l="l" t="t" r="r" b="b"/>
              <a:pathLst>
                <a:path w="1870" h="322" extrusionOk="0"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03" y="322"/>
                  </a:lnTo>
                  <a:cubicBezTo>
                    <a:pt x="1798" y="322"/>
                    <a:pt x="1870" y="251"/>
                    <a:pt x="1870" y="155"/>
                  </a:cubicBezTo>
                  <a:cubicBezTo>
                    <a:pt x="1870" y="72"/>
                    <a:pt x="1798" y="1"/>
                    <a:pt x="1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671;p64">
              <a:extLst>
                <a:ext uri="{FF2B5EF4-FFF2-40B4-BE49-F238E27FC236}">
                  <a16:creationId xmlns:a16="http://schemas.microsoft.com/office/drawing/2014/main" id="{65B3A642-52EC-362C-8CE0-815EE0C8963F}"/>
                </a:ext>
              </a:extLst>
            </p:cNvPr>
            <p:cNvSpPr/>
            <p:nvPr/>
          </p:nvSpPr>
          <p:spPr>
            <a:xfrm>
              <a:off x="1493287" y="1786818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672;p64">
              <a:extLst>
                <a:ext uri="{FF2B5EF4-FFF2-40B4-BE49-F238E27FC236}">
                  <a16:creationId xmlns:a16="http://schemas.microsoft.com/office/drawing/2014/main" id="{8A5DB2DD-BE6E-E8F9-4D51-C3ACDC803AC8}"/>
                </a:ext>
              </a:extLst>
            </p:cNvPr>
            <p:cNvSpPr/>
            <p:nvPr/>
          </p:nvSpPr>
          <p:spPr>
            <a:xfrm>
              <a:off x="1493287" y="1583679"/>
              <a:ext cx="98578" cy="10249"/>
            </a:xfrm>
            <a:custGeom>
              <a:avLst/>
              <a:gdLst/>
              <a:ahLst/>
              <a:cxnLst/>
              <a:rect l="l" t="t" r="r" b="b"/>
              <a:pathLst>
                <a:path w="3097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673;p64">
              <a:extLst>
                <a:ext uri="{FF2B5EF4-FFF2-40B4-BE49-F238E27FC236}">
                  <a16:creationId xmlns:a16="http://schemas.microsoft.com/office/drawing/2014/main" id="{5FC24013-D969-4AC0-2557-4C90FD442E54}"/>
                </a:ext>
              </a:extLst>
            </p:cNvPr>
            <p:cNvSpPr/>
            <p:nvPr/>
          </p:nvSpPr>
          <p:spPr>
            <a:xfrm>
              <a:off x="1449330" y="1632951"/>
              <a:ext cx="142535" cy="10249"/>
            </a:xfrm>
            <a:custGeom>
              <a:avLst/>
              <a:gdLst/>
              <a:ahLst/>
              <a:cxnLst/>
              <a:rect l="l" t="t" r="r" b="b"/>
              <a:pathLst>
                <a:path w="4478" h="322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310" y="322"/>
                  </a:lnTo>
                  <a:cubicBezTo>
                    <a:pt x="4406" y="322"/>
                    <a:pt x="4477" y="250"/>
                    <a:pt x="4477" y="167"/>
                  </a:cubicBezTo>
                  <a:cubicBezTo>
                    <a:pt x="4477" y="72"/>
                    <a:pt x="4406" y="0"/>
                    <a:pt x="4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674;p64">
              <a:extLst>
                <a:ext uri="{FF2B5EF4-FFF2-40B4-BE49-F238E27FC236}">
                  <a16:creationId xmlns:a16="http://schemas.microsoft.com/office/drawing/2014/main" id="{D69D3601-08D8-325C-1A61-EED0D59D1036}"/>
                </a:ext>
              </a:extLst>
            </p:cNvPr>
            <p:cNvSpPr/>
            <p:nvPr/>
          </p:nvSpPr>
          <p:spPr>
            <a:xfrm>
              <a:off x="1493287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679" y="333"/>
                  </a:lnTo>
                  <a:cubicBezTo>
                    <a:pt x="774" y="333"/>
                    <a:pt x="846" y="262"/>
                    <a:pt x="846" y="167"/>
                  </a:cubicBezTo>
                  <a:cubicBezTo>
                    <a:pt x="846" y="83"/>
                    <a:pt x="774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675;p64">
              <a:extLst>
                <a:ext uri="{FF2B5EF4-FFF2-40B4-BE49-F238E27FC236}">
                  <a16:creationId xmlns:a16="http://schemas.microsoft.com/office/drawing/2014/main" id="{931DD2BE-7DDC-BB24-DBF3-AF26C0AF09A3}"/>
                </a:ext>
              </a:extLst>
            </p:cNvPr>
            <p:cNvSpPr/>
            <p:nvPr/>
          </p:nvSpPr>
          <p:spPr>
            <a:xfrm>
              <a:off x="1531579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1" y="0"/>
                    <a:pt x="0" y="83"/>
                    <a:pt x="0" y="167"/>
                  </a:cubicBezTo>
                  <a:cubicBezTo>
                    <a:pt x="0" y="262"/>
                    <a:pt x="71" y="333"/>
                    <a:pt x="167" y="333"/>
                  </a:cubicBezTo>
                  <a:lnTo>
                    <a:pt x="691" y="333"/>
                  </a:lnTo>
                  <a:cubicBezTo>
                    <a:pt x="774" y="333"/>
                    <a:pt x="845" y="262"/>
                    <a:pt x="845" y="167"/>
                  </a:cubicBezTo>
                  <a:cubicBezTo>
                    <a:pt x="845" y="83"/>
                    <a:pt x="774" y="0"/>
                    <a:pt x="6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676;p64">
              <a:extLst>
                <a:ext uri="{FF2B5EF4-FFF2-40B4-BE49-F238E27FC236}">
                  <a16:creationId xmlns:a16="http://schemas.microsoft.com/office/drawing/2014/main" id="{3D0556C6-4DFD-25F9-6826-D4909ABC9C25}"/>
                </a:ext>
              </a:extLst>
            </p:cNvPr>
            <p:cNvSpPr/>
            <p:nvPr/>
          </p:nvSpPr>
          <p:spPr>
            <a:xfrm>
              <a:off x="1449712" y="1583679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79" y="310"/>
                  </a:moveTo>
                  <a:lnTo>
                    <a:pt x="679" y="679"/>
                  </a:lnTo>
                  <a:lnTo>
                    <a:pt x="310" y="679"/>
                  </a:lnTo>
                  <a:lnTo>
                    <a:pt x="310" y="310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6"/>
                  </a:cubicBezTo>
                  <a:lnTo>
                    <a:pt x="1012" y="167"/>
                  </a:lnTo>
                  <a:cubicBezTo>
                    <a:pt x="989" y="60"/>
                    <a:pt x="941" y="0"/>
                    <a:pt x="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3577;p64">
            <a:extLst>
              <a:ext uri="{FF2B5EF4-FFF2-40B4-BE49-F238E27FC236}">
                <a16:creationId xmlns:a16="http://schemas.microsoft.com/office/drawing/2014/main" id="{ECB889D2-E9A5-6565-C6E8-7A2E8524AC49}"/>
              </a:ext>
            </a:extLst>
          </p:cNvPr>
          <p:cNvGrpSpPr/>
          <p:nvPr/>
        </p:nvGrpSpPr>
        <p:grpSpPr>
          <a:xfrm>
            <a:off x="4990204" y="1820481"/>
            <a:ext cx="562041" cy="456050"/>
            <a:chOff x="5626763" y="2013829"/>
            <a:chExt cx="351722" cy="274788"/>
          </a:xfrm>
          <a:solidFill>
            <a:schemeClr val="bg2"/>
          </a:solidFill>
        </p:grpSpPr>
        <p:sp>
          <p:nvSpPr>
            <p:cNvPr id="22" name="Google Shape;13578;p64">
              <a:extLst>
                <a:ext uri="{FF2B5EF4-FFF2-40B4-BE49-F238E27FC236}">
                  <a16:creationId xmlns:a16="http://schemas.microsoft.com/office/drawing/2014/main" id="{A1248CCC-7971-7743-2C75-979F434588B9}"/>
                </a:ext>
              </a:extLst>
            </p:cNvPr>
            <p:cNvSpPr/>
            <p:nvPr/>
          </p:nvSpPr>
          <p:spPr>
            <a:xfrm>
              <a:off x="5626763" y="2013829"/>
              <a:ext cx="351722" cy="274788"/>
            </a:xfrm>
            <a:custGeom>
              <a:avLst/>
              <a:gdLst/>
              <a:ahLst/>
              <a:cxnLst/>
              <a:rect l="l" t="t" r="r" b="b"/>
              <a:pathLst>
                <a:path w="11050" h="8633" extrusionOk="0">
                  <a:moveTo>
                    <a:pt x="10657" y="345"/>
                  </a:moveTo>
                  <a:lnTo>
                    <a:pt x="10681" y="714"/>
                  </a:lnTo>
                  <a:lnTo>
                    <a:pt x="9395" y="714"/>
                  </a:lnTo>
                  <a:cubicBezTo>
                    <a:pt x="9312" y="714"/>
                    <a:pt x="9216" y="786"/>
                    <a:pt x="9216" y="893"/>
                  </a:cubicBezTo>
                  <a:cubicBezTo>
                    <a:pt x="9216" y="1000"/>
                    <a:pt x="9288" y="1072"/>
                    <a:pt x="9395" y="1072"/>
                  </a:cubicBezTo>
                  <a:lnTo>
                    <a:pt x="10383" y="1072"/>
                  </a:lnTo>
                  <a:lnTo>
                    <a:pt x="10383" y="6191"/>
                  </a:lnTo>
                  <a:lnTo>
                    <a:pt x="4466" y="6191"/>
                  </a:lnTo>
                  <a:lnTo>
                    <a:pt x="4466" y="6025"/>
                  </a:lnTo>
                  <a:cubicBezTo>
                    <a:pt x="4466" y="5929"/>
                    <a:pt x="4394" y="5846"/>
                    <a:pt x="4287" y="5846"/>
                  </a:cubicBezTo>
                  <a:lnTo>
                    <a:pt x="4001" y="5846"/>
                  </a:lnTo>
                  <a:cubicBezTo>
                    <a:pt x="3978" y="5739"/>
                    <a:pt x="3930" y="5644"/>
                    <a:pt x="3871" y="5536"/>
                  </a:cubicBezTo>
                  <a:lnTo>
                    <a:pt x="4085" y="5322"/>
                  </a:lnTo>
                  <a:cubicBezTo>
                    <a:pt x="4156" y="5251"/>
                    <a:pt x="4156" y="5144"/>
                    <a:pt x="4085" y="5072"/>
                  </a:cubicBezTo>
                  <a:lnTo>
                    <a:pt x="3549" y="4536"/>
                  </a:lnTo>
                  <a:cubicBezTo>
                    <a:pt x="3513" y="4512"/>
                    <a:pt x="3478" y="4489"/>
                    <a:pt x="3430" y="4489"/>
                  </a:cubicBezTo>
                  <a:cubicBezTo>
                    <a:pt x="3382" y="4489"/>
                    <a:pt x="3335" y="4512"/>
                    <a:pt x="3311" y="4536"/>
                  </a:cubicBezTo>
                  <a:lnTo>
                    <a:pt x="3097" y="4739"/>
                  </a:lnTo>
                  <a:cubicBezTo>
                    <a:pt x="2989" y="4679"/>
                    <a:pt x="2894" y="4643"/>
                    <a:pt x="2787" y="4608"/>
                  </a:cubicBezTo>
                  <a:lnTo>
                    <a:pt x="2787" y="4334"/>
                  </a:lnTo>
                  <a:cubicBezTo>
                    <a:pt x="2787" y="4239"/>
                    <a:pt x="2716" y="4155"/>
                    <a:pt x="2608" y="4155"/>
                  </a:cubicBezTo>
                  <a:lnTo>
                    <a:pt x="2180" y="4155"/>
                  </a:lnTo>
                  <a:lnTo>
                    <a:pt x="2180" y="1060"/>
                  </a:lnTo>
                  <a:lnTo>
                    <a:pt x="8788" y="1060"/>
                  </a:lnTo>
                  <a:cubicBezTo>
                    <a:pt x="8871" y="1060"/>
                    <a:pt x="8966" y="976"/>
                    <a:pt x="8966" y="881"/>
                  </a:cubicBezTo>
                  <a:cubicBezTo>
                    <a:pt x="8966" y="786"/>
                    <a:pt x="8895" y="702"/>
                    <a:pt x="8788" y="702"/>
                  </a:cubicBezTo>
                  <a:lnTo>
                    <a:pt x="1894" y="702"/>
                  </a:lnTo>
                  <a:lnTo>
                    <a:pt x="1894" y="345"/>
                  </a:lnTo>
                  <a:close/>
                  <a:moveTo>
                    <a:pt x="10681" y="6537"/>
                  </a:moveTo>
                  <a:lnTo>
                    <a:pt x="10681" y="6870"/>
                  </a:lnTo>
                  <a:lnTo>
                    <a:pt x="4430" y="6870"/>
                  </a:lnTo>
                  <a:cubicBezTo>
                    <a:pt x="4454" y="6846"/>
                    <a:pt x="4466" y="6798"/>
                    <a:pt x="4466" y="6751"/>
                  </a:cubicBezTo>
                  <a:lnTo>
                    <a:pt x="4466" y="6560"/>
                  </a:lnTo>
                  <a:lnTo>
                    <a:pt x="10562" y="6560"/>
                  </a:lnTo>
                  <a:cubicBezTo>
                    <a:pt x="10598" y="6560"/>
                    <a:pt x="10633" y="6548"/>
                    <a:pt x="10657" y="6537"/>
                  </a:cubicBezTo>
                  <a:close/>
                  <a:moveTo>
                    <a:pt x="2477" y="4524"/>
                  </a:moveTo>
                  <a:lnTo>
                    <a:pt x="2477" y="4763"/>
                  </a:lnTo>
                  <a:cubicBezTo>
                    <a:pt x="2477" y="4834"/>
                    <a:pt x="2537" y="4905"/>
                    <a:pt x="2608" y="4929"/>
                  </a:cubicBezTo>
                  <a:cubicBezTo>
                    <a:pt x="2775" y="4965"/>
                    <a:pt x="2942" y="5024"/>
                    <a:pt x="3073" y="5120"/>
                  </a:cubicBezTo>
                  <a:cubicBezTo>
                    <a:pt x="3099" y="5137"/>
                    <a:pt x="3128" y="5145"/>
                    <a:pt x="3157" y="5145"/>
                  </a:cubicBezTo>
                  <a:cubicBezTo>
                    <a:pt x="3206" y="5145"/>
                    <a:pt x="3253" y="5122"/>
                    <a:pt x="3275" y="5084"/>
                  </a:cubicBezTo>
                  <a:lnTo>
                    <a:pt x="3454" y="4905"/>
                  </a:lnTo>
                  <a:lnTo>
                    <a:pt x="3740" y="5191"/>
                  </a:lnTo>
                  <a:lnTo>
                    <a:pt x="3561" y="5370"/>
                  </a:lnTo>
                  <a:cubicBezTo>
                    <a:pt x="3501" y="5429"/>
                    <a:pt x="3490" y="5525"/>
                    <a:pt x="3537" y="5584"/>
                  </a:cubicBezTo>
                  <a:cubicBezTo>
                    <a:pt x="3620" y="5727"/>
                    <a:pt x="3680" y="5882"/>
                    <a:pt x="3728" y="6036"/>
                  </a:cubicBezTo>
                  <a:cubicBezTo>
                    <a:pt x="3740" y="6120"/>
                    <a:pt x="3811" y="6179"/>
                    <a:pt x="3894" y="6179"/>
                  </a:cubicBezTo>
                  <a:lnTo>
                    <a:pt x="4132" y="6179"/>
                  </a:lnTo>
                  <a:lnTo>
                    <a:pt x="4132" y="6572"/>
                  </a:lnTo>
                  <a:lnTo>
                    <a:pt x="3894" y="6572"/>
                  </a:lnTo>
                  <a:cubicBezTo>
                    <a:pt x="3811" y="6572"/>
                    <a:pt x="3740" y="6632"/>
                    <a:pt x="3728" y="6715"/>
                  </a:cubicBezTo>
                  <a:cubicBezTo>
                    <a:pt x="3680" y="6870"/>
                    <a:pt x="3620" y="7037"/>
                    <a:pt x="3537" y="7168"/>
                  </a:cubicBezTo>
                  <a:cubicBezTo>
                    <a:pt x="3490" y="7251"/>
                    <a:pt x="3501" y="7334"/>
                    <a:pt x="3561" y="7382"/>
                  </a:cubicBezTo>
                  <a:lnTo>
                    <a:pt x="3740" y="7560"/>
                  </a:lnTo>
                  <a:lnTo>
                    <a:pt x="3454" y="7834"/>
                  </a:lnTo>
                  <a:lnTo>
                    <a:pt x="3275" y="7656"/>
                  </a:lnTo>
                  <a:cubicBezTo>
                    <a:pt x="3238" y="7626"/>
                    <a:pt x="3193" y="7606"/>
                    <a:pt x="3149" y="7606"/>
                  </a:cubicBezTo>
                  <a:cubicBezTo>
                    <a:pt x="3122" y="7606"/>
                    <a:pt x="3096" y="7614"/>
                    <a:pt x="3073" y="7632"/>
                  </a:cubicBezTo>
                  <a:cubicBezTo>
                    <a:pt x="2918" y="7727"/>
                    <a:pt x="2775" y="7787"/>
                    <a:pt x="2608" y="7822"/>
                  </a:cubicBezTo>
                  <a:cubicBezTo>
                    <a:pt x="2537" y="7846"/>
                    <a:pt x="2477" y="7918"/>
                    <a:pt x="2477" y="7989"/>
                  </a:cubicBezTo>
                  <a:lnTo>
                    <a:pt x="2477" y="8227"/>
                  </a:lnTo>
                  <a:lnTo>
                    <a:pt x="2073" y="8227"/>
                  </a:lnTo>
                  <a:lnTo>
                    <a:pt x="2073" y="7989"/>
                  </a:lnTo>
                  <a:cubicBezTo>
                    <a:pt x="2073" y="7918"/>
                    <a:pt x="2013" y="7846"/>
                    <a:pt x="1942" y="7822"/>
                  </a:cubicBezTo>
                  <a:cubicBezTo>
                    <a:pt x="1775" y="7787"/>
                    <a:pt x="1608" y="7727"/>
                    <a:pt x="1477" y="7632"/>
                  </a:cubicBezTo>
                  <a:cubicBezTo>
                    <a:pt x="1450" y="7614"/>
                    <a:pt x="1419" y="7606"/>
                    <a:pt x="1390" y="7606"/>
                  </a:cubicBezTo>
                  <a:cubicBezTo>
                    <a:pt x="1342" y="7606"/>
                    <a:pt x="1297" y="7626"/>
                    <a:pt x="1275" y="7656"/>
                  </a:cubicBezTo>
                  <a:lnTo>
                    <a:pt x="1096" y="7834"/>
                  </a:lnTo>
                  <a:lnTo>
                    <a:pt x="811" y="7560"/>
                  </a:lnTo>
                  <a:lnTo>
                    <a:pt x="989" y="7382"/>
                  </a:lnTo>
                  <a:cubicBezTo>
                    <a:pt x="1049" y="7322"/>
                    <a:pt x="1061" y="7227"/>
                    <a:pt x="1013" y="7168"/>
                  </a:cubicBezTo>
                  <a:cubicBezTo>
                    <a:pt x="930" y="7025"/>
                    <a:pt x="870" y="6870"/>
                    <a:pt x="823" y="6715"/>
                  </a:cubicBezTo>
                  <a:cubicBezTo>
                    <a:pt x="811" y="6632"/>
                    <a:pt x="739" y="6572"/>
                    <a:pt x="656" y="6572"/>
                  </a:cubicBezTo>
                  <a:lnTo>
                    <a:pt x="418" y="6572"/>
                  </a:lnTo>
                  <a:lnTo>
                    <a:pt x="418" y="6179"/>
                  </a:lnTo>
                  <a:lnTo>
                    <a:pt x="656" y="6179"/>
                  </a:lnTo>
                  <a:cubicBezTo>
                    <a:pt x="739" y="6179"/>
                    <a:pt x="811" y="6120"/>
                    <a:pt x="823" y="6036"/>
                  </a:cubicBezTo>
                  <a:cubicBezTo>
                    <a:pt x="870" y="5882"/>
                    <a:pt x="930" y="5715"/>
                    <a:pt x="1013" y="5584"/>
                  </a:cubicBezTo>
                  <a:cubicBezTo>
                    <a:pt x="1061" y="5501"/>
                    <a:pt x="1049" y="5417"/>
                    <a:pt x="989" y="5370"/>
                  </a:cubicBezTo>
                  <a:lnTo>
                    <a:pt x="811" y="5191"/>
                  </a:lnTo>
                  <a:lnTo>
                    <a:pt x="1096" y="4905"/>
                  </a:lnTo>
                  <a:lnTo>
                    <a:pt x="1275" y="5084"/>
                  </a:lnTo>
                  <a:cubicBezTo>
                    <a:pt x="1313" y="5122"/>
                    <a:pt x="1360" y="5145"/>
                    <a:pt x="1405" y="5145"/>
                  </a:cubicBezTo>
                  <a:cubicBezTo>
                    <a:pt x="1430" y="5145"/>
                    <a:pt x="1456" y="5137"/>
                    <a:pt x="1477" y="5120"/>
                  </a:cubicBezTo>
                  <a:cubicBezTo>
                    <a:pt x="1632" y="5024"/>
                    <a:pt x="1775" y="4965"/>
                    <a:pt x="1942" y="4929"/>
                  </a:cubicBezTo>
                  <a:cubicBezTo>
                    <a:pt x="2013" y="4905"/>
                    <a:pt x="2073" y="4834"/>
                    <a:pt x="2073" y="4763"/>
                  </a:cubicBezTo>
                  <a:lnTo>
                    <a:pt x="2073" y="4524"/>
                  </a:lnTo>
                  <a:close/>
                  <a:moveTo>
                    <a:pt x="1715" y="0"/>
                  </a:moveTo>
                  <a:cubicBezTo>
                    <a:pt x="1632" y="0"/>
                    <a:pt x="1537" y="71"/>
                    <a:pt x="1537" y="179"/>
                  </a:cubicBezTo>
                  <a:lnTo>
                    <a:pt x="1537" y="881"/>
                  </a:lnTo>
                  <a:cubicBezTo>
                    <a:pt x="1537" y="964"/>
                    <a:pt x="1608" y="1060"/>
                    <a:pt x="1715" y="1060"/>
                  </a:cubicBezTo>
                  <a:lnTo>
                    <a:pt x="1835" y="1060"/>
                  </a:lnTo>
                  <a:lnTo>
                    <a:pt x="1835" y="4155"/>
                  </a:lnTo>
                  <a:cubicBezTo>
                    <a:pt x="1751" y="4167"/>
                    <a:pt x="1692" y="4239"/>
                    <a:pt x="1692" y="4310"/>
                  </a:cubicBezTo>
                  <a:lnTo>
                    <a:pt x="1692" y="4596"/>
                  </a:lnTo>
                  <a:cubicBezTo>
                    <a:pt x="1585" y="4632"/>
                    <a:pt x="1477" y="4667"/>
                    <a:pt x="1370" y="4727"/>
                  </a:cubicBezTo>
                  <a:lnTo>
                    <a:pt x="1168" y="4524"/>
                  </a:lnTo>
                  <a:cubicBezTo>
                    <a:pt x="1132" y="4489"/>
                    <a:pt x="1096" y="4477"/>
                    <a:pt x="1049" y="4477"/>
                  </a:cubicBezTo>
                  <a:cubicBezTo>
                    <a:pt x="1001" y="4477"/>
                    <a:pt x="953" y="4489"/>
                    <a:pt x="930" y="4524"/>
                  </a:cubicBezTo>
                  <a:lnTo>
                    <a:pt x="394" y="5060"/>
                  </a:lnTo>
                  <a:cubicBezTo>
                    <a:pt x="322" y="5132"/>
                    <a:pt x="322" y="5239"/>
                    <a:pt x="394" y="5310"/>
                  </a:cubicBezTo>
                  <a:lnTo>
                    <a:pt x="596" y="5525"/>
                  </a:lnTo>
                  <a:cubicBezTo>
                    <a:pt x="537" y="5620"/>
                    <a:pt x="501" y="5727"/>
                    <a:pt x="465" y="5834"/>
                  </a:cubicBezTo>
                  <a:lnTo>
                    <a:pt x="180" y="5834"/>
                  </a:lnTo>
                  <a:cubicBezTo>
                    <a:pt x="96" y="5834"/>
                    <a:pt x="1" y="5906"/>
                    <a:pt x="1" y="6013"/>
                  </a:cubicBezTo>
                  <a:lnTo>
                    <a:pt x="1" y="6751"/>
                  </a:lnTo>
                  <a:cubicBezTo>
                    <a:pt x="1" y="6846"/>
                    <a:pt x="84" y="6929"/>
                    <a:pt x="180" y="6929"/>
                  </a:cubicBezTo>
                  <a:lnTo>
                    <a:pt x="465" y="6929"/>
                  </a:lnTo>
                  <a:cubicBezTo>
                    <a:pt x="501" y="7037"/>
                    <a:pt x="537" y="7144"/>
                    <a:pt x="596" y="7251"/>
                  </a:cubicBezTo>
                  <a:lnTo>
                    <a:pt x="394" y="7453"/>
                  </a:lnTo>
                  <a:cubicBezTo>
                    <a:pt x="322" y="7525"/>
                    <a:pt x="322" y="7632"/>
                    <a:pt x="394" y="7703"/>
                  </a:cubicBezTo>
                  <a:lnTo>
                    <a:pt x="930" y="8239"/>
                  </a:lnTo>
                  <a:cubicBezTo>
                    <a:pt x="965" y="8281"/>
                    <a:pt x="1010" y="8302"/>
                    <a:pt x="1055" y="8302"/>
                  </a:cubicBezTo>
                  <a:cubicBezTo>
                    <a:pt x="1099" y="8302"/>
                    <a:pt x="1144" y="8281"/>
                    <a:pt x="1180" y="8239"/>
                  </a:cubicBezTo>
                  <a:lnTo>
                    <a:pt x="1394" y="8037"/>
                  </a:lnTo>
                  <a:cubicBezTo>
                    <a:pt x="1489" y="8096"/>
                    <a:pt x="1596" y="8144"/>
                    <a:pt x="1704" y="8168"/>
                  </a:cubicBezTo>
                  <a:lnTo>
                    <a:pt x="1704" y="8453"/>
                  </a:lnTo>
                  <a:cubicBezTo>
                    <a:pt x="1704" y="8537"/>
                    <a:pt x="1775" y="8632"/>
                    <a:pt x="1882" y="8632"/>
                  </a:cubicBezTo>
                  <a:lnTo>
                    <a:pt x="2620" y="8632"/>
                  </a:lnTo>
                  <a:cubicBezTo>
                    <a:pt x="2716" y="8632"/>
                    <a:pt x="2799" y="8549"/>
                    <a:pt x="2799" y="8453"/>
                  </a:cubicBezTo>
                  <a:lnTo>
                    <a:pt x="2799" y="8168"/>
                  </a:lnTo>
                  <a:cubicBezTo>
                    <a:pt x="2906" y="8144"/>
                    <a:pt x="3013" y="8096"/>
                    <a:pt x="3120" y="8037"/>
                  </a:cubicBezTo>
                  <a:lnTo>
                    <a:pt x="3323" y="8239"/>
                  </a:lnTo>
                  <a:cubicBezTo>
                    <a:pt x="3359" y="8281"/>
                    <a:pt x="3403" y="8302"/>
                    <a:pt x="3448" y="8302"/>
                  </a:cubicBezTo>
                  <a:cubicBezTo>
                    <a:pt x="3492" y="8302"/>
                    <a:pt x="3537" y="8281"/>
                    <a:pt x="3573" y="8239"/>
                  </a:cubicBezTo>
                  <a:lnTo>
                    <a:pt x="4109" y="7703"/>
                  </a:lnTo>
                  <a:cubicBezTo>
                    <a:pt x="4192" y="7632"/>
                    <a:pt x="4192" y="7525"/>
                    <a:pt x="4109" y="7453"/>
                  </a:cubicBezTo>
                  <a:lnTo>
                    <a:pt x="3906" y="7251"/>
                  </a:lnTo>
                  <a:cubicBezTo>
                    <a:pt x="3906" y="7227"/>
                    <a:pt x="3918" y="7227"/>
                    <a:pt x="3918" y="7215"/>
                  </a:cubicBezTo>
                  <a:lnTo>
                    <a:pt x="10871" y="7215"/>
                  </a:lnTo>
                  <a:cubicBezTo>
                    <a:pt x="10955" y="7215"/>
                    <a:pt x="11050" y="7144"/>
                    <a:pt x="11050" y="7037"/>
                  </a:cubicBezTo>
                  <a:lnTo>
                    <a:pt x="11050" y="6358"/>
                  </a:lnTo>
                  <a:cubicBezTo>
                    <a:pt x="11050" y="6263"/>
                    <a:pt x="10979" y="6179"/>
                    <a:pt x="10871" y="6179"/>
                  </a:cubicBezTo>
                  <a:lnTo>
                    <a:pt x="10752" y="6179"/>
                  </a:lnTo>
                  <a:lnTo>
                    <a:pt x="10752" y="1060"/>
                  </a:lnTo>
                  <a:lnTo>
                    <a:pt x="10836" y="1060"/>
                  </a:lnTo>
                  <a:cubicBezTo>
                    <a:pt x="10931" y="1060"/>
                    <a:pt x="11014" y="976"/>
                    <a:pt x="11014" y="881"/>
                  </a:cubicBezTo>
                  <a:lnTo>
                    <a:pt x="11014" y="179"/>
                  </a:lnTo>
                  <a:cubicBezTo>
                    <a:pt x="11014" y="83"/>
                    <a:pt x="10943" y="0"/>
                    <a:pt x="108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579;p64">
              <a:extLst>
                <a:ext uri="{FF2B5EF4-FFF2-40B4-BE49-F238E27FC236}">
                  <a16:creationId xmlns:a16="http://schemas.microsoft.com/office/drawing/2014/main" id="{9F28061B-34EE-6184-2461-7023376A80B8}"/>
                </a:ext>
              </a:extLst>
            </p:cNvPr>
            <p:cNvSpPr/>
            <p:nvPr/>
          </p:nvSpPr>
          <p:spPr>
            <a:xfrm>
              <a:off x="5784799" y="2125234"/>
              <a:ext cx="33390" cy="70503"/>
            </a:xfrm>
            <a:custGeom>
              <a:avLst/>
              <a:gdLst/>
              <a:ahLst/>
              <a:cxnLst/>
              <a:rect l="l" t="t" r="r" b="b"/>
              <a:pathLst>
                <a:path w="1049" h="2215" extrusionOk="0">
                  <a:moveTo>
                    <a:pt x="691" y="334"/>
                  </a:moveTo>
                  <a:lnTo>
                    <a:pt x="691" y="1858"/>
                  </a:lnTo>
                  <a:lnTo>
                    <a:pt x="334" y="1858"/>
                  </a:lnTo>
                  <a:lnTo>
                    <a:pt x="334" y="334"/>
                  </a:lnTo>
                  <a:close/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036"/>
                  </a:lnTo>
                  <a:cubicBezTo>
                    <a:pt x="1" y="2120"/>
                    <a:pt x="72" y="2215"/>
                    <a:pt x="179" y="2215"/>
                  </a:cubicBezTo>
                  <a:lnTo>
                    <a:pt x="870" y="2215"/>
                  </a:lnTo>
                  <a:cubicBezTo>
                    <a:pt x="965" y="2215"/>
                    <a:pt x="1049" y="2144"/>
                    <a:pt x="1049" y="2036"/>
                  </a:cubicBezTo>
                  <a:lnTo>
                    <a:pt x="1049" y="179"/>
                  </a:lnTo>
                  <a:cubicBezTo>
                    <a:pt x="1049" y="72"/>
                    <a:pt x="965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580;p64">
              <a:extLst>
                <a:ext uri="{FF2B5EF4-FFF2-40B4-BE49-F238E27FC236}">
                  <a16:creationId xmlns:a16="http://schemas.microsoft.com/office/drawing/2014/main" id="{2C10EE23-46E9-6C49-4D6C-FC43E1D76A57}"/>
                </a:ext>
              </a:extLst>
            </p:cNvPr>
            <p:cNvSpPr/>
            <p:nvPr/>
          </p:nvSpPr>
          <p:spPr>
            <a:xfrm>
              <a:off x="5824236" y="2097956"/>
              <a:ext cx="33740" cy="97782"/>
            </a:xfrm>
            <a:custGeom>
              <a:avLst/>
              <a:gdLst/>
              <a:ahLst/>
              <a:cxnLst/>
              <a:rect l="l" t="t" r="r" b="b"/>
              <a:pathLst>
                <a:path w="1060" h="3072" extrusionOk="0">
                  <a:moveTo>
                    <a:pt x="703" y="345"/>
                  </a:moveTo>
                  <a:lnTo>
                    <a:pt x="703" y="2715"/>
                  </a:lnTo>
                  <a:lnTo>
                    <a:pt x="345" y="2715"/>
                  </a:lnTo>
                  <a:lnTo>
                    <a:pt x="345" y="345"/>
                  </a:lnTo>
                  <a:close/>
                  <a:moveTo>
                    <a:pt x="179" y="0"/>
                  </a:moveTo>
                  <a:cubicBezTo>
                    <a:pt x="95" y="0"/>
                    <a:pt x="0" y="84"/>
                    <a:pt x="0" y="179"/>
                  </a:cubicBezTo>
                  <a:lnTo>
                    <a:pt x="0" y="2893"/>
                  </a:lnTo>
                  <a:cubicBezTo>
                    <a:pt x="0" y="2977"/>
                    <a:pt x="83" y="3072"/>
                    <a:pt x="179" y="3072"/>
                  </a:cubicBezTo>
                  <a:lnTo>
                    <a:pt x="881" y="3072"/>
                  </a:lnTo>
                  <a:cubicBezTo>
                    <a:pt x="976" y="3072"/>
                    <a:pt x="1060" y="3001"/>
                    <a:pt x="1060" y="2893"/>
                  </a:cubicBezTo>
                  <a:lnTo>
                    <a:pt x="1060" y="179"/>
                  </a:lnTo>
                  <a:cubicBezTo>
                    <a:pt x="1048" y="84"/>
                    <a:pt x="976" y="0"/>
                    <a:pt x="8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581;p64">
              <a:extLst>
                <a:ext uri="{FF2B5EF4-FFF2-40B4-BE49-F238E27FC236}">
                  <a16:creationId xmlns:a16="http://schemas.microsoft.com/office/drawing/2014/main" id="{A1DF8426-76C0-CFD5-E512-89D4E3C91B35}"/>
                </a:ext>
              </a:extLst>
            </p:cNvPr>
            <p:cNvSpPr/>
            <p:nvPr/>
          </p:nvSpPr>
          <p:spPr>
            <a:xfrm>
              <a:off x="5864024" y="2111961"/>
              <a:ext cx="33740" cy="83426"/>
            </a:xfrm>
            <a:custGeom>
              <a:avLst/>
              <a:gdLst/>
              <a:ahLst/>
              <a:cxnLst/>
              <a:rect l="l" t="t" r="r" b="b"/>
              <a:pathLst>
                <a:path w="1060" h="2621" extrusionOk="0">
                  <a:moveTo>
                    <a:pt x="703" y="358"/>
                  </a:moveTo>
                  <a:lnTo>
                    <a:pt x="703" y="2275"/>
                  </a:lnTo>
                  <a:lnTo>
                    <a:pt x="346" y="2275"/>
                  </a:lnTo>
                  <a:lnTo>
                    <a:pt x="346" y="358"/>
                  </a:lnTo>
                  <a:close/>
                  <a:moveTo>
                    <a:pt x="191" y="1"/>
                  </a:moveTo>
                  <a:cubicBezTo>
                    <a:pt x="96" y="1"/>
                    <a:pt x="0" y="72"/>
                    <a:pt x="0" y="179"/>
                  </a:cubicBezTo>
                  <a:lnTo>
                    <a:pt x="0" y="2442"/>
                  </a:lnTo>
                  <a:cubicBezTo>
                    <a:pt x="0" y="2525"/>
                    <a:pt x="84" y="2620"/>
                    <a:pt x="191" y="2620"/>
                  </a:cubicBezTo>
                  <a:lnTo>
                    <a:pt x="881" y="2620"/>
                  </a:lnTo>
                  <a:cubicBezTo>
                    <a:pt x="977" y="2620"/>
                    <a:pt x="1060" y="2537"/>
                    <a:pt x="1060" y="2442"/>
                  </a:cubicBezTo>
                  <a:lnTo>
                    <a:pt x="1060" y="179"/>
                  </a:lnTo>
                  <a:cubicBezTo>
                    <a:pt x="1048" y="84"/>
                    <a:pt x="977" y="1"/>
                    <a:pt x="8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582;p64">
              <a:extLst>
                <a:ext uri="{FF2B5EF4-FFF2-40B4-BE49-F238E27FC236}">
                  <a16:creationId xmlns:a16="http://schemas.microsoft.com/office/drawing/2014/main" id="{17ECD46B-2C10-9F48-4BBD-71AD3F332933}"/>
                </a:ext>
              </a:extLst>
            </p:cNvPr>
            <p:cNvSpPr/>
            <p:nvPr/>
          </p:nvSpPr>
          <p:spPr>
            <a:xfrm>
              <a:off x="5904193" y="2065744"/>
              <a:ext cx="33390" cy="129644"/>
            </a:xfrm>
            <a:custGeom>
              <a:avLst/>
              <a:gdLst/>
              <a:ahLst/>
              <a:cxnLst/>
              <a:rect l="l" t="t" r="r" b="b"/>
              <a:pathLst>
                <a:path w="1049" h="4073" extrusionOk="0">
                  <a:moveTo>
                    <a:pt x="691" y="357"/>
                  </a:moveTo>
                  <a:lnTo>
                    <a:pt x="691" y="3727"/>
                  </a:lnTo>
                  <a:lnTo>
                    <a:pt x="334" y="3727"/>
                  </a:lnTo>
                  <a:lnTo>
                    <a:pt x="334" y="357"/>
                  </a:lnTo>
                  <a:close/>
                  <a:moveTo>
                    <a:pt x="179" y="0"/>
                  </a:moveTo>
                  <a:cubicBezTo>
                    <a:pt x="72" y="24"/>
                    <a:pt x="0" y="95"/>
                    <a:pt x="0" y="179"/>
                  </a:cubicBezTo>
                  <a:lnTo>
                    <a:pt x="0" y="3894"/>
                  </a:lnTo>
                  <a:cubicBezTo>
                    <a:pt x="0" y="3977"/>
                    <a:pt x="72" y="4072"/>
                    <a:pt x="179" y="4072"/>
                  </a:cubicBezTo>
                  <a:lnTo>
                    <a:pt x="870" y="4072"/>
                  </a:lnTo>
                  <a:cubicBezTo>
                    <a:pt x="965" y="4072"/>
                    <a:pt x="1048" y="3989"/>
                    <a:pt x="1048" y="3894"/>
                  </a:cubicBezTo>
                  <a:lnTo>
                    <a:pt x="1048" y="179"/>
                  </a:lnTo>
                  <a:cubicBezTo>
                    <a:pt x="1048" y="95"/>
                    <a:pt x="977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583;p64">
              <a:extLst>
                <a:ext uri="{FF2B5EF4-FFF2-40B4-BE49-F238E27FC236}">
                  <a16:creationId xmlns:a16="http://schemas.microsoft.com/office/drawing/2014/main" id="{82E67AED-E9F9-BB26-7ADF-597A1DDA9ECC}"/>
                </a:ext>
              </a:extLst>
            </p:cNvPr>
            <p:cNvSpPr/>
            <p:nvPr/>
          </p:nvSpPr>
          <p:spPr>
            <a:xfrm>
              <a:off x="5713563" y="2080131"/>
              <a:ext cx="40965" cy="11395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2" y="263"/>
                    <a:pt x="96" y="358"/>
                    <a:pt x="179" y="358"/>
                  </a:cubicBezTo>
                  <a:lnTo>
                    <a:pt x="1108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72"/>
                    <a:pt x="1203" y="1"/>
                    <a:pt x="11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584;p64">
              <a:extLst>
                <a:ext uri="{FF2B5EF4-FFF2-40B4-BE49-F238E27FC236}">
                  <a16:creationId xmlns:a16="http://schemas.microsoft.com/office/drawing/2014/main" id="{16A15610-FD85-2104-057E-3686519885FD}"/>
                </a:ext>
              </a:extLst>
            </p:cNvPr>
            <p:cNvSpPr/>
            <p:nvPr/>
          </p:nvSpPr>
          <p:spPr>
            <a:xfrm>
              <a:off x="5713945" y="2097574"/>
              <a:ext cx="56880" cy="11395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86"/>
                    <a:pt x="1786" y="179"/>
                  </a:cubicBezTo>
                  <a:cubicBezTo>
                    <a:pt x="1774" y="72"/>
                    <a:pt x="1703" y="0"/>
                    <a:pt x="1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585;p64">
              <a:extLst>
                <a:ext uri="{FF2B5EF4-FFF2-40B4-BE49-F238E27FC236}">
                  <a16:creationId xmlns:a16="http://schemas.microsoft.com/office/drawing/2014/main" id="{398FDDC6-3DB5-5037-9A5D-F0674F45B1DC}"/>
                </a:ext>
              </a:extLst>
            </p:cNvPr>
            <p:cNvSpPr/>
            <p:nvPr/>
          </p:nvSpPr>
          <p:spPr>
            <a:xfrm>
              <a:off x="5713945" y="2114985"/>
              <a:ext cx="56880" cy="11427"/>
            </a:xfrm>
            <a:custGeom>
              <a:avLst/>
              <a:gdLst/>
              <a:ahLst/>
              <a:cxnLst/>
              <a:rect l="l" t="t" r="r" b="b"/>
              <a:pathLst>
                <a:path w="1787" h="359" extrusionOk="0">
                  <a:moveTo>
                    <a:pt x="179" y="1"/>
                  </a:moveTo>
                  <a:cubicBezTo>
                    <a:pt x="96" y="1"/>
                    <a:pt x="0" y="84"/>
                    <a:pt x="0" y="180"/>
                  </a:cubicBezTo>
                  <a:cubicBezTo>
                    <a:pt x="0" y="275"/>
                    <a:pt x="84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80"/>
                  </a:cubicBezTo>
                  <a:cubicBezTo>
                    <a:pt x="1774" y="84"/>
                    <a:pt x="1703" y="1"/>
                    <a:pt x="1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586;p64">
              <a:extLst>
                <a:ext uri="{FF2B5EF4-FFF2-40B4-BE49-F238E27FC236}">
                  <a16:creationId xmlns:a16="http://schemas.microsoft.com/office/drawing/2014/main" id="{7CE15B0D-7E31-D8F0-850B-BFAA19F49301}"/>
                </a:ext>
              </a:extLst>
            </p:cNvPr>
            <p:cNvSpPr/>
            <p:nvPr/>
          </p:nvSpPr>
          <p:spPr>
            <a:xfrm>
              <a:off x="5713945" y="2132810"/>
              <a:ext cx="56880" cy="11013"/>
            </a:xfrm>
            <a:custGeom>
              <a:avLst/>
              <a:gdLst/>
              <a:ahLst/>
              <a:cxnLst/>
              <a:rect l="l" t="t" r="r" b="b"/>
              <a:pathLst>
                <a:path w="1787" h="346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46"/>
                    <a:pt x="179" y="346"/>
                  </a:cubicBezTo>
                  <a:lnTo>
                    <a:pt x="1608" y="346"/>
                  </a:lnTo>
                  <a:cubicBezTo>
                    <a:pt x="1703" y="346"/>
                    <a:pt x="1786" y="274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587;p64">
              <a:extLst>
                <a:ext uri="{FF2B5EF4-FFF2-40B4-BE49-F238E27FC236}">
                  <a16:creationId xmlns:a16="http://schemas.microsoft.com/office/drawing/2014/main" id="{45025C16-2DE2-6C57-C9DE-504086CCC05D}"/>
                </a:ext>
              </a:extLst>
            </p:cNvPr>
            <p:cNvSpPr/>
            <p:nvPr/>
          </p:nvSpPr>
          <p:spPr>
            <a:xfrm>
              <a:off x="5663526" y="2182464"/>
              <a:ext cx="69389" cy="68625"/>
            </a:xfrm>
            <a:custGeom>
              <a:avLst/>
              <a:gdLst/>
              <a:ahLst/>
              <a:cxnLst/>
              <a:rect l="l" t="t" r="r" b="b"/>
              <a:pathLst>
                <a:path w="2180" h="2156" extrusionOk="0">
                  <a:moveTo>
                    <a:pt x="1084" y="0"/>
                  </a:moveTo>
                  <a:cubicBezTo>
                    <a:pt x="489" y="0"/>
                    <a:pt x="1" y="488"/>
                    <a:pt x="1" y="1084"/>
                  </a:cubicBezTo>
                  <a:cubicBezTo>
                    <a:pt x="1" y="1322"/>
                    <a:pt x="72" y="1548"/>
                    <a:pt x="215" y="1739"/>
                  </a:cubicBezTo>
                  <a:cubicBezTo>
                    <a:pt x="250" y="1780"/>
                    <a:pt x="300" y="1806"/>
                    <a:pt x="351" y="1806"/>
                  </a:cubicBezTo>
                  <a:cubicBezTo>
                    <a:pt x="387" y="1806"/>
                    <a:pt x="423" y="1792"/>
                    <a:pt x="453" y="1762"/>
                  </a:cubicBezTo>
                  <a:cubicBezTo>
                    <a:pt x="537" y="1715"/>
                    <a:pt x="549" y="1608"/>
                    <a:pt x="489" y="1524"/>
                  </a:cubicBezTo>
                  <a:cubicBezTo>
                    <a:pt x="382" y="1393"/>
                    <a:pt x="334" y="1250"/>
                    <a:pt x="334" y="1084"/>
                  </a:cubicBezTo>
                  <a:cubicBezTo>
                    <a:pt x="334" y="679"/>
                    <a:pt x="668" y="334"/>
                    <a:pt x="1084" y="334"/>
                  </a:cubicBezTo>
                  <a:cubicBezTo>
                    <a:pt x="1489" y="334"/>
                    <a:pt x="1823" y="667"/>
                    <a:pt x="1823" y="1084"/>
                  </a:cubicBezTo>
                  <a:cubicBezTo>
                    <a:pt x="1823" y="1334"/>
                    <a:pt x="1703" y="1560"/>
                    <a:pt x="1501" y="1691"/>
                  </a:cubicBezTo>
                  <a:cubicBezTo>
                    <a:pt x="1489" y="1691"/>
                    <a:pt x="1489" y="1715"/>
                    <a:pt x="1465" y="1715"/>
                  </a:cubicBezTo>
                  <a:lnTo>
                    <a:pt x="1453" y="1715"/>
                  </a:lnTo>
                  <a:lnTo>
                    <a:pt x="1442" y="1727"/>
                  </a:lnTo>
                  <a:lnTo>
                    <a:pt x="1430" y="1727"/>
                  </a:lnTo>
                  <a:cubicBezTo>
                    <a:pt x="1406" y="1727"/>
                    <a:pt x="1406" y="1739"/>
                    <a:pt x="1394" y="1739"/>
                  </a:cubicBezTo>
                  <a:cubicBezTo>
                    <a:pt x="1382" y="1739"/>
                    <a:pt x="1382" y="1751"/>
                    <a:pt x="1370" y="1751"/>
                  </a:cubicBezTo>
                  <a:lnTo>
                    <a:pt x="1346" y="1751"/>
                  </a:lnTo>
                  <a:cubicBezTo>
                    <a:pt x="1346" y="1751"/>
                    <a:pt x="1334" y="1751"/>
                    <a:pt x="1334" y="1774"/>
                  </a:cubicBezTo>
                  <a:lnTo>
                    <a:pt x="1322" y="1774"/>
                  </a:lnTo>
                  <a:cubicBezTo>
                    <a:pt x="1311" y="1774"/>
                    <a:pt x="1311" y="1774"/>
                    <a:pt x="1287" y="1786"/>
                  </a:cubicBezTo>
                  <a:cubicBezTo>
                    <a:pt x="1275" y="1786"/>
                    <a:pt x="1275" y="1786"/>
                    <a:pt x="1263" y="1798"/>
                  </a:cubicBezTo>
                  <a:lnTo>
                    <a:pt x="834" y="1798"/>
                  </a:lnTo>
                  <a:cubicBezTo>
                    <a:pt x="811" y="1798"/>
                    <a:pt x="811" y="1798"/>
                    <a:pt x="799" y="1786"/>
                  </a:cubicBezTo>
                  <a:cubicBezTo>
                    <a:pt x="787" y="1786"/>
                    <a:pt x="787" y="1786"/>
                    <a:pt x="775" y="1774"/>
                  </a:cubicBezTo>
                  <a:lnTo>
                    <a:pt x="751" y="1774"/>
                  </a:lnTo>
                  <a:cubicBezTo>
                    <a:pt x="732" y="1766"/>
                    <a:pt x="712" y="1762"/>
                    <a:pt x="691" y="1762"/>
                  </a:cubicBezTo>
                  <a:cubicBezTo>
                    <a:pt x="623" y="1762"/>
                    <a:pt x="555" y="1805"/>
                    <a:pt x="537" y="1870"/>
                  </a:cubicBezTo>
                  <a:cubicBezTo>
                    <a:pt x="501" y="1965"/>
                    <a:pt x="549" y="2072"/>
                    <a:pt x="632" y="2096"/>
                  </a:cubicBezTo>
                  <a:lnTo>
                    <a:pt x="656" y="2096"/>
                  </a:lnTo>
                  <a:cubicBezTo>
                    <a:pt x="668" y="2096"/>
                    <a:pt x="680" y="2108"/>
                    <a:pt x="691" y="2108"/>
                  </a:cubicBezTo>
                  <a:cubicBezTo>
                    <a:pt x="715" y="2108"/>
                    <a:pt x="727" y="2132"/>
                    <a:pt x="739" y="2132"/>
                  </a:cubicBezTo>
                  <a:lnTo>
                    <a:pt x="751" y="2132"/>
                  </a:lnTo>
                  <a:cubicBezTo>
                    <a:pt x="775" y="2132"/>
                    <a:pt x="787" y="2132"/>
                    <a:pt x="787" y="2143"/>
                  </a:cubicBezTo>
                  <a:lnTo>
                    <a:pt x="799" y="2143"/>
                  </a:lnTo>
                  <a:cubicBezTo>
                    <a:pt x="811" y="2143"/>
                    <a:pt x="834" y="2143"/>
                    <a:pt x="846" y="2155"/>
                  </a:cubicBezTo>
                  <a:lnTo>
                    <a:pt x="1156" y="2155"/>
                  </a:lnTo>
                  <a:cubicBezTo>
                    <a:pt x="1168" y="2155"/>
                    <a:pt x="1180" y="2155"/>
                    <a:pt x="1203" y="2143"/>
                  </a:cubicBezTo>
                  <a:lnTo>
                    <a:pt x="1215" y="2143"/>
                  </a:lnTo>
                  <a:cubicBezTo>
                    <a:pt x="1227" y="2143"/>
                    <a:pt x="1239" y="2143"/>
                    <a:pt x="1239" y="2132"/>
                  </a:cubicBezTo>
                  <a:lnTo>
                    <a:pt x="1263" y="2132"/>
                  </a:lnTo>
                  <a:cubicBezTo>
                    <a:pt x="1275" y="2132"/>
                    <a:pt x="1287" y="2108"/>
                    <a:pt x="1299" y="2108"/>
                  </a:cubicBezTo>
                  <a:cubicBezTo>
                    <a:pt x="1322" y="2108"/>
                    <a:pt x="1334" y="2096"/>
                    <a:pt x="1346" y="2096"/>
                  </a:cubicBezTo>
                  <a:lnTo>
                    <a:pt x="1358" y="2096"/>
                  </a:lnTo>
                  <a:cubicBezTo>
                    <a:pt x="1382" y="2096"/>
                    <a:pt x="1382" y="2084"/>
                    <a:pt x="1394" y="2084"/>
                  </a:cubicBezTo>
                  <a:lnTo>
                    <a:pt x="1406" y="2084"/>
                  </a:lnTo>
                  <a:cubicBezTo>
                    <a:pt x="1418" y="2084"/>
                    <a:pt x="1442" y="2072"/>
                    <a:pt x="1453" y="2072"/>
                  </a:cubicBezTo>
                  <a:cubicBezTo>
                    <a:pt x="1465" y="2072"/>
                    <a:pt x="1477" y="2048"/>
                    <a:pt x="1501" y="2048"/>
                  </a:cubicBezTo>
                  <a:lnTo>
                    <a:pt x="1513" y="2048"/>
                  </a:lnTo>
                  <a:cubicBezTo>
                    <a:pt x="1525" y="2048"/>
                    <a:pt x="1525" y="2036"/>
                    <a:pt x="1537" y="2036"/>
                  </a:cubicBezTo>
                  <a:lnTo>
                    <a:pt x="1561" y="2036"/>
                  </a:lnTo>
                  <a:cubicBezTo>
                    <a:pt x="1573" y="2024"/>
                    <a:pt x="1584" y="2024"/>
                    <a:pt x="1596" y="2012"/>
                  </a:cubicBezTo>
                  <a:cubicBezTo>
                    <a:pt x="1894" y="1798"/>
                    <a:pt x="2073" y="1465"/>
                    <a:pt x="2073" y="1096"/>
                  </a:cubicBezTo>
                  <a:cubicBezTo>
                    <a:pt x="2180" y="488"/>
                    <a:pt x="1692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616;p30">
            <a:extLst>
              <a:ext uri="{FF2B5EF4-FFF2-40B4-BE49-F238E27FC236}">
                <a16:creationId xmlns:a16="http://schemas.microsoft.com/office/drawing/2014/main" id="{4FD18C47-5088-87C0-B69B-ADE588B2A641}"/>
              </a:ext>
            </a:extLst>
          </p:cNvPr>
          <p:cNvGrpSpPr/>
          <p:nvPr/>
        </p:nvGrpSpPr>
        <p:grpSpPr>
          <a:xfrm>
            <a:off x="3658303" y="3195115"/>
            <a:ext cx="402156" cy="456781"/>
            <a:chOff x="5357662" y="4297637"/>
            <a:chExt cx="287275" cy="326296"/>
          </a:xfrm>
        </p:grpSpPr>
        <p:sp>
          <p:nvSpPr>
            <p:cNvPr id="36" name="Google Shape;617;p30">
              <a:extLst>
                <a:ext uri="{FF2B5EF4-FFF2-40B4-BE49-F238E27FC236}">
                  <a16:creationId xmlns:a16="http://schemas.microsoft.com/office/drawing/2014/main" id="{93177E83-E1C2-0C0F-43E4-A62AB0AE8A33}"/>
                </a:ext>
              </a:extLst>
            </p:cNvPr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18;p30">
              <a:extLst>
                <a:ext uri="{FF2B5EF4-FFF2-40B4-BE49-F238E27FC236}">
                  <a16:creationId xmlns:a16="http://schemas.microsoft.com/office/drawing/2014/main" id="{8BAF70EF-5AD0-0FC2-0C0F-0E5A0B4D3353}"/>
                </a:ext>
              </a:extLst>
            </p:cNvPr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19;p30">
              <a:extLst>
                <a:ext uri="{FF2B5EF4-FFF2-40B4-BE49-F238E27FC236}">
                  <a16:creationId xmlns:a16="http://schemas.microsoft.com/office/drawing/2014/main" id="{8DA49F78-8E97-9359-C850-BB04B60F04EB}"/>
                </a:ext>
              </a:extLst>
            </p:cNvPr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20;p30">
              <a:extLst>
                <a:ext uri="{FF2B5EF4-FFF2-40B4-BE49-F238E27FC236}">
                  <a16:creationId xmlns:a16="http://schemas.microsoft.com/office/drawing/2014/main" id="{7C232036-17EB-D590-6C41-A84E406581DA}"/>
                </a:ext>
              </a:extLst>
            </p:cNvPr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21;p30">
              <a:extLst>
                <a:ext uri="{FF2B5EF4-FFF2-40B4-BE49-F238E27FC236}">
                  <a16:creationId xmlns:a16="http://schemas.microsoft.com/office/drawing/2014/main" id="{8EC52FB3-84D9-B981-28E4-BC0481AFC31A}"/>
                </a:ext>
              </a:extLst>
            </p:cNvPr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10859;p60">
            <a:extLst>
              <a:ext uri="{FF2B5EF4-FFF2-40B4-BE49-F238E27FC236}">
                <a16:creationId xmlns:a16="http://schemas.microsoft.com/office/drawing/2014/main" id="{4593744C-4A60-2454-1128-8F6A6FD8A430}"/>
              </a:ext>
            </a:extLst>
          </p:cNvPr>
          <p:cNvGrpSpPr/>
          <p:nvPr/>
        </p:nvGrpSpPr>
        <p:grpSpPr>
          <a:xfrm>
            <a:off x="5075298" y="3203819"/>
            <a:ext cx="392003" cy="467641"/>
            <a:chOff x="854261" y="2908813"/>
            <a:chExt cx="377474" cy="335748"/>
          </a:xfrm>
          <a:solidFill>
            <a:schemeClr val="bg2"/>
          </a:solidFill>
        </p:grpSpPr>
        <p:sp>
          <p:nvSpPr>
            <p:cNvPr id="42" name="Google Shape;10860;p60">
              <a:extLst>
                <a:ext uri="{FF2B5EF4-FFF2-40B4-BE49-F238E27FC236}">
                  <a16:creationId xmlns:a16="http://schemas.microsoft.com/office/drawing/2014/main" id="{70E0D4CC-9C57-07A3-2FF2-114F2184F18D}"/>
                </a:ext>
              </a:extLst>
            </p:cNvPr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861;p60">
              <a:extLst>
                <a:ext uri="{FF2B5EF4-FFF2-40B4-BE49-F238E27FC236}">
                  <a16:creationId xmlns:a16="http://schemas.microsoft.com/office/drawing/2014/main" id="{4D268D7D-0525-DFA3-5B6A-720824D56D36}"/>
                </a:ext>
              </a:extLst>
            </p:cNvPr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862;p60">
              <a:extLst>
                <a:ext uri="{FF2B5EF4-FFF2-40B4-BE49-F238E27FC236}">
                  <a16:creationId xmlns:a16="http://schemas.microsoft.com/office/drawing/2014/main" id="{36E4DCD7-736F-3C8B-91F9-E3204EAC0629}"/>
                </a:ext>
              </a:extLst>
            </p:cNvPr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863;p60">
              <a:extLst>
                <a:ext uri="{FF2B5EF4-FFF2-40B4-BE49-F238E27FC236}">
                  <a16:creationId xmlns:a16="http://schemas.microsoft.com/office/drawing/2014/main" id="{D4FC38D9-EFFC-CBB0-215B-CE3857BA8C26}"/>
                </a:ext>
              </a:extLst>
            </p:cNvPr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864;p60">
              <a:extLst>
                <a:ext uri="{FF2B5EF4-FFF2-40B4-BE49-F238E27FC236}">
                  <a16:creationId xmlns:a16="http://schemas.microsoft.com/office/drawing/2014/main" id="{9AF39334-B770-50F5-9BD6-E29492602FB9}"/>
                </a:ext>
              </a:extLst>
            </p:cNvPr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516108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490</Words>
  <Application>Microsoft Office PowerPoint</Application>
  <PresentationFormat>Presentación en pantalla (16:9)</PresentationFormat>
  <Paragraphs>60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Livvic Light</vt:lpstr>
      <vt:lpstr>Nunito Light</vt:lpstr>
      <vt:lpstr>Arial</vt:lpstr>
      <vt:lpstr>Fira Sans Condensed Medium</vt:lpstr>
      <vt:lpstr>Share Tech</vt:lpstr>
      <vt:lpstr>Maven Pro</vt:lpstr>
      <vt:lpstr>Advent Pro SemiBold</vt:lpstr>
      <vt:lpstr>Fira Sans Extra Condensed Medium</vt:lpstr>
      <vt:lpstr>Data Science Consulting by Slidesgo</vt:lpstr>
      <vt:lpstr>PROYECTO DE ARQUITECTURA DE DATOS EN LA UNIDAD DE CUIDADOS INTENSIVOS</vt:lpstr>
      <vt:lpstr>Data Engineering </vt:lpstr>
      <vt:lpstr>SITUACION ACTUAL</vt:lpstr>
      <vt:lpstr>SITUACION ACTUAL</vt:lpstr>
      <vt:lpstr>OBJETIVOS</vt:lpstr>
      <vt:lpstr>ENTREGABLE</vt:lpstr>
      <vt:lpstr>KPIs</vt:lpstr>
      <vt:lpstr>METODOLOGIA</vt:lpstr>
      <vt:lpstr>METODOLOGIA</vt:lpstr>
      <vt:lpstr>STACK TECNOLOGICO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ARQUITECTURA DE DATOS EN LA UNIDAD DE CUIDADOS INTENSIVOS</dc:title>
  <dc:creator>Gustavo Gonzalez</dc:creator>
  <cp:lastModifiedBy>Nicolas Callejas Espitia</cp:lastModifiedBy>
  <cp:revision>4</cp:revision>
  <dcterms:modified xsi:type="dcterms:W3CDTF">2023-03-16T07:55:38Z</dcterms:modified>
</cp:coreProperties>
</file>