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6f0ce72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6f0ce72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6f0ce7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26f0ce7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6f0ce72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6f0ce72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6f0ce72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6f0ce72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6f0ce72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6f0ce72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6f0ce7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6f0ce7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26f0ce7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26f0ce7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26f0ce72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26f0ce72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84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TUGAS JAVASCRIPT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4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493575" y="4052450"/>
            <a:ext cx="21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By : Gustiana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DevOps Arkademy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Deteksi palindrom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Palindrom adalah sebuah kata, fasa, angka maupun susunan lainnya yang dapat dibaca sama, baik dari depan maupun belakang.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contoh 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27750" y="2637475"/>
            <a:ext cx="153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 =&gt;	“ </a:t>
            </a:r>
            <a:r>
              <a:rPr lang="id" sz="1700">
                <a:solidFill>
                  <a:schemeClr val="dk1"/>
                </a:solidFill>
              </a:rPr>
              <a:t>malam “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19525" y="2637475"/>
            <a:ext cx="327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id" sz="1700">
                <a:solidFill>
                  <a:schemeClr val="dk1"/>
                </a:solidFill>
              </a:rPr>
              <a:t>palindrom : “ malam “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19525" y="3083875"/>
            <a:ext cx="405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id" sz="1700">
                <a:solidFill>
                  <a:schemeClr val="dk1"/>
                </a:solidFill>
              </a:rPr>
              <a:t>bukan </a:t>
            </a:r>
            <a:r>
              <a:rPr lang="id" sz="1700">
                <a:solidFill>
                  <a:schemeClr val="dk1"/>
                </a:solidFill>
              </a:rPr>
              <a:t>palindrom : “ siang “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269825" y="3083875"/>
            <a:ext cx="153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 =&gt;	“ </a:t>
            </a:r>
            <a:r>
              <a:rPr lang="id" sz="1700">
                <a:solidFill>
                  <a:schemeClr val="dk1"/>
                </a:solidFill>
              </a:rPr>
              <a:t>gnais</a:t>
            </a:r>
            <a:r>
              <a:rPr lang="id" sz="1700">
                <a:solidFill>
                  <a:schemeClr val="dk1"/>
                </a:solidFill>
              </a:rPr>
              <a:t> “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2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Reverse 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Revers Words</a:t>
            </a:r>
            <a:r>
              <a:rPr lang="id">
                <a:solidFill>
                  <a:schemeClr val="dk1"/>
                </a:solidFill>
              </a:rPr>
              <a:t> (kata terbalik) adalah sebuah fungsi yang akan membalik susunan kata pada sebuah kalimat.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contoh :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2740625"/>
            <a:ext cx="36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id">
                <a:solidFill>
                  <a:schemeClr val="dk1"/>
                </a:solidFill>
              </a:rPr>
              <a:t>“ </a:t>
            </a:r>
            <a:r>
              <a:rPr lang="id" sz="1700" u="sng">
                <a:solidFill>
                  <a:schemeClr val="dk1"/>
                </a:solidFill>
              </a:rPr>
              <a:t>saya</a:t>
            </a:r>
            <a:r>
              <a:rPr lang="id" sz="1700">
                <a:solidFill>
                  <a:schemeClr val="dk1"/>
                </a:solidFill>
              </a:rPr>
              <a:t> belajar javascript “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74400" y="2740625"/>
            <a:ext cx="36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>
                <a:solidFill>
                  <a:schemeClr val="dk1"/>
                </a:solidFill>
              </a:rPr>
              <a:t> =&gt; </a:t>
            </a:r>
            <a:r>
              <a:rPr lang="id" sz="1700">
                <a:solidFill>
                  <a:schemeClr val="dk1"/>
                </a:solidFill>
              </a:rPr>
              <a:t> “ javascript belajar </a:t>
            </a:r>
            <a:r>
              <a:rPr lang="id" sz="1700" u="sng">
                <a:solidFill>
                  <a:schemeClr val="dk1"/>
                </a:solidFill>
              </a:rPr>
              <a:t>saya</a:t>
            </a:r>
            <a:r>
              <a:rPr lang="id" sz="1700">
                <a:solidFill>
                  <a:schemeClr val="dk1"/>
                </a:solidFill>
              </a:rPr>
              <a:t>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3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findRepeatName()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adalah fungsi untuk mencari nama yang paling banyak muncul.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contoh :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87125" y="2272350"/>
            <a:ext cx="617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chemeClr val="dk1"/>
                </a:solidFill>
              </a:rPr>
              <a:t>let data = </a:t>
            </a:r>
            <a:r>
              <a:rPr lang="id" sz="1700">
                <a:solidFill>
                  <a:schemeClr val="dk1"/>
                </a:solidFill>
              </a:rPr>
              <a:t>[‘Abigail’, ‘Fatih’, ‘Amanda’, ‘Fatih’, ‘Fatih’]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300600" y="2718750"/>
            <a:ext cx="433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solidFill>
                  <a:schemeClr val="dk1"/>
                </a:solidFill>
              </a:rPr>
              <a:t>Abigail = 1,	Fatih = 3, 	Amanda = 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325700" y="3200400"/>
            <a:ext cx="163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solidFill>
                  <a:schemeClr val="dk1"/>
                </a:solidFill>
              </a:rPr>
              <a:t>Output : Fatih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4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findClosestNum()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adalah fungsi untuk mencari angka terdekat dari sebuah deret angka.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contoh 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760025" y="2327475"/>
            <a:ext cx="96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solidFill>
                  <a:schemeClr val="dk1"/>
                </a:solidFill>
              </a:rPr>
              <a:t>cari : 12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82800" y="2327475"/>
            <a:ext cx="42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800">
                <a:solidFill>
                  <a:schemeClr val="dk1"/>
                </a:solidFill>
              </a:rPr>
              <a:t>let data = </a:t>
            </a:r>
            <a:r>
              <a:rPr lang="id" sz="1800">
                <a:solidFill>
                  <a:schemeClr val="dk1"/>
                </a:solidFill>
              </a:rPr>
              <a:t>[1, 7, 2, 5, 20, 13, 15, 11, 10]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94000" y="2935450"/>
            <a:ext cx="40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800">
                <a:solidFill>
                  <a:schemeClr val="dk1"/>
                </a:solidFill>
              </a:rPr>
              <a:t>data </a:t>
            </a:r>
            <a:r>
              <a:rPr lang="id" sz="1800">
                <a:solidFill>
                  <a:schemeClr val="dk1"/>
                </a:solidFill>
              </a:rPr>
              <a:t>=&gt; [20, 15, 13, 11, 10, 7, 5, 2, 1]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782900" y="3354525"/>
            <a:ext cx="2079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163900" y="3354525"/>
            <a:ext cx="2079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544900" y="3354525"/>
            <a:ext cx="2079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925900" y="3354525"/>
            <a:ext cx="207900" cy="233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87975" y="3831625"/>
            <a:ext cx="137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solidFill>
                  <a:schemeClr val="dk1"/>
                </a:solidFill>
              </a:rPr>
              <a:t>Hasi : 11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SOAL 5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algoritma, flowcart, divideAndSort()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adalah fungsi untuk memisahkan deret bilangan angka dimana ketentuannya 0 sebagai batas pemotongnya, dan setiap data angka pada kelompok akan diurutkan.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contoh :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45925" y="2841025"/>
            <a:ext cx="340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id" sz="1700">
                <a:solidFill>
                  <a:schemeClr val="dk1"/>
                </a:solidFill>
              </a:rPr>
              <a:t> “ 5956560159466056 “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674925" y="2829800"/>
            <a:ext cx="36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chemeClr val="dk1"/>
                </a:solidFill>
              </a:rPr>
              <a:t>=&gt; “ 595656 “ 0 “ 159466 “ 0 “ 56 “ 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408850" y="3428600"/>
            <a:ext cx="281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chemeClr val="dk1"/>
                </a:solidFill>
              </a:rPr>
              <a:t>=&gt; </a:t>
            </a:r>
            <a:r>
              <a:rPr lang="id" sz="1700">
                <a:solidFill>
                  <a:schemeClr val="dk1"/>
                </a:solidFill>
              </a:rPr>
              <a:t>“555669” “145669” “56”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335525" y="3417750"/>
            <a:ext cx="382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chemeClr val="dk1"/>
                </a:solidFill>
              </a:rPr>
              <a:t>=&gt; Hasil : “55566914566956”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d">
                <a:solidFill>
                  <a:schemeClr val="dk1"/>
                </a:solidFill>
              </a:rPr>
              <a:t>Mulai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d">
                <a:solidFill>
                  <a:schemeClr val="dk1"/>
                </a:solidFill>
              </a:rPr>
              <a:t>Masukan angka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d">
                <a:solidFill>
                  <a:schemeClr val="dk1"/>
                </a:solidFill>
              </a:rPr>
              <a:t>Kelompokan angka dimana 0 sebagai pembatasnya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d">
                <a:solidFill>
                  <a:schemeClr val="dk1"/>
                </a:solidFill>
              </a:rPr>
              <a:t>Urutkan angka pada setiap kelompok dari bilangan terkecil sampai bilangan terbesar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d">
                <a:solidFill>
                  <a:schemeClr val="dk1"/>
                </a:solidFill>
              </a:rPr>
              <a:t>Gabungkan kembali angka-angka menjadi satu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d">
                <a:solidFill>
                  <a:schemeClr val="dk1"/>
                </a:solidFill>
              </a:rPr>
              <a:t>Tampilkan hasilnya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d">
                <a:solidFill>
                  <a:schemeClr val="dk1"/>
                </a:solidFill>
              </a:rPr>
              <a:t>selesai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FLOWCHART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4374"/>
            <a:ext cx="9143999" cy="1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1948300"/>
            <a:ext cx="85206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3020"/>
              <a:t>SELESAI</a:t>
            </a:r>
            <a:endParaRPr b="1" sz="30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