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04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5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45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69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12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82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10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55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42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EEF5-F131-4A80-ADD3-BC4D0090C970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6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0EEF5-F131-4A80-ADD3-BC4D0090C970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84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codecademy.com/learn/introduction-to-javascript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learn.javascript.ru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javascripting.com/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www.freecodecamp.org/learn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javascript30.com/" TargetMode="Externa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wserling.com/" TargetMode="External"/><Relationship Id="rId2" Type="http://schemas.openxmlformats.org/officeDocument/2006/relationships/hyperlink" Target="https://spywords.ru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r-cy.ru/analysis/" TargetMode="External"/><Relationship Id="rId5" Type="http://schemas.openxmlformats.org/officeDocument/2006/relationships/hyperlink" Target="http://iloveadaptive.com/" TargetMode="External"/><Relationship Id="rId4" Type="http://schemas.openxmlformats.org/officeDocument/2006/relationships/hyperlink" Target="https://search.google.com/test/mobile-friendl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31522" y="378045"/>
            <a:ext cx="106070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МИНИСТЕРСТВО НАУКИ И ВЫСШЕГО ОБРАЗОВАНИЯ РЕСПУБЛИКИ КАЗАХСТАН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СЕВЕРО-КАЗАХСТАНСКИЙ УНИВЕРСИТЕТ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ИМ. М. КОЗЫБАЕВА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ФАКУЛЬТЕТ ИНЖЕНЕРИИ И ЦИФРОВЫХ ТЕХНОЛОГИЙ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КАФЕДРА «ИНФОРМАЦИОННО-КОММУНИКАЦИОННЫЕ ТЕХНОЛОГИИ»  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97577" y="2844225"/>
            <a:ext cx="962297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ТВОРЧЕСКИЙ ЭКЗАМЕН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ПО ДИСЦИПЛИНЕ «ПРОТОКОЛЫ И ИНТЕРФЕЙСЫ КОМПЬТЕРНЫХ СИСТЕМ»</a:t>
            </a: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5097" y="4356187"/>
            <a:ext cx="113821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                                                                                                                           Кенесов М.Т.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ИС-22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Петропавловск, 2024</a:t>
            </a:r>
          </a:p>
        </p:txBody>
      </p:sp>
    </p:spTree>
    <p:extLst>
      <p:ext uri="{BB962C8B-B14F-4D97-AF65-F5344CB8AC3E}">
        <p14:creationId xmlns:p14="http://schemas.microsoft.com/office/powerpoint/2010/main" val="2270645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841BE2-E8E5-4362-B6D8-39ECD54AB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505" y="780506"/>
            <a:ext cx="10599752" cy="52969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255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24EA09-BB6F-46DF-BE20-D244047F0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00" y="865913"/>
            <a:ext cx="10230083" cy="5126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405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31625" y="462987"/>
            <a:ext cx="65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 НА ПУБЛИКАЦИЮ ПРОЕКТА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AC7848-9E13-4209-B412-EA692A3B6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352259"/>
            <a:ext cx="4741681" cy="469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5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811" y="731520"/>
            <a:ext cx="109379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Рассматривается возможность создания сайта для изучения JavaScript. Этот язык программирования постоянно находится в центре внимания из-за своей популярности и важности в веб-разработке. Потенциальный проект предполагает предложение пользователю нового и интересного опыта обучения.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Важно поддерживать актуальность материалов, поэтому планируется регулярное обновление контента с учетом последних тенденций и изменений в мире JavaScript. Кроме того, особое внимание будет уделено удобству использования сайта и его дизайну, чтобы обеспечить приятный и эффективный опыт обучения для пользователей. Все предложения и советы по улучшению проекта будут приняты во внимание.</a:t>
            </a:r>
          </a:p>
        </p:txBody>
      </p:sp>
    </p:spTree>
    <p:extLst>
      <p:ext uri="{BB962C8B-B14F-4D97-AF65-F5344CB8AC3E}">
        <p14:creationId xmlns:p14="http://schemas.microsoft.com/office/powerpoint/2010/main" val="341040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18605" y="474345"/>
            <a:ext cx="1058962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ПРОЕКТА</a:t>
            </a:r>
          </a:p>
          <a:p>
            <a:pPr lvl="0"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0" algn="just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состоит в создании ресурса, который обеспечит эффективное и увлекательное изучение языка программирования JavaScript. Основные задачи включают в себя:</a:t>
            </a: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структурированного и понятного материала для начинающих и опытных разработчиков, включая учебные материалы, </a:t>
            </a:r>
            <a:r>
              <a:rPr lang="ru-RU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туториалы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задания и примеры кода.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Регулярное обновление контента в соответствии с последними тенденциями и изменениями в мире JavaScript, чтобы пользователи всегда имели доступ к актуальной информации.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интерактивных элементов, таких как задачи для самостоятельного решения, онлайн-курсы или форумы для обсуждения вопросов и обмена опытом.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удобства использования сайта через интуитивно понятный интерфейс, удобную навигацию и адаптивный дизайн для доступа с различных устройств.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Постоянное взаимодействие с пользовательским сообществом, принятие обратной связи и адаптация контента в соответствии с запросами и потребностями аудитории.</a:t>
            </a: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52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0229" y="474014"/>
            <a:ext cx="1070283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 ПРОЕКТА</a:t>
            </a:r>
          </a:p>
          <a:p>
            <a:pPr lvl="0" algn="ctr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Проект по созданию сайта для изучения JavaScript имеет значительную практическую значимость в нескольких аспектах:</a:t>
            </a: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квалификации: Предоставление доступного и структурированного обучающего контента по JavaScript поможет как начинающим, так и опытным разработчикам улучшить свои навыки в этом ключевом языке программирования. Это может привести к повышению конкурентоспособности на рынке труда и расширению карьерных возможностей.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разработчиков: Создание онлайн-ресурса с примерами кода, </a:t>
            </a:r>
            <a:r>
              <a:rPr lang="ru-RU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туториалами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решениями распространенных проблем в JavaScript может помочь разработчикам в повседневной работе, ускоряя процесс разработки и повышая качество кода.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Стимулирование образования: Доступный и интерактивный образовательный ресурс по JavaScript может стимулировать интерес к изучению программирования в целом, привлекая новых учеников и помогая им освоить фундаментальные принципы программирования.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сообщества: Создание сообщества вокруг проекта, где пользователи могут обмениваться знаниями, задавать вопросы и обсуждать актуальные темы, способствует развитию взаимопомощи и сотрудничества в области веб-разработки.</a:t>
            </a:r>
          </a:p>
          <a:p>
            <a:pPr lvl="0" algn="just"/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В целом, проект по созданию сайта для изучения JavaScript не только предоставляет ценные образовательные ресурсы, но и способствует развитию профессиональных навыков, обмену знаниями и созданию сильного сообщества вокруг программирования.</a:t>
            </a: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1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66057" y="464918"/>
            <a:ext cx="112253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АНАЛОГИЧНЫХ ПРОЕКТОВ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AFF74CC-5192-45C8-8B8A-A3B920A8C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994640"/>
              </p:ext>
            </p:extLst>
          </p:nvPr>
        </p:nvGraphicFramePr>
        <p:xfrm>
          <a:off x="1178351" y="1105445"/>
          <a:ext cx="10216681" cy="5189291"/>
        </p:xfrm>
        <a:graphic>
          <a:graphicData uri="http://schemas.openxmlformats.org/drawingml/2006/table">
            <a:tbl>
              <a:tblPr firstRow="1" firstCol="1" bandRow="1"/>
              <a:tblGrid>
                <a:gridCol w="1951975">
                  <a:extLst>
                    <a:ext uri="{9D8B030D-6E8A-4147-A177-3AD203B41FA5}">
                      <a16:colId xmlns:a16="http://schemas.microsoft.com/office/drawing/2014/main" val="3978103794"/>
                    </a:ext>
                  </a:extLst>
                </a:gridCol>
                <a:gridCol w="1951975">
                  <a:extLst>
                    <a:ext uri="{9D8B030D-6E8A-4147-A177-3AD203B41FA5}">
                      <a16:colId xmlns:a16="http://schemas.microsoft.com/office/drawing/2014/main" val="98505946"/>
                    </a:ext>
                  </a:extLst>
                </a:gridCol>
                <a:gridCol w="1671763">
                  <a:extLst>
                    <a:ext uri="{9D8B030D-6E8A-4147-A177-3AD203B41FA5}">
                      <a16:colId xmlns:a16="http://schemas.microsoft.com/office/drawing/2014/main" val="1593695104"/>
                    </a:ext>
                  </a:extLst>
                </a:gridCol>
                <a:gridCol w="1671763">
                  <a:extLst>
                    <a:ext uri="{9D8B030D-6E8A-4147-A177-3AD203B41FA5}">
                      <a16:colId xmlns:a16="http://schemas.microsoft.com/office/drawing/2014/main" val="212240083"/>
                    </a:ext>
                  </a:extLst>
                </a:gridCol>
                <a:gridCol w="1573425">
                  <a:extLst>
                    <a:ext uri="{9D8B030D-6E8A-4147-A177-3AD203B41FA5}">
                      <a16:colId xmlns:a16="http://schemas.microsoft.com/office/drawing/2014/main" val="1681216959"/>
                    </a:ext>
                  </a:extLst>
                </a:gridCol>
                <a:gridCol w="1395780">
                  <a:extLst>
                    <a:ext uri="{9D8B030D-6E8A-4147-A177-3AD203B41FA5}">
                      <a16:colId xmlns:a16="http://schemas.microsoft.com/office/drawing/2014/main" val="3336914743"/>
                    </a:ext>
                  </a:extLst>
                </a:gridCol>
              </a:tblGrid>
              <a:tr h="116152">
                <a:tc row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Сайт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331366"/>
                  </a:ext>
                </a:extLst>
              </a:tr>
              <a:tr h="35307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1ый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2ой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4ый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5ый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324163"/>
                  </a:ext>
                </a:extLst>
              </a:tr>
              <a:tr h="116152">
                <a:tc gridSpan="6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Визуальный анализ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73682"/>
                  </a:ext>
                </a:extLst>
              </a:tr>
              <a:tr h="6048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Адрес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u="sng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https://learn.javascript.ru/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u="sng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3"/>
                        </a:rPr>
                        <a:t>https://www.codecademy.com/learn/introduction-to-javascript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u="sng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4"/>
                        </a:rPr>
                        <a:t>https://javascript30.com/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u="sng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5"/>
                        </a:rPr>
                        <a:t>https://www.freecodecamp.org/learn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u="sng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6"/>
                        </a:rPr>
                        <a:t>https://www.javascripting.com/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624514"/>
                  </a:ext>
                </a:extLst>
              </a:tr>
              <a:tr h="2383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Javascript.ru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Code academy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Javascript30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freecodecamp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JavaScrpiting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642501"/>
                  </a:ext>
                </a:extLst>
              </a:tr>
              <a:tr h="2383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Целевая аудитория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Программисты.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Программисты.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Программисты.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Программисты.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Программисты.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476801"/>
                  </a:ext>
                </a:extLst>
              </a:tr>
              <a:tr h="84915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Сервисы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Учебники, Курсы, Форум, Тест,  поисковик, покупка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EPUB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PDF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Курсы, форум, обратная связь, ресурсы.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Обратная связь, курсы, видеоуроки.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Донат, учебная программа, форум, новости, подкасты, тест.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Форум, обратная связь, видео, игры, аудио.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243307"/>
                  </a:ext>
                </a:extLst>
              </a:tr>
              <a:tr h="15821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Навигация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 центру расположен поисковик, сверху нас встречает элементы навигации по сайту(учебники, курсы, форум, тесты), регистрация.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 центру расположена кнопка для изучения курса, сверху нас встречает элементы навигации по сайту (Каталог, Ресурсы, Сообщество, Курсы).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Справа расположен ползунок для пролистывания.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Сверху расположены меню и поисковик.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 центре расположен поисковик, так-же слева есть категории.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44" marR="336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934967"/>
                  </a:ext>
                </a:extLst>
              </a:tr>
            </a:tbl>
          </a:graphicData>
        </a:graphic>
      </p:graphicFrame>
      <p:pic>
        <p:nvPicPr>
          <p:cNvPr id="1029" name="Рисунок 15">
            <a:extLst>
              <a:ext uri="{FF2B5EF4-FFF2-40B4-BE49-F238E27FC236}">
                <a16:creationId xmlns:a16="http://schemas.microsoft.com/office/drawing/2014/main" id="{8B3AB318-AE5C-4E8B-B543-07E4BDE1E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36638" cy="2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Рисунок 16">
            <a:extLst>
              <a:ext uri="{FF2B5EF4-FFF2-40B4-BE49-F238E27FC236}">
                <a16:creationId xmlns:a16="http://schemas.microsoft.com/office/drawing/2014/main" id="{A65328F8-E448-49A4-9EEF-D79C1AEF5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4075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Рисунок 17">
            <a:extLst>
              <a:ext uri="{FF2B5EF4-FFF2-40B4-BE49-F238E27FC236}">
                <a16:creationId xmlns:a16="http://schemas.microsoft.com/office/drawing/2014/main" id="{52DF2DFA-D2D0-4734-AAB9-1FF3D9276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082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Рисунок 37">
            <a:extLst>
              <a:ext uri="{FF2B5EF4-FFF2-40B4-BE49-F238E27FC236}">
                <a16:creationId xmlns:a16="http://schemas.microsoft.com/office/drawing/2014/main" id="{F2933691-1713-435A-8CFD-E4296F370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8938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Рисунок 2">
            <a:extLst>
              <a:ext uri="{FF2B5EF4-FFF2-40B4-BE49-F238E27FC236}">
                <a16:creationId xmlns:a16="http://schemas.microsoft.com/office/drawing/2014/main" id="{1E73EC3F-6267-4C24-B6D1-31C476037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1675" cy="23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39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6744705-EEFA-4E9F-BE71-1406EC891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517716"/>
              </p:ext>
            </p:extLst>
          </p:nvPr>
        </p:nvGraphicFramePr>
        <p:xfrm>
          <a:off x="1176779" y="417964"/>
          <a:ext cx="9838441" cy="6022071"/>
        </p:xfrm>
        <a:graphic>
          <a:graphicData uri="http://schemas.openxmlformats.org/drawingml/2006/table">
            <a:tbl>
              <a:tblPr firstRow="1" firstCol="1" bandRow="1"/>
              <a:tblGrid>
                <a:gridCol w="1637109">
                  <a:extLst>
                    <a:ext uri="{9D8B030D-6E8A-4147-A177-3AD203B41FA5}">
                      <a16:colId xmlns:a16="http://schemas.microsoft.com/office/drawing/2014/main" val="1683426914"/>
                    </a:ext>
                  </a:extLst>
                </a:gridCol>
                <a:gridCol w="1943473">
                  <a:extLst>
                    <a:ext uri="{9D8B030D-6E8A-4147-A177-3AD203B41FA5}">
                      <a16:colId xmlns:a16="http://schemas.microsoft.com/office/drawing/2014/main" val="2322553874"/>
                    </a:ext>
                  </a:extLst>
                </a:gridCol>
                <a:gridCol w="1637109">
                  <a:extLst>
                    <a:ext uri="{9D8B030D-6E8A-4147-A177-3AD203B41FA5}">
                      <a16:colId xmlns:a16="http://schemas.microsoft.com/office/drawing/2014/main" val="2105468426"/>
                    </a:ext>
                  </a:extLst>
                </a:gridCol>
                <a:gridCol w="1664481">
                  <a:extLst>
                    <a:ext uri="{9D8B030D-6E8A-4147-A177-3AD203B41FA5}">
                      <a16:colId xmlns:a16="http://schemas.microsoft.com/office/drawing/2014/main" val="3703680055"/>
                    </a:ext>
                  </a:extLst>
                </a:gridCol>
                <a:gridCol w="1566571">
                  <a:extLst>
                    <a:ext uri="{9D8B030D-6E8A-4147-A177-3AD203B41FA5}">
                      <a16:colId xmlns:a16="http://schemas.microsoft.com/office/drawing/2014/main" val="1541577234"/>
                    </a:ext>
                  </a:extLst>
                </a:gridCol>
                <a:gridCol w="1389698">
                  <a:extLst>
                    <a:ext uri="{9D8B030D-6E8A-4147-A177-3AD203B41FA5}">
                      <a16:colId xmlns:a16="http://schemas.microsoft.com/office/drawing/2014/main" val="2651195213"/>
                    </a:ext>
                  </a:extLst>
                </a:gridCol>
              </a:tblGrid>
              <a:tr h="12499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Дизайн и его яркие элементы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Светлый и тёмный дизайн, благодаря смене темы можно менять цветовую гамму под свой вкус.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Приятная глазу цветовая палитра, плавная анимация.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Приятная цветовая гамма, хорошо реализована идея с записками.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Цветовая палитра монотонная, очень подходящая сайту.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Простой дизайн, Хорошее сочетание, красного с белым.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054764"/>
                  </a:ext>
                </a:extLst>
              </a:tr>
              <a:tr h="5115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Коэффициент привлекательности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956426"/>
                  </a:ext>
                </a:extLst>
              </a:tr>
              <a:tr h="262762">
                <a:tc gridSpan="6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Технологический анализ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28996"/>
                  </a:ext>
                </a:extLst>
              </a:tr>
              <a:tr h="62189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Кросс-браузерность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Яндекс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Google</a:t>
                      </a:r>
                      <a:r>
                        <a:rPr lang="kk-KZ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Chrome, Microsoft Edge: 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корректно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Яндекс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Google</a:t>
                      </a:r>
                      <a:r>
                        <a:rPr lang="kk-KZ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Chrome, Firefox: 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корректно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Яндекс,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Google</a:t>
                      </a:r>
                      <a:r>
                        <a:rPr lang="kk-KZ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Chrome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корректно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Яндекс,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Google</a:t>
                      </a:r>
                      <a:r>
                        <a:rPr lang="kk-KZ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Chrome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корректно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Яндекс,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Google</a:t>
                      </a:r>
                      <a:r>
                        <a:rPr lang="kk-KZ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Chrome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корректно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805407"/>
                  </a:ext>
                </a:extLst>
              </a:tr>
              <a:tr h="49627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Адаптивность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Доступен для мобильных и ПК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Доступен для мобильных и ПК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Доступен на мобильных и ПК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Доступен на мобильных и Пк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Доступен на мобильных и Пк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989375"/>
                  </a:ext>
                </a:extLst>
              </a:tr>
              <a:tr h="2484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Производительность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/100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72/100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76/100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75/100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75/100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968219"/>
                  </a:ext>
                </a:extLst>
              </a:tr>
              <a:tr h="2627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Скорость загрузки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2.16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с.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966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1.26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с.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252 ms.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2.14 c.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054705"/>
                  </a:ext>
                </a:extLst>
              </a:tr>
              <a:tr h="16689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Ключевые слова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Css позиционирование по центру, java скрипты, javascript, javascript date, javascript function.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Free java,  game development, integrated development   environment, code, mobile development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Js challenge.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Javascript void, flash player plugin, free java, game development,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html table.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JavaScript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libra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ry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JS frameworks.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851" marR="308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707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41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7245" y="877789"/>
            <a:ext cx="9457509" cy="2551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Использованные сервисы: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https://gtmetrix.com/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для определения производительности и скорости загрузки.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https://spywords.ru/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для нахождения ключевых слов.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https://www.browserling.com/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для определения кросс –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браузерности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https://search.google.com/test/mobile-friendly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для определения адаптивности сайта на различных устройствах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http://iloveadaptive.com/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для определения адаптивности сайта на различных устройствах.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https://pr-cy.ru/analysis/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для определения посещаемости сайта.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75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11977" y="531223"/>
            <a:ext cx="742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 ПРОЕКТА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29677C-A959-42C3-A7E9-028CB662D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21" y="1133019"/>
            <a:ext cx="8182222" cy="534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9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6777" y="278674"/>
            <a:ext cx="638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СКРИНЫ ОСНОВЫХ ИНТЕРФЕЙСОВ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69DE4E-7BA8-44A4-9C33-4F78285C5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50" y="772998"/>
            <a:ext cx="10239080" cy="51195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61589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1015</Words>
  <Application>Microsoft Office PowerPoint</Application>
  <PresentationFormat>Широкоэкранный</PresentationFormat>
  <Paragraphs>140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acer</dc:creator>
  <cp:lastModifiedBy>Мадияр Кенесов</cp:lastModifiedBy>
  <cp:revision>26</cp:revision>
  <dcterms:created xsi:type="dcterms:W3CDTF">2024-05-01T07:24:55Z</dcterms:created>
  <dcterms:modified xsi:type="dcterms:W3CDTF">2024-05-03T21:16:03Z</dcterms:modified>
</cp:coreProperties>
</file>