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56F02-9332-4147-9662-99EBE9997B9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EC3AB-165A-4DBE-8D5C-B84754919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1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6B90-87D5-4D7F-8B29-F72FA9ED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A8D-FB88-4457-B184-5CAEE5F7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93CC-2F44-493F-929E-A887AF21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8A79-0475-4DEC-99B9-C44CD6CB124E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3ED6-E615-49C2-B212-6A50DF1A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E17D-A176-4CF0-AFC4-F31AB68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BD09-B684-4D41-9670-D930DD95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FC49-F111-4612-8C9C-71D04A8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53E5-7BD8-40BF-9AFC-FA2833B9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355-0250-48F9-8BD8-6BAA18701A19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5A21-2886-43A7-946A-C6848B5B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0AFB-35BC-4E2A-A970-A8121E2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5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08F24-1EA9-4EE3-877E-472F6CD3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FFB9C-E35F-4B2F-B621-E2095632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B4F0-74C8-4516-838A-D433501A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64B1-2C73-46EB-9A1D-77AEF03BC874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9665-D2AA-49E9-8526-F1CF546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6B2E-EA7A-4C74-B02C-C82F77C2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C68-A6D0-4BFF-8C9E-7533D1A4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8F40-A406-4F15-9C1E-51B41332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822E-A21E-45A3-9868-79A70D0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C81-623B-4DE6-91E0-83D651133F8A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D829-F00D-4EBC-91CC-08E4FD66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4E01-B674-43BE-82E7-4810719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1395-DF7F-459F-82D4-4CEB6A4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84AC-4917-4573-BF43-6FDADA8F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F975-E720-4550-A012-5053528E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ADC4-6361-4F14-A8D7-41EE4AEEABE8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A2F7-1D89-467B-8746-5458643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9F70-B68B-47C4-9091-391E9F62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8560-C978-4149-9DC0-C51E337D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6B62-F50E-4766-A2D2-67D79B97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1B1B2-7F62-4488-9F53-C7343248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9BC5-A581-4688-BBC2-4207DECD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ACA8-2FE2-4FDC-80AF-027FA9B5BDF8}" type="datetime1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6950-9CFD-4BE3-9740-33D69FCE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331F-DF3C-4205-B02A-DB44B90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BA95-3EC1-47F2-BE6B-2B295B3F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D726-94D2-42B6-8606-B9DD7C8F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CC59-5990-415F-A8B8-19559B541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6B0EA-AF79-41C2-904C-6B2EA99F3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3C873-EAB2-4413-B26C-3A282B6C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ED1F-9BBA-4869-A502-B4E0899B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908-18D8-47C8-8DC1-208D6155D8C5}" type="datetime1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57D7C-5395-4E5D-A135-4621B17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A17BB-4A78-4B6A-985D-59F7BA4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777-FC1D-4BB3-AD4D-5CFBBB92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A73A4-1E31-4F6D-AA4A-7037D91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4A8-C40D-4DB7-814B-0270B106046E}" type="datetime1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4939-7562-42AE-8C1C-BC8F699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FF959-4B81-4CDD-995D-C1C1B3ED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1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B5E2A-9763-4151-85DD-F290E7DF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BF7C-32CF-4C5F-B2A6-59720243F5FD}" type="datetime1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487C4-20C2-43A6-A2D8-756FDDCD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CA93-00F5-445C-ABF5-165DDF3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8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3785-CC30-4379-88E0-B87F3BAF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EA06-FC03-4140-82B8-7E145565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2A8CD-DF4A-48A2-A87B-457F255C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11E8-9DA8-4785-832E-9437BD9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631-6CC1-43B2-AFE0-F2F072CF7B36}" type="datetime1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CC2B-0697-4C49-BEF2-0B00AE6A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17F0-66A4-48C3-8AAA-DD4C8B4B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3AD-0DC9-45AE-B2AC-2FD560F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50092-15EF-4969-A5F4-B8296599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123A-25F3-4F1F-AB6D-74E4C4AF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D096-D16A-4BD3-BB7C-079C8AE0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45E7-1EA8-458F-8D5A-D187988B310E}" type="datetime1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7486-DFE5-4841-B937-3BE916C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C285-85D3-4A36-BB10-438CD48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9E39-13F8-4177-8D86-9F461B2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98E2-480F-4F49-8A9E-9FE51876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D768-255F-48C6-A74A-BA53DD68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7682-DCF5-46D9-8E5C-00E4ECF54DAF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AEFA-AC61-4CB6-9867-78AFA7D3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Gustovalley Technologies-Highly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79D5-F882-4BF9-B1C7-A9EE305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ics.uci.edu/ml/datasets/Newspaper+and+magazine+images+segmentation+datas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Template Slides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--All The Best--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8E9CF-7C29-4C87-9C0C-F9FCF5B1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166D2-6F29-4BEE-9148-8F2858FE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Contents: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819175" cy="4692822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Slide 1 Topic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Slide 2 Topic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----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---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--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</a:p>
          <a:p>
            <a:pPr marL="342900" indent="-342900" algn="l">
              <a:buFont typeface="+mj-lt"/>
              <a:buAutoNum type="arabicPeriod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BA263-26CA-4C81-BF2B-B36A5715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59269-7B06-476B-80AF-5BAE7A8A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Title – (Always maintain in size 40)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819175" cy="46928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------------ Contents ------------ (Always maintain in size 24)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150AB-7DB1-49F6-9B8F-6C95BE02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F5735-9A2D-444C-8632-A591660A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5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160413" cy="469282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------------------- Add the reference links here for future reference -------------------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https://archive.ics.uci.edu/ml/datasets/Newspaper+and+magazine+images+segmentation+dataset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DFFA9-7731-4B9D-B2B4-4540F2F9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Technologies-Highly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66B62-7DED-43E4-9417-584D219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7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Segoe UI Semibold</vt:lpstr>
      <vt:lpstr>Office Theme</vt:lpstr>
      <vt:lpstr>Template Slides</vt:lpstr>
      <vt:lpstr>Contents:</vt:lpstr>
      <vt:lpstr>Title – (Always maintain in size 40)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 Segmentation</dc:title>
  <dc:creator>senbaga09@gmail.com</dc:creator>
  <cp:lastModifiedBy>senbaga09@gmail.com</cp:lastModifiedBy>
  <cp:revision>25</cp:revision>
  <dcterms:created xsi:type="dcterms:W3CDTF">2020-11-30T08:38:02Z</dcterms:created>
  <dcterms:modified xsi:type="dcterms:W3CDTF">2021-02-01T14:11:42Z</dcterms:modified>
</cp:coreProperties>
</file>