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E0C5-4ED5-4607-8EC9-A697414A3DAC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org/details/TOIDELJAN18" TargetMode="External"/><Relationship Id="rId3" Type="http://schemas.openxmlformats.org/officeDocument/2006/relationships/hyperlink" Target="https://github.com/doc-analysis/DocBank" TargetMode="External"/><Relationship Id="rId7" Type="http://schemas.openxmlformats.org/officeDocument/2006/relationships/hyperlink" Target="https://github.com/search?q=Layout+Analysis" TargetMode="External"/><Relationship Id="rId12" Type="http://schemas.openxmlformats.org/officeDocument/2006/relationships/image" Target="../media/image1.jpeg"/><Relationship Id="rId2" Type="http://schemas.openxmlformats.org/officeDocument/2006/relationships/hyperlink" Target="https://github.com/microsoft/unilm/tree/master/layoutl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baguila/document-layout-analysis" TargetMode="External"/><Relationship Id="rId11" Type="http://schemas.openxmlformats.org/officeDocument/2006/relationships/hyperlink" Target="https://www.primaresearch.org/datasets/Layout_Analysis" TargetMode="External"/><Relationship Id="rId5" Type="http://schemas.openxmlformats.org/officeDocument/2006/relationships/hyperlink" Target="https://github.com/leonlulu/DeepLayout" TargetMode="External"/><Relationship Id="rId10" Type="http://schemas.openxmlformats.org/officeDocument/2006/relationships/hyperlink" Target="https://dl.acm.org/doi/10.1145/3340531.3412767" TargetMode="External"/><Relationship Id="rId4" Type="http://schemas.openxmlformats.org/officeDocument/2006/relationships/hyperlink" Target="https://github.com/LivingSkyTechnologies/Dense_Article_Dataset_DAD" TargetMode="External"/><Relationship Id="rId9" Type="http://schemas.openxmlformats.org/officeDocument/2006/relationships/hyperlink" Target="http://www.dlib.org/dlib/november14/tkaczyk/11tkaczy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Newspaper Segmentation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Ph.D. Project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36" y="1948230"/>
            <a:ext cx="1170040" cy="46639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Phase-1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E92AF0-D827-4E6F-BD45-B849D72E5F17}"/>
              </a:ext>
            </a:extLst>
          </p:cNvPr>
          <p:cNvGrpSpPr/>
          <p:nvPr/>
        </p:nvGrpSpPr>
        <p:grpSpPr>
          <a:xfrm>
            <a:off x="5347516" y="1948229"/>
            <a:ext cx="4933338" cy="466394"/>
            <a:chOff x="5297127" y="4489065"/>
            <a:chExt cx="4933338" cy="46639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BBF54EA-D70E-4BFB-A9B2-BF71FAE2D031}"/>
                </a:ext>
              </a:extLst>
            </p:cNvPr>
            <p:cNvSpPr txBox="1">
              <a:spLocks/>
            </p:cNvSpPr>
            <p:nvPr/>
          </p:nvSpPr>
          <p:spPr>
            <a:xfrm>
              <a:off x="5297127" y="4489066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Phase-2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DE66872-D368-4517-93C7-09CA454209B6}"/>
                </a:ext>
              </a:extLst>
            </p:cNvPr>
            <p:cNvSpPr txBox="1">
              <a:spLocks/>
            </p:cNvSpPr>
            <p:nvPr/>
          </p:nvSpPr>
          <p:spPr>
            <a:xfrm>
              <a:off x="9060425" y="4489065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Phase-3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DE78BA-209C-4C5B-BCD7-25F1CB279B9F}"/>
              </a:ext>
            </a:extLst>
          </p:cNvPr>
          <p:cNvGrpSpPr/>
          <p:nvPr/>
        </p:nvGrpSpPr>
        <p:grpSpPr>
          <a:xfrm>
            <a:off x="620661" y="2401224"/>
            <a:ext cx="10569676" cy="1810002"/>
            <a:chOff x="619433" y="1975419"/>
            <a:chExt cx="10569676" cy="1810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E1E7EF-A6D5-4283-98C0-4DF8880C04F8}"/>
                </a:ext>
              </a:extLst>
            </p:cNvPr>
            <p:cNvSpPr/>
            <p:nvPr/>
          </p:nvSpPr>
          <p:spPr>
            <a:xfrm>
              <a:off x="619433" y="1988818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Dataset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Image Preprocessing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Analysis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85DF35-3141-47EE-8862-3C1849C20CFF}"/>
                </a:ext>
              </a:extLst>
            </p:cNvPr>
            <p:cNvSpPr/>
            <p:nvPr/>
          </p:nvSpPr>
          <p:spPr>
            <a:xfrm>
              <a:off x="4301612" y="1975419"/>
              <a:ext cx="3161071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Classifier/Models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Extraction and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ML/DL Models developments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DFFA08-C119-4753-88E5-78940F020267}"/>
                </a:ext>
              </a:extLst>
            </p:cNvPr>
            <p:cNvSpPr/>
            <p:nvPr/>
          </p:nvSpPr>
          <p:spPr>
            <a:xfrm>
              <a:off x="8101781" y="1985250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 Training &amp;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Improving model segmentation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Detecting and reducing anomalies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B5FB25-6AB6-4CED-9C8D-F8168A2AE741}"/>
              </a:ext>
            </a:extLst>
          </p:cNvPr>
          <p:cNvSpPr/>
          <p:nvPr/>
        </p:nvSpPr>
        <p:spPr>
          <a:xfrm>
            <a:off x="727587" y="5279922"/>
            <a:ext cx="10461522" cy="15731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C59DA5-CF5E-4A78-99C8-FEA79CDD268F}"/>
              </a:ext>
            </a:extLst>
          </p:cNvPr>
          <p:cNvSpPr txBox="1">
            <a:spLocks/>
          </p:cNvSpPr>
          <p:nvPr/>
        </p:nvSpPr>
        <p:spPr>
          <a:xfrm>
            <a:off x="1587908" y="4823361"/>
            <a:ext cx="1283112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AA6E82-553B-464A-8D7B-5079FCC2D51A}"/>
              </a:ext>
            </a:extLst>
          </p:cNvPr>
          <p:cNvSpPr txBox="1">
            <a:spLocks/>
          </p:cNvSpPr>
          <p:nvPr/>
        </p:nvSpPr>
        <p:spPr>
          <a:xfrm>
            <a:off x="5184055" y="4823361"/>
            <a:ext cx="165918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1/2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11952B5-A55E-4EC3-A20B-0B515FA396E6}"/>
              </a:ext>
            </a:extLst>
          </p:cNvPr>
          <p:cNvSpPr txBox="1">
            <a:spLocks/>
          </p:cNvSpPr>
          <p:nvPr/>
        </p:nvSpPr>
        <p:spPr>
          <a:xfrm>
            <a:off x="8939978" y="4818445"/>
            <a:ext cx="1442886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3D7266-2011-4A8F-9DE6-3D3B87B22F2D}"/>
              </a:ext>
            </a:extLst>
          </p:cNvPr>
          <p:cNvSpPr txBox="1">
            <a:spLocks/>
          </p:cNvSpPr>
          <p:nvPr/>
        </p:nvSpPr>
        <p:spPr>
          <a:xfrm>
            <a:off x="5287294" y="5437238"/>
            <a:ext cx="155595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Line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7A830E-D070-4CCC-8460-A7156DC3302A}"/>
              </a:ext>
            </a:extLst>
          </p:cNvPr>
          <p:cNvCxnSpPr/>
          <p:nvPr/>
        </p:nvCxnSpPr>
        <p:spPr>
          <a:xfrm>
            <a:off x="3942735" y="4552335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961D8-01FA-4C43-9E80-A137447F3829}"/>
              </a:ext>
            </a:extLst>
          </p:cNvPr>
          <p:cNvCxnSpPr/>
          <p:nvPr/>
        </p:nvCxnSpPr>
        <p:spPr>
          <a:xfrm>
            <a:off x="7733071" y="4557250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8272-013C-46C2-815A-E97B0AA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Phase-1: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collection –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Collected sample images of newspapers from Times of India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Preprocessing-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identified for initial segmentation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FAST Algorithm for Corner Detection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RAST algorithm</a:t>
            </a:r>
          </a:p>
          <a:p>
            <a:pPr marL="1257300" lvl="2" indent="-342900" algn="l">
              <a:buFont typeface="+mj-lt"/>
              <a:buAutoNum type="arabicPeriod"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A5727-4871-4D49-BEEF-9A78D278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6" y="1509737"/>
            <a:ext cx="4009763" cy="122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8096D-AB1B-49B0-B1CD-8A786A95E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401" y="1104837"/>
            <a:ext cx="4230374" cy="34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160413" cy="46928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https://github.com/microsoft/unilm/tree/master/layoutlm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https://github.com/doc-analysis/DocBank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https://github.com/LivingSkyTechnologies/Dense_Article_Dataset_DAD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https://github.com/leonlulu/DeepLayout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https://github.com/rbaguila/document-layout-analysis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https://github.com/search?q=Layout+Analysis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https://archive.org/details/TOIDELJAN18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http://www.dlib.org/dlib/november14/tkaczyk/11tkaczyk.html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https://dl.acm.org/doi/10.1145/3340531.3412767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11"/>
              </a:rPr>
              <a:t>https://www.primaresearch.org/datasets/Layout_Analysis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Segoe UI Semibold</vt:lpstr>
      <vt:lpstr>Office Theme</vt:lpstr>
      <vt:lpstr>Newspaper Segmentation</vt:lpstr>
      <vt:lpstr>Phases</vt:lpstr>
      <vt:lpstr>Working:</vt:lpstr>
      <vt:lpstr>Working: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21</cp:revision>
  <dcterms:created xsi:type="dcterms:W3CDTF">2020-11-30T08:38:02Z</dcterms:created>
  <dcterms:modified xsi:type="dcterms:W3CDTF">2021-02-03T18:50:15Z</dcterms:modified>
</cp:coreProperties>
</file>