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58837-866E-489C-A122-DD34C8B6BB2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6D432-8FB8-4A31-A8DF-D1DA0EEDD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1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B90-87D5-4D7F-8B29-F72FA9ED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A8D-FB88-4457-B184-5CAEE5F7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93CC-2F44-493F-929E-A887AF21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74EF-4B7A-45FD-8746-052185AB7694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3ED6-E615-49C2-B212-6A50DF1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E17D-A176-4CF0-AFC4-F31AB68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BD09-B684-4D41-9670-D930DD9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FC49-F111-4612-8C9C-71D04A8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53E5-7BD8-40BF-9AFC-FA2833B9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C59-C15A-4E47-AFFE-D18565CB7536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5A21-2886-43A7-946A-C6848B5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0AFB-35BC-4E2A-A970-A8121E2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5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08F24-1EA9-4EE3-877E-472F6CD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FFB9C-E35F-4B2F-B621-E2095632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B4F0-74C8-4516-838A-D433501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9F1A-1B18-42B5-A076-4517696CA919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9665-D2AA-49E9-8526-F1CF546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6B2E-EA7A-4C74-B02C-C82F77C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C68-A6D0-4BFF-8C9E-7533D1A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8F40-A406-4F15-9C1E-51B41332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822E-A21E-45A3-9868-79A70D0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0880-349D-4351-BD7E-0978D2FAD2DF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D829-F00D-4EBC-91CC-08E4FD66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4E01-B674-43BE-82E7-4810719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1395-DF7F-459F-82D4-4CEB6A4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84AC-4917-4573-BF43-6FDADA8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F975-E720-4550-A012-5053528E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73D3-7EC3-4BB2-9144-2125D2EDDD1C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A2F7-1D89-467B-8746-5458643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F70-B68B-47C4-9091-391E9F62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8560-C978-4149-9DC0-C51E337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6B62-F50E-4766-A2D2-67D79B97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B1B2-7F62-4488-9F53-C7343248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9BC5-A581-4688-BBC2-4207DEC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518-6C7F-4A05-81FD-50D453B7D649}" type="datetime1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6950-9CFD-4BE3-9740-33D69FC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331F-DF3C-4205-B02A-DB44B90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BA95-3EC1-47F2-BE6B-2B295B3F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D726-94D2-42B6-8606-B9DD7C8F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CC59-5990-415F-A8B8-19559B54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6B0EA-AF79-41C2-904C-6B2EA99F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3C873-EAB2-4413-B26C-3A282B6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ED1F-9BBA-4869-A502-B4E0899B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41E2-087D-4FE9-8EFC-963977759283}" type="datetime1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7D7C-5395-4E5D-A135-4621B17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17BB-4A78-4B6A-985D-59F7BA4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777-FC1D-4BB3-AD4D-5CFBBB92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73A4-1E31-4F6D-AA4A-7037D91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0F3A-25DD-4F37-A290-71FEA878B7E6}" type="datetime1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4939-7562-42AE-8C1C-BC8F699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F959-4B81-4CDD-995D-C1C1B3ED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B5E2A-9763-4151-85DD-F290E7DF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D2E-586F-4970-9A49-77FC1F4806F7}" type="datetime1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487C4-20C2-43A6-A2D8-756FDDC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CA93-00F5-445C-ABF5-165DDF3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3785-CC30-4379-88E0-B87F3BAF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EA06-FC03-4140-82B8-7E145565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A8CD-DF4A-48A2-A87B-457F255C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11E8-9DA8-4785-832E-9437BD9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5F49-EF43-41A2-A67B-AD5D3EA55EE9}" type="datetime1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CC2B-0697-4C49-BEF2-0B00AE6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17F0-66A4-48C3-8AAA-DD4C8B4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3AD-0DC9-45AE-B2AC-2FD560F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0092-15EF-4969-A5F4-B8296599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123A-25F3-4F1F-AB6D-74E4C4AF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D096-D16A-4BD3-BB7C-079C8AE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136-A58A-4656-B7D6-D37124383A94}" type="datetime1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7486-DFE5-4841-B937-3BE916C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C285-85D3-4A36-BB10-438CD48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9E39-13F8-4177-8D86-9F461B2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8E2-480F-4F49-8A9E-9FE51876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D768-255F-48C6-A74A-BA53DD68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C9C6-8C17-4476-BFD1-E5702BE52E1F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AEFA-AC61-4CB6-9867-78AFA7D3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Highly Confidential - Gustovalley Technovations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79D5-F882-4BF9-B1C7-A9EE305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blpocr.blogspot.com/2007/06/run-length-smoothing-algorithm-rls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spinor/a-straightforward-introduction-to-image-thresholding-using-python-f1c085f02d5e" TargetMode="External"/><Relationship Id="rId4" Type="http://schemas.openxmlformats.org/officeDocument/2006/relationships/hyperlink" Target="https://docs.opencv.org/3.4/d5/d69/tutorial_py_non_local_mea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Newspaper Article Segmentation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Ph.D. Project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3527-60F0-4B2C-9A65-B7444286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6BBA-C953-4C8C-8197-64234E76ADED}" type="datetime1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BDC4-A651-46A1-AAE1-FBF5492D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5706-21A1-41E1-A587-6894BDE1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B9D7E7E2-16C2-4D3E-8942-D26AB00C5543}"/>
              </a:ext>
            </a:extLst>
          </p:cNvPr>
          <p:cNvCxnSpPr>
            <a:stCxn id="125" idx="2"/>
            <a:endCxn id="129" idx="0"/>
          </p:cNvCxnSpPr>
          <p:nvPr/>
        </p:nvCxnSpPr>
        <p:spPr>
          <a:xfrm>
            <a:off x="8261591" y="2822336"/>
            <a:ext cx="1" cy="1887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536"/>
            <a:ext cx="9144000" cy="67215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Preprocessing Flow: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488272-013C-46C2-815A-E97B0AAE1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CB987B1-5B6B-45D1-99A9-2B41E7AB167D}"/>
              </a:ext>
            </a:extLst>
          </p:cNvPr>
          <p:cNvSpPr/>
          <p:nvPr/>
        </p:nvSpPr>
        <p:spPr>
          <a:xfrm>
            <a:off x="507058" y="2751017"/>
            <a:ext cx="1250303" cy="8847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Grayscale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</a:t>
            </a:r>
            <a:endParaRPr lang="en-I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33CCA4-EC36-4CF5-87FE-4A1FFD159DF2}"/>
              </a:ext>
            </a:extLst>
          </p:cNvPr>
          <p:cNvSpPr/>
          <p:nvPr/>
        </p:nvSpPr>
        <p:spPr>
          <a:xfrm>
            <a:off x="9732445" y="3209172"/>
            <a:ext cx="1713723" cy="11709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Final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3D6E5-A698-487E-B4A5-2F7D5092D2FB}"/>
              </a:ext>
            </a:extLst>
          </p:cNvPr>
          <p:cNvSpPr/>
          <p:nvPr/>
        </p:nvSpPr>
        <p:spPr>
          <a:xfrm>
            <a:off x="507058" y="1736870"/>
            <a:ext cx="1244333" cy="7022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1FBC9-54E8-4A07-83F6-0A364922A1D6}"/>
              </a:ext>
            </a:extLst>
          </p:cNvPr>
          <p:cNvSpPr/>
          <p:nvPr/>
        </p:nvSpPr>
        <p:spPr>
          <a:xfrm>
            <a:off x="459049" y="3939139"/>
            <a:ext cx="1334381" cy="8847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Denoising</a:t>
            </a:r>
            <a:endParaRPr lang="en-I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B918FD-36E1-4456-971E-B77414C46E3F}"/>
              </a:ext>
            </a:extLst>
          </p:cNvPr>
          <p:cNvSpPr/>
          <p:nvPr/>
        </p:nvSpPr>
        <p:spPr>
          <a:xfrm>
            <a:off x="2637403" y="3219139"/>
            <a:ext cx="1446344" cy="11709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Thresholding</a:t>
            </a:r>
            <a:endParaRPr lang="en-I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BDBD0A-4B2B-4F23-A3BC-1AC751638EF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1126240" y="3635766"/>
            <a:ext cx="5970" cy="30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80E007-A6E7-4A3F-9A0B-36A1881C0B68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793430" y="3804635"/>
            <a:ext cx="843973" cy="576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9E93CA1-7630-4A18-8996-7C5B59B5F1D3}"/>
              </a:ext>
            </a:extLst>
          </p:cNvPr>
          <p:cNvSpPr/>
          <p:nvPr/>
        </p:nvSpPr>
        <p:spPr>
          <a:xfrm>
            <a:off x="3327970" y="1963239"/>
            <a:ext cx="1440371" cy="9454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RLSA*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Vertical</a:t>
            </a:r>
            <a:endParaRPr lang="en-I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9B09A5-FBCC-405F-882B-D67CBEC6CC3D}"/>
              </a:ext>
            </a:extLst>
          </p:cNvPr>
          <p:cNvSpPr/>
          <p:nvPr/>
        </p:nvSpPr>
        <p:spPr>
          <a:xfrm>
            <a:off x="3327971" y="4690190"/>
            <a:ext cx="1440369" cy="9605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RLSA*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Horizontal</a:t>
            </a:r>
            <a:endParaRPr lang="en-I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0E468E-1514-4AD3-8A61-E75F0F8ED350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2810881" y="2691634"/>
            <a:ext cx="772773" cy="261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1">
            <a:extLst>
              <a:ext uri="{FF2B5EF4-FFF2-40B4-BE49-F238E27FC236}">
                <a16:creationId xmlns:a16="http://schemas.microsoft.com/office/drawing/2014/main" id="{CF3A7A3B-C37E-4873-B24E-DB2322E4F708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2807109" y="4649582"/>
            <a:ext cx="780318" cy="2614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AA67836-2DF7-4806-8488-7A30EED75A8C}"/>
              </a:ext>
            </a:extLst>
          </p:cNvPr>
          <p:cNvCxnSpPr>
            <a:cxnSpLocks/>
            <a:stCxn id="40" idx="3"/>
            <a:endCxn id="41" idx="3"/>
          </p:cNvCxnSpPr>
          <p:nvPr/>
        </p:nvCxnSpPr>
        <p:spPr>
          <a:xfrm flipH="1">
            <a:off x="4768340" y="2435949"/>
            <a:ext cx="1" cy="2734495"/>
          </a:xfrm>
          <a:prstGeom prst="bentConnector3">
            <a:avLst>
              <a:gd name="adj1" fmla="val -2286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63574A-663A-49FA-AE2D-9BCA31530502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998129" y="3801886"/>
            <a:ext cx="460397" cy="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B482-38C7-4143-86F1-9FDE78483817}"/>
              </a:ext>
            </a:extLst>
          </p:cNvPr>
          <p:cNvSpPr/>
          <p:nvPr/>
        </p:nvSpPr>
        <p:spPr>
          <a:xfrm>
            <a:off x="5458526" y="3216390"/>
            <a:ext cx="1362254" cy="11709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RLSA*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BCBCE1F5-1FDF-4639-8A09-03486F64B978}"/>
              </a:ext>
            </a:extLst>
          </p:cNvPr>
          <p:cNvSpPr/>
          <p:nvPr/>
        </p:nvSpPr>
        <p:spPr>
          <a:xfrm>
            <a:off x="4823661" y="3661510"/>
            <a:ext cx="351797" cy="280752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9F7E26-48A7-4F7C-9E21-178056C61F5F}"/>
              </a:ext>
            </a:extLst>
          </p:cNvPr>
          <p:cNvCxnSpPr>
            <a:cxnSpLocks/>
            <a:stCxn id="54" idx="1"/>
          </p:cNvCxnSpPr>
          <p:nvPr/>
        </p:nvCxnSpPr>
        <p:spPr>
          <a:xfrm flipV="1">
            <a:off x="4999560" y="2751906"/>
            <a:ext cx="350366" cy="909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961F28B-847F-48C1-8621-40FCC0F8394F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1129225" y="2439130"/>
            <a:ext cx="2985" cy="311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146B8A-FEC7-4D2D-9A1B-19D1CC018D50}"/>
              </a:ext>
            </a:extLst>
          </p:cNvPr>
          <p:cNvGrpSpPr/>
          <p:nvPr/>
        </p:nvGrpSpPr>
        <p:grpSpPr>
          <a:xfrm>
            <a:off x="5174743" y="768117"/>
            <a:ext cx="2121060" cy="2056041"/>
            <a:chOff x="5072104" y="973394"/>
            <a:chExt cx="2121060" cy="2056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43260F4-3835-44FD-9E44-0C01DB365F7B}"/>
                </a:ext>
              </a:extLst>
            </p:cNvPr>
            <p:cNvSpPr/>
            <p:nvPr/>
          </p:nvSpPr>
          <p:spPr>
            <a:xfrm>
              <a:off x="5072104" y="973394"/>
              <a:ext cx="2121060" cy="205604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Step 1: Bitwise OR </a:t>
              </a:r>
              <a:r>
                <a:rPr lang="en-US" sz="1400" dirty="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of RLSA vertical and RLSA horizontal output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Step 2: Bitwise Not </a:t>
              </a:r>
              <a:r>
                <a:rPr lang="en-US" sz="1400" dirty="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of step 1 output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BBE7478-A142-4FBC-B1BB-C564121B5451}"/>
                </a:ext>
              </a:extLst>
            </p:cNvPr>
            <p:cNvGrpSpPr/>
            <p:nvPr/>
          </p:nvGrpSpPr>
          <p:grpSpPr>
            <a:xfrm>
              <a:off x="5518052" y="1087427"/>
              <a:ext cx="1229164" cy="438538"/>
              <a:chOff x="5518052" y="1087427"/>
              <a:chExt cx="1229164" cy="438538"/>
            </a:xfrm>
          </p:grpSpPr>
          <p:pic>
            <p:nvPicPr>
              <p:cNvPr id="1026" name="Picture 2" descr="Bitwise Operators In Python And Their Application In Logic Gates | by  Vincent Tabora | 0xCODE | Medium">
                <a:extLst>
                  <a:ext uri="{FF2B5EF4-FFF2-40B4-BE49-F238E27FC236}">
                    <a16:creationId xmlns:a16="http://schemas.microsoft.com/office/drawing/2014/main" id="{155B1970-C35F-46AF-B087-5241EC59AC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1" t="31141" r="54970" b="54940"/>
              <a:stretch/>
            </p:blipFill>
            <p:spPr bwMode="auto">
              <a:xfrm>
                <a:off x="5518052" y="1087427"/>
                <a:ext cx="1229164" cy="438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8D0522B-4C2A-4A96-B8F2-E33E7548EA64}"/>
                  </a:ext>
                </a:extLst>
              </p:cNvPr>
              <p:cNvSpPr/>
              <p:nvPr/>
            </p:nvSpPr>
            <p:spPr>
              <a:xfrm>
                <a:off x="6270171" y="1236632"/>
                <a:ext cx="111967" cy="11403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97257B09-3BDE-4BC4-BAB4-7EC2B7E48B09}"/>
              </a:ext>
            </a:extLst>
          </p:cNvPr>
          <p:cNvSpPr txBox="1"/>
          <p:nvPr/>
        </p:nvSpPr>
        <p:spPr>
          <a:xfrm>
            <a:off x="5620691" y="5707633"/>
            <a:ext cx="6229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*RLSA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Run Length Smoothing Algorithm</a:t>
            </a:r>
          </a:p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**Mappings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Classifying masks/bounding area of assets in the dataset </a:t>
            </a:r>
            <a:endParaRPr lang="en-IN" sz="16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41C8056-074D-40E7-BE10-12E90A2BB0D0}"/>
              </a:ext>
            </a:extLst>
          </p:cNvPr>
          <p:cNvSpPr/>
          <p:nvPr/>
        </p:nvSpPr>
        <p:spPr>
          <a:xfrm>
            <a:off x="7580465" y="3209173"/>
            <a:ext cx="1362254" cy="11709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Mappings**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5F0DF0-DCC9-45F0-B0BB-3075DBA71E6C}"/>
              </a:ext>
            </a:extLst>
          </p:cNvPr>
          <p:cNvCxnSpPr>
            <a:cxnSpLocks/>
            <a:stCxn id="53" idx="3"/>
            <a:endCxn id="117" idx="1"/>
          </p:cNvCxnSpPr>
          <p:nvPr/>
        </p:nvCxnSpPr>
        <p:spPr>
          <a:xfrm flipV="1">
            <a:off x="6820780" y="3794669"/>
            <a:ext cx="759685" cy="7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A13CC6F-577E-46B7-A3D5-334A2F64F6AB}"/>
              </a:ext>
            </a:extLst>
          </p:cNvPr>
          <p:cNvSpPr/>
          <p:nvPr/>
        </p:nvSpPr>
        <p:spPr>
          <a:xfrm>
            <a:off x="7615118" y="2065224"/>
            <a:ext cx="1292945" cy="7571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Article Layout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Mapping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ED7BE1E-6619-406F-A719-70938D2FC55C}"/>
              </a:ext>
            </a:extLst>
          </p:cNvPr>
          <p:cNvSpPr/>
          <p:nvPr/>
        </p:nvSpPr>
        <p:spPr>
          <a:xfrm>
            <a:off x="7615119" y="4709742"/>
            <a:ext cx="1292945" cy="7571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Image and Title Mapping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E3A3C37-20BD-45A6-A1D9-A3437B33DB3C}"/>
              </a:ext>
            </a:extLst>
          </p:cNvPr>
          <p:cNvCxnSpPr>
            <a:cxnSpLocks/>
            <a:stCxn id="1033" idx="1"/>
            <a:endCxn id="22" idx="1"/>
          </p:cNvCxnSpPr>
          <p:nvPr/>
        </p:nvCxnSpPr>
        <p:spPr>
          <a:xfrm flipV="1">
            <a:off x="9262034" y="3794668"/>
            <a:ext cx="470411" cy="8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3" name="Left Brace 1032">
            <a:extLst>
              <a:ext uri="{FF2B5EF4-FFF2-40B4-BE49-F238E27FC236}">
                <a16:creationId xmlns:a16="http://schemas.microsoft.com/office/drawing/2014/main" id="{63AB6785-C8B5-4CF0-B4B5-AFF2702C9A7A}"/>
              </a:ext>
            </a:extLst>
          </p:cNvPr>
          <p:cNvSpPr/>
          <p:nvPr/>
        </p:nvSpPr>
        <p:spPr>
          <a:xfrm flipH="1">
            <a:off x="8912922" y="2435949"/>
            <a:ext cx="349112" cy="2734495"/>
          </a:xfrm>
          <a:prstGeom prst="leftBrace">
            <a:avLst>
              <a:gd name="adj1" fmla="val 11006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5" name="Date Placeholder 1034">
            <a:extLst>
              <a:ext uri="{FF2B5EF4-FFF2-40B4-BE49-F238E27FC236}">
                <a16:creationId xmlns:a16="http://schemas.microsoft.com/office/drawing/2014/main" id="{47C3FF65-B99C-4F5C-A73D-6B1E9B1B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E5-38A9-4DCD-B7D0-C1B3E7EACD07}" type="datetime1">
              <a:rPr lang="en-IN" smtClean="0"/>
              <a:t>07-06-2021</a:t>
            </a:fld>
            <a:endParaRPr lang="en-IN"/>
          </a:p>
        </p:txBody>
      </p:sp>
      <p:sp>
        <p:nvSpPr>
          <p:cNvPr id="1036" name="Footer Placeholder 1035">
            <a:extLst>
              <a:ext uri="{FF2B5EF4-FFF2-40B4-BE49-F238E27FC236}">
                <a16:creationId xmlns:a16="http://schemas.microsoft.com/office/drawing/2014/main" id="{67F0D8E0-4932-438F-AAD2-6A64B786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1037" name="Slide Number Placeholder 1036">
            <a:extLst>
              <a:ext uri="{FF2B5EF4-FFF2-40B4-BE49-F238E27FC236}">
                <a16:creationId xmlns:a16="http://schemas.microsoft.com/office/drawing/2014/main" id="{8215D8B9-570D-44E2-BC63-E86666D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3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1481"/>
            <a:ext cx="9144000" cy="67215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488272-013C-46C2-815A-E97B0AAE1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7257B09-3BDE-4BC4-BAB4-7EC2B7E48B09}"/>
              </a:ext>
            </a:extLst>
          </p:cNvPr>
          <p:cNvSpPr txBox="1"/>
          <p:nvPr/>
        </p:nvSpPr>
        <p:spPr>
          <a:xfrm>
            <a:off x="582160" y="1144964"/>
            <a:ext cx="103346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RLSA -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http://crblpocr.blogspot.com/2007/06/run-length-smoothing-algorithm-rlsa.htm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l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Denoising -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https://docs.opencv.org/3.4/d5/d69/tutorial_py_non_local_means.html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Thresholding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https://medium.com/spinor/a-straightforward-introduction-to-image-thresholding-using-python-f1c085f02d5e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5" name="Date Placeholder 1034">
            <a:extLst>
              <a:ext uri="{FF2B5EF4-FFF2-40B4-BE49-F238E27FC236}">
                <a16:creationId xmlns:a16="http://schemas.microsoft.com/office/drawing/2014/main" id="{47C3FF65-B99C-4F5C-A73D-6B1E9B1B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E5-38A9-4DCD-B7D0-C1B3E7EACD07}" type="datetime1">
              <a:rPr lang="en-IN" smtClean="0"/>
              <a:t>07-06-2021</a:t>
            </a:fld>
            <a:endParaRPr lang="en-IN"/>
          </a:p>
        </p:txBody>
      </p:sp>
      <p:sp>
        <p:nvSpPr>
          <p:cNvPr id="1036" name="Footer Placeholder 1035">
            <a:extLst>
              <a:ext uri="{FF2B5EF4-FFF2-40B4-BE49-F238E27FC236}">
                <a16:creationId xmlns:a16="http://schemas.microsoft.com/office/drawing/2014/main" id="{67F0D8E0-4932-438F-AAD2-6A64B786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Highly Confidential - Gustovalley Technovations</a:t>
            </a:r>
          </a:p>
        </p:txBody>
      </p:sp>
      <p:sp>
        <p:nvSpPr>
          <p:cNvPr id="1037" name="Slide Number Placeholder 1036">
            <a:extLst>
              <a:ext uri="{FF2B5EF4-FFF2-40B4-BE49-F238E27FC236}">
                <a16:creationId xmlns:a16="http://schemas.microsoft.com/office/drawing/2014/main" id="{8215D8B9-570D-44E2-BC63-E86666D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155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Segoe UI Semibold</vt:lpstr>
      <vt:lpstr>Office Theme</vt:lpstr>
      <vt:lpstr>Newspaper Article Segmentation</vt:lpstr>
      <vt:lpstr>Preprocessing Flow: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Segmentation</dc:title>
  <dc:creator>senbaga09@gmail.com</dc:creator>
  <cp:lastModifiedBy>senbaga09@gmail.com</cp:lastModifiedBy>
  <cp:revision>184</cp:revision>
  <dcterms:created xsi:type="dcterms:W3CDTF">2020-11-30T08:38:02Z</dcterms:created>
  <dcterms:modified xsi:type="dcterms:W3CDTF">2021-06-06T19:52:48Z</dcterms:modified>
</cp:coreProperties>
</file>