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6B90-87D5-4D7F-8B29-F72FA9ED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A8D-FB88-4457-B184-5CAEE5F7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93CC-2F44-493F-929E-A887AF21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3ED6-E615-49C2-B212-6A50DF1A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E17D-A176-4CF0-AFC4-F31AB68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BD09-B684-4D41-9670-D930DD95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FC49-F111-4612-8C9C-71D04A8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53E5-7BD8-40BF-9AFC-FA2833B9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5A21-2886-43A7-946A-C6848B5B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0AFB-35BC-4E2A-A970-A8121E2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5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08F24-1EA9-4EE3-877E-472F6CD3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FFB9C-E35F-4B2F-B621-E2095632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B4F0-74C8-4516-838A-D433501A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9665-D2AA-49E9-8526-F1CF546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6B2E-EA7A-4C74-B02C-C82F77C2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C68-A6D0-4BFF-8C9E-7533D1A4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8F40-A406-4F15-9C1E-51B41332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822E-A21E-45A3-9868-79A70D0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D829-F00D-4EBC-91CC-08E4FD66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4E01-B674-43BE-82E7-4810719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1395-DF7F-459F-82D4-4CEB6A4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84AC-4917-4573-BF43-6FDADA8F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F975-E720-4550-A012-5053528E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A2F7-1D89-467B-8746-5458643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9F70-B68B-47C4-9091-391E9F62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8560-C978-4149-9DC0-C51E337D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6B62-F50E-4766-A2D2-67D79B97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1B1B2-7F62-4488-9F53-C7343248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9BC5-A581-4688-BBC2-4207DECD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6950-9CFD-4BE3-9740-33D69FCE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331F-DF3C-4205-B02A-DB44B90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BA95-3EC1-47F2-BE6B-2B295B3F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D726-94D2-42B6-8606-B9DD7C8F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CC59-5990-415F-A8B8-19559B541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6B0EA-AF79-41C2-904C-6B2EA99F3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3C873-EAB2-4413-B26C-3A282B6C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ED1F-9BBA-4869-A502-B4E0899B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57D7C-5395-4E5D-A135-4621B17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A17BB-4A78-4B6A-985D-59F7BA4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777-FC1D-4BB3-AD4D-5CFBBB92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A73A4-1E31-4F6D-AA4A-7037D91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4939-7562-42AE-8C1C-BC8F699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FF959-4B81-4CDD-995D-C1C1B3ED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1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B5E2A-9763-4151-85DD-F290E7DF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487C4-20C2-43A6-A2D8-756FDDCD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CA93-00F5-445C-ABF5-165DDF3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8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3785-CC30-4379-88E0-B87F3BAF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EA06-FC03-4140-82B8-7E145565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2A8CD-DF4A-48A2-A87B-457F255C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11E8-9DA8-4785-832E-9437BD9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CC2B-0697-4C49-BEF2-0B00AE6A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17F0-66A4-48C3-8AAA-DD4C8B4B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3AD-0DC9-45AE-B2AC-2FD560F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50092-15EF-4969-A5F4-B8296599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123A-25F3-4F1F-AB6D-74E4C4AF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D096-D16A-4BD3-BB7C-079C8AE0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7486-DFE5-4841-B937-3BE916C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C285-85D3-4A36-BB10-438CD48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9E39-13F8-4177-8D86-9F461B2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98E2-480F-4F49-8A9E-9FE51876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D768-255F-48C6-A74A-BA53DD68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E0C5-4ED5-4607-8EC9-A697414A3DA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AEFA-AC61-4CB6-9867-78AFA7D3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79D5-F882-4BF9-B1C7-A9EE305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ics.uci.edu/ml/datasets/Newspaper+and+magazine+images+segmentation+datas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Newspaper Segmentation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Ph.D. Project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Phases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136" y="1948230"/>
            <a:ext cx="1170040" cy="466393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Phase-1</a:t>
            </a:r>
            <a:endParaRPr lang="en-IN" sz="2200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E92AF0-D827-4E6F-BD45-B849D72E5F17}"/>
              </a:ext>
            </a:extLst>
          </p:cNvPr>
          <p:cNvGrpSpPr/>
          <p:nvPr/>
        </p:nvGrpSpPr>
        <p:grpSpPr>
          <a:xfrm>
            <a:off x="5347516" y="1948229"/>
            <a:ext cx="4933338" cy="466394"/>
            <a:chOff x="5297127" y="4489065"/>
            <a:chExt cx="4933338" cy="466394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BBF54EA-D70E-4BFB-A9B2-BF71FAE2D031}"/>
                </a:ext>
              </a:extLst>
            </p:cNvPr>
            <p:cNvSpPr txBox="1">
              <a:spLocks/>
            </p:cNvSpPr>
            <p:nvPr/>
          </p:nvSpPr>
          <p:spPr>
            <a:xfrm>
              <a:off x="5297127" y="4489066"/>
              <a:ext cx="1170040" cy="4663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Phase-2</a:t>
              </a:r>
              <a:endParaRPr lang="en-I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DE66872-D368-4517-93C7-09CA454209B6}"/>
                </a:ext>
              </a:extLst>
            </p:cNvPr>
            <p:cNvSpPr txBox="1">
              <a:spLocks/>
            </p:cNvSpPr>
            <p:nvPr/>
          </p:nvSpPr>
          <p:spPr>
            <a:xfrm>
              <a:off x="9060425" y="4489065"/>
              <a:ext cx="1170040" cy="4663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Phase-3</a:t>
              </a:r>
              <a:endParaRPr lang="en-I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FDE78BA-209C-4C5B-BCD7-25F1CB279B9F}"/>
              </a:ext>
            </a:extLst>
          </p:cNvPr>
          <p:cNvGrpSpPr/>
          <p:nvPr/>
        </p:nvGrpSpPr>
        <p:grpSpPr>
          <a:xfrm>
            <a:off x="620661" y="2401224"/>
            <a:ext cx="10569676" cy="1810002"/>
            <a:chOff x="619433" y="1975419"/>
            <a:chExt cx="10569676" cy="18100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E1E7EF-A6D5-4283-98C0-4DF8880C04F8}"/>
                </a:ext>
              </a:extLst>
            </p:cNvPr>
            <p:cNvSpPr/>
            <p:nvPr/>
          </p:nvSpPr>
          <p:spPr>
            <a:xfrm>
              <a:off x="619433" y="1988818"/>
              <a:ext cx="3087328" cy="1796603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Dataset Preparation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Image Preprocessing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Feature Analysis</a:t>
              </a:r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85DF35-3141-47EE-8862-3C1849C20CFF}"/>
                </a:ext>
              </a:extLst>
            </p:cNvPr>
            <p:cNvSpPr/>
            <p:nvPr/>
          </p:nvSpPr>
          <p:spPr>
            <a:xfrm>
              <a:off x="4301612" y="1975419"/>
              <a:ext cx="3161071" cy="1796603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Classifier/Models Selection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Feature Extraction and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ML/DL Models developments</a:t>
              </a:r>
              <a:endParaRPr lang="en-IN" dirty="0"/>
            </a:p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7DFFA08-C119-4753-88E5-78940F020267}"/>
                </a:ext>
              </a:extLst>
            </p:cNvPr>
            <p:cNvSpPr/>
            <p:nvPr/>
          </p:nvSpPr>
          <p:spPr>
            <a:xfrm>
              <a:off x="8101781" y="1985250"/>
              <a:ext cx="3087328" cy="1796603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Model Training &amp;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Improving model segmentation 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Detecting and reducing anomalies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B5FB25-6AB6-4CED-9C8D-F8168A2AE741}"/>
              </a:ext>
            </a:extLst>
          </p:cNvPr>
          <p:cNvSpPr/>
          <p:nvPr/>
        </p:nvSpPr>
        <p:spPr>
          <a:xfrm>
            <a:off x="727587" y="5279922"/>
            <a:ext cx="10461522" cy="15731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C59DA5-CF5E-4A78-99C8-FEA79CDD268F}"/>
              </a:ext>
            </a:extLst>
          </p:cNvPr>
          <p:cNvSpPr txBox="1">
            <a:spLocks/>
          </p:cNvSpPr>
          <p:nvPr/>
        </p:nvSpPr>
        <p:spPr>
          <a:xfrm>
            <a:off x="1587908" y="4823361"/>
            <a:ext cx="1283112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month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5AA6E82-553B-464A-8D7B-5079FCC2D51A}"/>
              </a:ext>
            </a:extLst>
          </p:cNvPr>
          <p:cNvSpPr txBox="1">
            <a:spLocks/>
          </p:cNvSpPr>
          <p:nvPr/>
        </p:nvSpPr>
        <p:spPr>
          <a:xfrm>
            <a:off x="5184055" y="4823361"/>
            <a:ext cx="1659187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1/2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month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11952B5-A55E-4EC3-A20B-0B515FA396E6}"/>
              </a:ext>
            </a:extLst>
          </p:cNvPr>
          <p:cNvSpPr txBox="1">
            <a:spLocks/>
          </p:cNvSpPr>
          <p:nvPr/>
        </p:nvSpPr>
        <p:spPr>
          <a:xfrm>
            <a:off x="8939978" y="4818445"/>
            <a:ext cx="1442886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month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63D7266-2011-4A8F-9DE6-3D3B87B22F2D}"/>
              </a:ext>
            </a:extLst>
          </p:cNvPr>
          <p:cNvSpPr txBox="1">
            <a:spLocks/>
          </p:cNvSpPr>
          <p:nvPr/>
        </p:nvSpPr>
        <p:spPr>
          <a:xfrm>
            <a:off x="5287294" y="5437238"/>
            <a:ext cx="1555957" cy="46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 Line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7A830E-D070-4CCC-8460-A7156DC3302A}"/>
              </a:ext>
            </a:extLst>
          </p:cNvPr>
          <p:cNvCxnSpPr/>
          <p:nvPr/>
        </p:nvCxnSpPr>
        <p:spPr>
          <a:xfrm>
            <a:off x="3942735" y="4552335"/>
            <a:ext cx="0" cy="146500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961D8-01FA-4C43-9E80-A137447F3829}"/>
              </a:ext>
            </a:extLst>
          </p:cNvPr>
          <p:cNvCxnSpPr/>
          <p:nvPr/>
        </p:nvCxnSpPr>
        <p:spPr>
          <a:xfrm>
            <a:off x="7733071" y="4557250"/>
            <a:ext cx="0" cy="146500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D488272-013C-46C2-815A-E97B0AAE1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3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819175" cy="4692822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Phase-1: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collection –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Our dataset must contain huge number of newspaper articles without language restrictions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Newspaper examples such as “Times of India”, “Deccan Chronicle”, “The Hindu”, “The Washington post”, etc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Existing dataset “Newspaper and magazine images segmentation dataset” found in UCI Repository has 101 scanned images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various newspapers and magazines in Russian.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images must be of fixed size, resolution and shouldn’t be photographed through any device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6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160413" cy="46928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Instance Segmentation of Newspaper Elements Using Mask R-CNN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2019 18th IEEE International Conference on Machine Learning and Applications (ICMLA)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https://archive.ics.uci.edu/ml/datasets/Newspaper+and+magazine+images+segmentation+dataset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7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Segoe UI Semibold</vt:lpstr>
      <vt:lpstr>Office Theme</vt:lpstr>
      <vt:lpstr>Newspaper Segmentation</vt:lpstr>
      <vt:lpstr>Phases</vt:lpstr>
      <vt:lpstr>Working: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 Segmentation</dc:title>
  <dc:creator>senbaga09@gmail.com</dc:creator>
  <cp:lastModifiedBy>senbaga09@gmail.com</cp:lastModifiedBy>
  <cp:revision>10</cp:revision>
  <dcterms:created xsi:type="dcterms:W3CDTF">2020-11-30T08:38:02Z</dcterms:created>
  <dcterms:modified xsi:type="dcterms:W3CDTF">2020-12-09T16:37:32Z</dcterms:modified>
</cp:coreProperties>
</file>