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035A0-95B7-406C-A26F-E25F7689DA3E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883FC-4E6C-40B1-9415-598D50B9E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89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6B90-87D5-4D7F-8B29-F72FA9EDD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6BA8D-FB88-4457-B184-5CAEE5F75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D93CC-2F44-493F-929E-A887AF21B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8F4E-4CD1-4A89-8B58-23B77C688A14}" type="datetime1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C3ED6-E615-49C2-B212-6A50DF1A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Technovations - Highly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0E17D-A176-4CF0-AFC4-F31AB681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61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BD09-B684-4D41-9670-D930DD950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BFC49-F111-4612-8C9C-71D04A8D7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E53E5-7BD8-40BF-9AFC-FA2833B9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B711-D074-43CF-B730-BFC98AE6C9A6}" type="datetime1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35A21-2886-43A7-946A-C6848B5B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Technovations - Highly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90AFB-35BC-4E2A-A970-A8121E25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05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08F24-1EA9-4EE3-877E-472F6CD36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FFB9C-E35F-4B2F-B621-E2095632C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AB4F0-74C8-4516-838A-D433501A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4F9A-29B4-4676-854D-387FF615D592}" type="datetime1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19665-D2AA-49E9-8526-F1CF5460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Technovations - Highly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26B2E-EA7A-4C74-B02C-C82F77C2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52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AC68-A6D0-4BFF-8C9E-7533D1A4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8F40-A406-4F15-9C1E-51B413326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6822E-A21E-45A3-9868-79A70D0A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EEC5-8A5D-418D-9319-1FBC6CB442FB}" type="datetime1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8D829-F00D-4EBC-91CC-08E4FD66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Technovations - Highly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94E01-B674-43BE-82E7-48107193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58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1395-DF7F-459F-82D4-4CEB6A44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984AC-4917-4573-BF43-6FDADA8FE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FF975-E720-4550-A012-5053528E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6B0D-9E03-4E53-8A86-BE514C0BC465}" type="datetime1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6A2F7-1D89-467B-8746-54586435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Technovations - Highly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A9F70-B68B-47C4-9091-391E9F62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99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8560-C978-4149-9DC0-C51E337D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D6B62-F50E-4766-A2D2-67D79B97F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1B1B2-7F62-4488-9F53-C73432485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59BC5-A581-4688-BBC2-4207DECD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7E05-96ED-4AA4-987D-E5FC0F8CDE40}" type="datetime1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26950-9CFD-4BE3-9740-33D69FCE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Technovations - Highly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3331F-DF3C-4205-B02A-DB44B903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9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FBA95-3EC1-47F2-BE6B-2B295B3F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5D726-94D2-42B6-8606-B9DD7C8F2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9CC59-5990-415F-A8B8-19559B541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6B0EA-AF79-41C2-904C-6B2EA99F3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3C873-EAB2-4413-B26C-3A282B6C6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CED1F-9BBA-4869-A502-B4E0899B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0F36-463D-4A87-80E7-52D18A237C5F}" type="datetime1">
              <a:rPr lang="en-IN" smtClean="0"/>
              <a:t>10-02-2021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57D7C-5395-4E5D-A135-4621B17B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Technovations - Highly 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7A17BB-4A78-4B6A-985D-59F7BA4E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23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6777-FC1D-4BB3-AD4D-5CFBBB92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A73A4-1E31-4F6D-AA4A-7037D918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0B7D-5F48-44AE-8BEB-BCC5FFD931F5}" type="datetime1">
              <a:rPr lang="en-IN" smtClean="0"/>
              <a:t>10-02-2021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34939-7562-42AE-8C1C-BC8F6992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Technovations - Highly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FF959-4B81-4CDD-995D-C1C1B3ED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91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B5E2A-9763-4151-85DD-F290E7DF8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9395-718B-4FB5-8AE1-34587C5FDED7}" type="datetime1">
              <a:rPr lang="en-IN" smtClean="0"/>
              <a:t>10-02-2021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A487C4-20C2-43A6-A2D8-756FDDCD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Technovations - Highly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FCA93-00F5-445C-ABF5-165DDF36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68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3785-CC30-4379-88E0-B87F3BAF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5EA06-FC03-4140-82B8-7E145565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2A8CD-DF4A-48A2-A87B-457F255CE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011E8-9DA8-4785-832E-9437BD99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0B37-69FD-4A01-9F05-A2E7A1BB3F66}" type="datetime1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ECC2B-0697-4C49-BEF2-0B00AE6A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Technovations - Highly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317F0-66A4-48C3-8AAA-DD4C8B4B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30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D13AD-0DC9-45AE-B2AC-2FD560F6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50092-15EF-4969-A5F4-B82965999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9123A-25F3-4F1F-AB6D-74E4C4AF4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1D096-D16A-4BD3-BB7C-079C8AE0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1ABE-2C80-451A-B025-C73CDC8D0B36}" type="datetime1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37486-DFE5-4841-B937-3BE916CA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Technovations - Highly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2C285-85D3-4A36-BB10-438CD484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78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89E39-13F8-4177-8D86-9F461B27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C98E2-480F-4F49-8A9E-9FE518767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7D768-255F-48C6-A74A-BA53DD68D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53919-950E-408C-93BE-1918F3FE29C6}" type="datetime1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FAEFA-AC61-4CB6-9867-78AFA7D34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Gustovalley Technovations - Highly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79D5-F882-4BF9-B1C7-A9EE305A9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511B3-3BFA-4226-85C0-410E02261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52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EC6C-C7C6-45A9-ABCA-DDA5832906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Newspaper Segmentation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39A7-1DD5-4A9F-8F34-ABC1980A11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Ph.D. Project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123114-E0DF-4542-9867-FE12447B6D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FF305-22E3-4E56-A78A-D4DEF5638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Technovations - Highly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5BF9E-9F27-4976-86EA-2BBDC0E5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834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EC6C-C7C6-45A9-ABCA-DDA583290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334296"/>
            <a:ext cx="9144000" cy="88475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Need for Preprocessing:</a:t>
            </a:r>
            <a:endParaRPr lang="en-IN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39A7-1DD5-4A9F-8F34-ABC1980A1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380" y="1481836"/>
            <a:ext cx="10819175" cy="4692822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Resizing of collected dataset images must be done before applying segmentation.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All images should be made feature extractable with same kind of thresholding.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Detecting major whitespaces in the newspaper to understand the unique layouts.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Finding the grid structure(rows and columns) used within the article layouts.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De-noising the images for better feature extraction especially in old newspapers.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Segregating images along with respective articles within multiple grid sharing.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Extracted elements and components are chosen according to their close influences the feature extraction.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422218-E875-450A-AAE5-5111B2F827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93BC2-7D93-4B21-AB4C-88EE8336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Technovations - Highly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8A20E-31AC-4448-B36B-03B4788D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06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EC6C-C7C6-45A9-ABCA-DDA583290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334296"/>
            <a:ext cx="9144000" cy="88475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Preprocessing Methodologies</a:t>
            </a:r>
            <a:endParaRPr lang="en-IN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422218-E875-450A-AAE5-5111B2F827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9AA00E8-948B-4EEA-833A-8E2904BE3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381" y="1481836"/>
            <a:ext cx="5319377" cy="4692822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These are chosen algorithms: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Otsu’s Thresholding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Optical Character Recognition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Morphological Operations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Run Length Smoothing Algorithm</a:t>
            </a:r>
          </a:p>
          <a:p>
            <a:pPr marL="457200" indent="-457200" algn="l">
              <a:buFont typeface="+mj-lt"/>
              <a:buAutoNum type="arabicPeriod"/>
            </a:pPr>
            <a:endParaRPr lang="en-U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All above listed algorithms are about to be implemented for fine tuning the dataset for feature extraction and post-processing</a:t>
            </a:r>
          </a:p>
          <a:p>
            <a:pPr marL="457200" indent="-457200" algn="l">
              <a:buFont typeface="+mj-lt"/>
              <a:buAutoNum type="arabicPeriod"/>
            </a:pPr>
            <a:endParaRPr lang="en-U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AB13504-33F6-4C30-8799-43F58A622313}"/>
              </a:ext>
            </a:extLst>
          </p:cNvPr>
          <p:cNvGrpSpPr/>
          <p:nvPr/>
        </p:nvGrpSpPr>
        <p:grpSpPr>
          <a:xfrm>
            <a:off x="9448800" y="1933002"/>
            <a:ext cx="2384362" cy="3017155"/>
            <a:chOff x="6479066" y="1194547"/>
            <a:chExt cx="2384362" cy="301715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4DA783F-E2A3-462D-8112-506997D2D83F}"/>
                </a:ext>
              </a:extLst>
            </p:cNvPr>
            <p:cNvGrpSpPr/>
            <p:nvPr/>
          </p:nvGrpSpPr>
          <p:grpSpPr>
            <a:xfrm>
              <a:off x="6479066" y="1194547"/>
              <a:ext cx="2384362" cy="2633700"/>
              <a:chOff x="6408762" y="1091430"/>
              <a:chExt cx="2384362" cy="26337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C8BAF1A-FCC2-4FE3-9FD4-A235105FEE44}"/>
                  </a:ext>
                </a:extLst>
              </p:cNvPr>
              <p:cNvSpPr/>
              <p:nvPr/>
            </p:nvSpPr>
            <p:spPr>
              <a:xfrm>
                <a:off x="6408762" y="1105943"/>
                <a:ext cx="2384362" cy="26191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FBD7D46C-DA97-4BC3-BA2C-D4AD11F007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63940" y="1091430"/>
                <a:ext cx="2274005" cy="2633700"/>
              </a:xfrm>
              <a:prstGeom prst="rect">
                <a:avLst/>
              </a:prstGeom>
            </p:spPr>
          </p:pic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472E84F-0DA1-4C25-8DD4-FD5FC043D976}"/>
                </a:ext>
              </a:extLst>
            </p:cNvPr>
            <p:cNvSpPr txBox="1"/>
            <p:nvPr/>
          </p:nvSpPr>
          <p:spPr>
            <a:xfrm>
              <a:off x="6534244" y="3873148"/>
              <a:ext cx="227400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Fig 2: Grid Analysis</a:t>
              </a:r>
              <a:endParaRPr lang="en-IN" sz="1600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7256FDF-DC36-4E5A-944A-B04D3648520C}"/>
              </a:ext>
            </a:extLst>
          </p:cNvPr>
          <p:cNvGrpSpPr/>
          <p:nvPr/>
        </p:nvGrpSpPr>
        <p:grpSpPr>
          <a:xfrm>
            <a:off x="6251535" y="1248850"/>
            <a:ext cx="2822350" cy="2889027"/>
            <a:chOff x="9209261" y="2293266"/>
            <a:chExt cx="2822350" cy="288902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0CEEE9-B7A1-4536-8D49-6B903BF1CA97}"/>
                </a:ext>
              </a:extLst>
            </p:cNvPr>
            <p:cNvGrpSpPr/>
            <p:nvPr/>
          </p:nvGrpSpPr>
          <p:grpSpPr>
            <a:xfrm>
              <a:off x="9209261" y="2293266"/>
              <a:ext cx="2822350" cy="2271467"/>
              <a:chOff x="9105887" y="1890088"/>
              <a:chExt cx="2136479" cy="1600424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F7DE002C-1806-4838-891F-1918956C4E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57636"/>
              <a:stretch/>
            </p:blipFill>
            <p:spPr>
              <a:xfrm>
                <a:off x="9105887" y="1890089"/>
                <a:ext cx="1109830" cy="1600423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B2769425-4389-477C-B8BF-B3F3ADF388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7911"/>
              <a:stretch/>
            </p:blipFill>
            <p:spPr>
              <a:xfrm>
                <a:off x="10139744" y="1890088"/>
                <a:ext cx="1102622" cy="1600423"/>
              </a:xfrm>
              <a:prstGeom prst="rect">
                <a:avLst/>
              </a:prstGeom>
            </p:spPr>
          </p:pic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CB45E0D-A28B-4842-BABA-2EB53A731BFB}"/>
                </a:ext>
              </a:extLst>
            </p:cNvPr>
            <p:cNvSpPr txBox="1"/>
            <p:nvPr/>
          </p:nvSpPr>
          <p:spPr>
            <a:xfrm>
              <a:off x="9538375" y="4597518"/>
              <a:ext cx="22740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Fig 1: OCR based Layout detection</a:t>
              </a:r>
              <a:endParaRPr lang="en-IN" sz="1600" b="1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8873DAA-9AF8-4A4F-949A-22E0D020AD3A}"/>
              </a:ext>
            </a:extLst>
          </p:cNvPr>
          <p:cNvGrpSpPr/>
          <p:nvPr/>
        </p:nvGrpSpPr>
        <p:grpSpPr>
          <a:xfrm>
            <a:off x="6215250" y="4292588"/>
            <a:ext cx="3018503" cy="1881145"/>
            <a:chOff x="6190758" y="4780880"/>
            <a:chExt cx="3018503" cy="188114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C209BAB-E77B-418E-801E-9BF853930C30}"/>
                </a:ext>
              </a:extLst>
            </p:cNvPr>
            <p:cNvSpPr txBox="1"/>
            <p:nvPr/>
          </p:nvSpPr>
          <p:spPr>
            <a:xfrm>
              <a:off x="6190758" y="6077250"/>
              <a:ext cx="301850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Fig 3: Pre-Segmented articles boundaries </a:t>
              </a:r>
              <a:endParaRPr lang="en-IN" sz="1600" b="1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39DBBFF-A055-4B3E-936C-BD784A8E8C70}"/>
                </a:ext>
              </a:extLst>
            </p:cNvPr>
            <p:cNvGrpSpPr/>
            <p:nvPr/>
          </p:nvGrpSpPr>
          <p:grpSpPr>
            <a:xfrm>
              <a:off x="6273086" y="4780880"/>
              <a:ext cx="2853846" cy="1050146"/>
              <a:chOff x="2047809" y="1446887"/>
              <a:chExt cx="4253018" cy="169203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FAA5B05-D138-4373-AF8B-9AA54C043A55}"/>
                  </a:ext>
                </a:extLst>
              </p:cNvPr>
              <p:cNvGrpSpPr/>
              <p:nvPr/>
            </p:nvGrpSpPr>
            <p:grpSpPr>
              <a:xfrm>
                <a:off x="4239177" y="1486120"/>
                <a:ext cx="2061650" cy="1652801"/>
                <a:chOff x="370602" y="557558"/>
                <a:chExt cx="8521471" cy="6300442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FFE413E2-7DBB-43C0-A87A-CE2543483F24}"/>
                    </a:ext>
                  </a:extLst>
                </p:cNvPr>
                <p:cNvGrpSpPr/>
                <p:nvPr/>
              </p:nvGrpSpPr>
              <p:grpSpPr>
                <a:xfrm>
                  <a:off x="370602" y="557558"/>
                  <a:ext cx="8521471" cy="6300442"/>
                  <a:chOff x="472156" y="136525"/>
                  <a:chExt cx="9143999" cy="6387179"/>
                </a:xfrm>
              </p:grpSpPr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47935173-2799-4848-AF7C-54AD4299C9DC}"/>
                      </a:ext>
                    </a:extLst>
                  </p:cNvPr>
                  <p:cNvGrpSpPr/>
                  <p:nvPr/>
                </p:nvGrpSpPr>
                <p:grpSpPr>
                  <a:xfrm>
                    <a:off x="472156" y="136525"/>
                    <a:ext cx="9143999" cy="6387179"/>
                    <a:chOff x="598388" y="1057950"/>
                    <a:chExt cx="6041484" cy="5014431"/>
                  </a:xfrm>
                </p:grpSpPr>
                <p:pic>
                  <p:nvPicPr>
                    <p:cNvPr id="62" name="Picture 61">
                      <a:extLst>
                        <a:ext uri="{FF2B5EF4-FFF2-40B4-BE49-F238E27FC236}">
                          <a16:creationId xmlns:a16="http://schemas.microsoft.com/office/drawing/2014/main" id="{7973E365-8999-40C1-8BF6-53471BBF585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8388" y="1057950"/>
                      <a:ext cx="6041484" cy="501443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9F2A5813-7150-435F-8D7C-B74D0B675E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8921" y="3065711"/>
                      <a:ext cx="683790" cy="1694189"/>
                    </a:xfrm>
                    <a:prstGeom prst="rect">
                      <a:avLst/>
                    </a:prstGeom>
                    <a:solidFill>
                      <a:srgbClr val="0C12F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4EFE3DE2-9E93-44C9-A89C-4418AD1049AB}"/>
                      </a:ext>
                    </a:extLst>
                  </p:cNvPr>
                  <p:cNvSpPr/>
                  <p:nvPr/>
                </p:nvSpPr>
                <p:spPr>
                  <a:xfrm>
                    <a:off x="1698926" y="4991336"/>
                    <a:ext cx="1034940" cy="1446787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BEC1185D-4E2B-4073-9F72-5B7A053C56C5}"/>
                      </a:ext>
                    </a:extLst>
                  </p:cNvPr>
                  <p:cNvSpPr/>
                  <p:nvPr/>
                </p:nvSpPr>
                <p:spPr>
                  <a:xfrm>
                    <a:off x="2816329" y="2693929"/>
                    <a:ext cx="1034940" cy="88475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3AEBA3CA-7B52-4D33-8449-AE9B4050F7D0}"/>
                      </a:ext>
                    </a:extLst>
                  </p:cNvPr>
                  <p:cNvSpPr/>
                  <p:nvPr/>
                </p:nvSpPr>
                <p:spPr>
                  <a:xfrm>
                    <a:off x="2816329" y="3654298"/>
                    <a:ext cx="1034940" cy="2783823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59562E10-6F38-4BDB-A96B-DA4CA75145F2}"/>
                      </a:ext>
                    </a:extLst>
                  </p:cNvPr>
                  <p:cNvSpPr/>
                  <p:nvPr/>
                </p:nvSpPr>
                <p:spPr>
                  <a:xfrm>
                    <a:off x="3933732" y="2693928"/>
                    <a:ext cx="1034940" cy="2869406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81FA5D30-C404-4FD8-80D5-E2F8A0B98E4E}"/>
                      </a:ext>
                    </a:extLst>
                  </p:cNvPr>
                  <p:cNvSpPr/>
                  <p:nvPr/>
                </p:nvSpPr>
                <p:spPr>
                  <a:xfrm>
                    <a:off x="5028458" y="4851919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DC355AC7-ED91-41FA-AB04-019675952239}"/>
                      </a:ext>
                    </a:extLst>
                  </p:cNvPr>
                  <p:cNvSpPr/>
                  <p:nvPr/>
                </p:nvSpPr>
                <p:spPr>
                  <a:xfrm>
                    <a:off x="6172474" y="4851919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3D0BF179-F108-44C3-BFBE-6B38F3802675}"/>
                      </a:ext>
                    </a:extLst>
                  </p:cNvPr>
                  <p:cNvSpPr/>
                  <p:nvPr/>
                </p:nvSpPr>
                <p:spPr>
                  <a:xfrm>
                    <a:off x="3917738" y="5754994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48D7AA73-DD8C-4204-B105-ADF407A8B3F6}"/>
                      </a:ext>
                    </a:extLst>
                  </p:cNvPr>
                  <p:cNvSpPr/>
                  <p:nvPr/>
                </p:nvSpPr>
                <p:spPr>
                  <a:xfrm>
                    <a:off x="5033836" y="5754994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FEF06CB2-2681-431B-8F60-25E7FBA8E4F4}"/>
                      </a:ext>
                    </a:extLst>
                  </p:cNvPr>
                  <p:cNvSpPr/>
                  <p:nvPr/>
                </p:nvSpPr>
                <p:spPr>
                  <a:xfrm>
                    <a:off x="6172474" y="5750074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2D877051-BA3D-47C8-BD29-F26A51703947}"/>
                      </a:ext>
                    </a:extLst>
                  </p:cNvPr>
                  <p:cNvSpPr/>
                  <p:nvPr/>
                </p:nvSpPr>
                <p:spPr>
                  <a:xfrm>
                    <a:off x="7256222" y="2706819"/>
                    <a:ext cx="1057353" cy="2856513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CB566F4D-F727-4ACE-9EE7-FE16F4753698}"/>
                      </a:ext>
                    </a:extLst>
                  </p:cNvPr>
                  <p:cNvSpPr/>
                  <p:nvPr/>
                </p:nvSpPr>
                <p:spPr>
                  <a:xfrm>
                    <a:off x="8436188" y="1708048"/>
                    <a:ext cx="1057353" cy="2537382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E67E4BEB-8E07-40A9-91A9-297EE14136FF}"/>
                      </a:ext>
                    </a:extLst>
                  </p:cNvPr>
                  <p:cNvSpPr/>
                  <p:nvPr/>
                </p:nvSpPr>
                <p:spPr>
                  <a:xfrm>
                    <a:off x="8436188" y="4294641"/>
                    <a:ext cx="1057353" cy="214348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5434E2AB-4045-4458-9461-9EDCCB4DDDD5}"/>
                      </a:ext>
                    </a:extLst>
                  </p:cNvPr>
                  <p:cNvSpPr/>
                  <p:nvPr/>
                </p:nvSpPr>
                <p:spPr>
                  <a:xfrm>
                    <a:off x="7285816" y="5758553"/>
                    <a:ext cx="1034940" cy="684273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09B58834-F71A-4ABC-9576-8EDB9C94A152}"/>
                      </a:ext>
                    </a:extLst>
                  </p:cNvPr>
                  <p:cNvSpPr/>
                  <p:nvPr/>
                </p:nvSpPr>
                <p:spPr>
                  <a:xfrm>
                    <a:off x="563695" y="1752398"/>
                    <a:ext cx="1034940" cy="126139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6BB47950-08C8-4EA6-A1B8-4DAF2EEA0316}"/>
                      </a:ext>
                    </a:extLst>
                  </p:cNvPr>
                  <p:cNvSpPr/>
                  <p:nvPr/>
                </p:nvSpPr>
                <p:spPr>
                  <a:xfrm>
                    <a:off x="547086" y="3117642"/>
                    <a:ext cx="1034940" cy="133306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A52CDCF6-F7B0-4DE3-9893-DC9264FE9AB6}"/>
                      </a:ext>
                    </a:extLst>
                  </p:cNvPr>
                  <p:cNvSpPr/>
                  <p:nvPr/>
                </p:nvSpPr>
                <p:spPr>
                  <a:xfrm>
                    <a:off x="548554" y="4550719"/>
                    <a:ext cx="1034940" cy="907689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872E3EE3-75E2-43F8-AD56-7C67A998D1F7}"/>
                      </a:ext>
                    </a:extLst>
                  </p:cNvPr>
                  <p:cNvSpPr/>
                  <p:nvPr/>
                </p:nvSpPr>
                <p:spPr>
                  <a:xfrm>
                    <a:off x="541372" y="5530432"/>
                    <a:ext cx="1034940" cy="907689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8ADF514D-9B3D-4A83-BD78-CBB55B8248C1}"/>
                    </a:ext>
                  </a:extLst>
                </p:cNvPr>
                <p:cNvSpPr/>
                <p:nvPr/>
              </p:nvSpPr>
              <p:spPr>
                <a:xfrm>
                  <a:off x="1489297" y="2154014"/>
                  <a:ext cx="6188876" cy="877563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021D720-71C4-412A-8219-216CDD48985D}"/>
                    </a:ext>
                  </a:extLst>
                </p:cNvPr>
                <p:cNvSpPr/>
                <p:nvPr/>
              </p:nvSpPr>
              <p:spPr>
                <a:xfrm>
                  <a:off x="455909" y="740615"/>
                  <a:ext cx="8321898" cy="134950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6AFC5D3-CC6A-43C1-8550-E7921C1548D6}"/>
                    </a:ext>
                  </a:extLst>
                </p:cNvPr>
                <p:cNvSpPr/>
                <p:nvPr/>
              </p:nvSpPr>
              <p:spPr>
                <a:xfrm>
                  <a:off x="4589417" y="3103086"/>
                  <a:ext cx="2043758" cy="204439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7F6151E9-0915-4BEF-9E00-9D070BBA88AF}"/>
                    </a:ext>
                  </a:extLst>
                </p:cNvPr>
                <p:cNvSpPr/>
                <p:nvPr/>
              </p:nvSpPr>
              <p:spPr>
                <a:xfrm>
                  <a:off x="3581401" y="5926923"/>
                  <a:ext cx="4096772" cy="149291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733DB821-1C0E-4E5B-9319-E321E536551A}"/>
                    </a:ext>
                  </a:extLst>
                </p:cNvPr>
                <p:cNvSpPr/>
                <p:nvPr/>
              </p:nvSpPr>
              <p:spPr>
                <a:xfrm>
                  <a:off x="1504306" y="5215812"/>
                  <a:ext cx="974028" cy="107591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FEE72888-B772-4243-AC87-25E4D2A217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7809" y="1446887"/>
                <a:ext cx="2038595" cy="1692034"/>
              </a:xfrm>
              <a:prstGeom prst="rect">
                <a:avLst/>
              </a:prstGeom>
            </p:spPr>
          </p:pic>
        </p:grpSp>
      </p:grpSp>
      <p:sp>
        <p:nvSpPr>
          <p:cNvPr id="64" name="Subtitle 2">
            <a:extLst>
              <a:ext uri="{FF2B5EF4-FFF2-40B4-BE49-F238E27FC236}">
                <a16:creationId xmlns:a16="http://schemas.microsoft.com/office/drawing/2014/main" id="{0635F132-5F25-4C06-957D-5F2BA0F1B9E8}"/>
              </a:ext>
            </a:extLst>
          </p:cNvPr>
          <p:cNvSpPr txBox="1">
            <a:spLocks/>
          </p:cNvSpPr>
          <p:nvPr/>
        </p:nvSpPr>
        <p:spPr>
          <a:xfrm>
            <a:off x="416568" y="5967704"/>
            <a:ext cx="6786864" cy="477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Note: Other similar methods or algorithms will be further consolidated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9F4AF-06E5-49F8-A91B-E6DD94E1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Gustovalley Technovations - Highly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FBA63-9DAA-4D48-A921-E37BDB42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771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EC6C-C7C6-45A9-ABCA-DDA583290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334296"/>
            <a:ext cx="9144000" cy="88475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Architecture:</a:t>
            </a:r>
            <a:endParaRPr lang="en-IN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39A7-1DD5-4A9F-8F34-ABC1980A1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17" y="4006610"/>
            <a:ext cx="3960576" cy="2057586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Around 1000-1200 images are needed to be collected and prepared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All dataset must be resized to a particular unique resolutions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Preparing dataset involves segmenting the newspaper/document with three different segments.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Each segments are represented with different rectangular ROIs in unique color selection.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422218-E875-450A-AAE5-5111B2F827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865AF-ED56-4833-98DC-6810C9CE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Technovations - Highly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E6A31-E01C-4F72-8186-50355B82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4</a:t>
            </a:fld>
            <a:endParaRPr lang="en-IN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B8E2062-3DA4-41F8-BC87-B6DD2B620502}"/>
              </a:ext>
            </a:extLst>
          </p:cNvPr>
          <p:cNvGrpSpPr/>
          <p:nvPr/>
        </p:nvGrpSpPr>
        <p:grpSpPr>
          <a:xfrm>
            <a:off x="598454" y="2303134"/>
            <a:ext cx="3889570" cy="1484565"/>
            <a:chOff x="2047809" y="1446887"/>
            <a:chExt cx="4253018" cy="169203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91BDC5C-448F-4A87-B2C0-D2ED29AF2069}"/>
                </a:ext>
              </a:extLst>
            </p:cNvPr>
            <p:cNvGrpSpPr/>
            <p:nvPr/>
          </p:nvGrpSpPr>
          <p:grpSpPr>
            <a:xfrm>
              <a:off x="4239177" y="1486120"/>
              <a:ext cx="2061650" cy="1652801"/>
              <a:chOff x="370602" y="557558"/>
              <a:chExt cx="8521471" cy="6300442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6BE8232-C83D-468E-AD54-B3588AFD6313}"/>
                  </a:ext>
                </a:extLst>
              </p:cNvPr>
              <p:cNvGrpSpPr/>
              <p:nvPr/>
            </p:nvGrpSpPr>
            <p:grpSpPr>
              <a:xfrm>
                <a:off x="370602" y="557558"/>
                <a:ext cx="8521471" cy="6300442"/>
                <a:chOff x="472156" y="136525"/>
                <a:chExt cx="9143999" cy="6387179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B67C9300-EEA7-4520-9661-6453807952E5}"/>
                    </a:ext>
                  </a:extLst>
                </p:cNvPr>
                <p:cNvGrpSpPr/>
                <p:nvPr/>
              </p:nvGrpSpPr>
              <p:grpSpPr>
                <a:xfrm>
                  <a:off x="472156" y="136525"/>
                  <a:ext cx="9143999" cy="6387179"/>
                  <a:chOff x="598388" y="1057950"/>
                  <a:chExt cx="6041484" cy="5014431"/>
                </a:xfrm>
              </p:grpSpPr>
              <p:pic>
                <p:nvPicPr>
                  <p:cNvPr id="7" name="Picture 6">
                    <a:extLst>
                      <a:ext uri="{FF2B5EF4-FFF2-40B4-BE49-F238E27FC236}">
                        <a16:creationId xmlns:a16="http://schemas.microsoft.com/office/drawing/2014/main" id="{E1CAB845-92C9-48A0-BBC7-4F0727C6F2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8388" y="1057950"/>
                    <a:ext cx="6041484" cy="5014431"/>
                  </a:xfrm>
                  <a:prstGeom prst="rect">
                    <a:avLst/>
                  </a:prstGeom>
                </p:spPr>
              </p:pic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0D8AA045-49A6-4AF7-830E-12BB4BAD8B97}"/>
                      </a:ext>
                    </a:extLst>
                  </p:cNvPr>
                  <p:cNvSpPr/>
                  <p:nvPr/>
                </p:nvSpPr>
                <p:spPr>
                  <a:xfrm>
                    <a:off x="1408921" y="3065711"/>
                    <a:ext cx="683790" cy="1694189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BB51947C-FBD0-4251-9123-277A3C25DB33}"/>
                    </a:ext>
                  </a:extLst>
                </p:cNvPr>
                <p:cNvSpPr/>
                <p:nvPr/>
              </p:nvSpPr>
              <p:spPr>
                <a:xfrm>
                  <a:off x="1698926" y="4991336"/>
                  <a:ext cx="1034940" cy="1446787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873EF91-336B-4603-9BFD-D6BCFE896EF1}"/>
                    </a:ext>
                  </a:extLst>
                </p:cNvPr>
                <p:cNvSpPr/>
                <p:nvPr/>
              </p:nvSpPr>
              <p:spPr>
                <a:xfrm>
                  <a:off x="2816329" y="2693929"/>
                  <a:ext cx="1034940" cy="884750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3F5CD83-D1C5-45BA-BA28-1602B81A86FF}"/>
                    </a:ext>
                  </a:extLst>
                </p:cNvPr>
                <p:cNvSpPr/>
                <p:nvPr/>
              </p:nvSpPr>
              <p:spPr>
                <a:xfrm>
                  <a:off x="2816329" y="3654298"/>
                  <a:ext cx="1034940" cy="2783823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69CD093-0911-4CA1-B40E-A0733F50B633}"/>
                    </a:ext>
                  </a:extLst>
                </p:cNvPr>
                <p:cNvSpPr/>
                <p:nvPr/>
              </p:nvSpPr>
              <p:spPr>
                <a:xfrm>
                  <a:off x="3933732" y="2693928"/>
                  <a:ext cx="1034940" cy="2869406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6E59F33-0422-4B9E-9F41-37D6AC29FB7D}"/>
                    </a:ext>
                  </a:extLst>
                </p:cNvPr>
                <p:cNvSpPr/>
                <p:nvPr/>
              </p:nvSpPr>
              <p:spPr>
                <a:xfrm>
                  <a:off x="5028458" y="4851919"/>
                  <a:ext cx="1034940" cy="711414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5116F426-A9DB-41F3-9895-6623F7877D49}"/>
                    </a:ext>
                  </a:extLst>
                </p:cNvPr>
                <p:cNvSpPr/>
                <p:nvPr/>
              </p:nvSpPr>
              <p:spPr>
                <a:xfrm>
                  <a:off x="6172474" y="4851919"/>
                  <a:ext cx="1034940" cy="711414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7A1B0DDB-AAF2-4D3F-A851-6DC6A18F449D}"/>
                    </a:ext>
                  </a:extLst>
                </p:cNvPr>
                <p:cNvSpPr/>
                <p:nvPr/>
              </p:nvSpPr>
              <p:spPr>
                <a:xfrm>
                  <a:off x="3917738" y="5754994"/>
                  <a:ext cx="1034940" cy="711414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9DA9AF2-7807-4ACC-A3C1-CE23956DA4E3}"/>
                    </a:ext>
                  </a:extLst>
                </p:cNvPr>
                <p:cNvSpPr/>
                <p:nvPr/>
              </p:nvSpPr>
              <p:spPr>
                <a:xfrm>
                  <a:off x="5033836" y="5754994"/>
                  <a:ext cx="1034940" cy="711414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93AB745-D44C-456F-A01A-599B88CBA4B6}"/>
                    </a:ext>
                  </a:extLst>
                </p:cNvPr>
                <p:cNvSpPr/>
                <p:nvPr/>
              </p:nvSpPr>
              <p:spPr>
                <a:xfrm>
                  <a:off x="6172474" y="5750074"/>
                  <a:ext cx="1034940" cy="711414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68C3B1D-903F-4047-8BFE-896E7C89D297}"/>
                    </a:ext>
                  </a:extLst>
                </p:cNvPr>
                <p:cNvSpPr/>
                <p:nvPr/>
              </p:nvSpPr>
              <p:spPr>
                <a:xfrm>
                  <a:off x="7256222" y="2706819"/>
                  <a:ext cx="1057353" cy="2856513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830A6AA0-591F-4F98-801F-4BD871B4E01E}"/>
                    </a:ext>
                  </a:extLst>
                </p:cNvPr>
                <p:cNvSpPr/>
                <p:nvPr/>
              </p:nvSpPr>
              <p:spPr>
                <a:xfrm>
                  <a:off x="8436188" y="1708048"/>
                  <a:ext cx="1057353" cy="2537382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13A16553-8BFE-4119-BE7F-58785D2C93BA}"/>
                    </a:ext>
                  </a:extLst>
                </p:cNvPr>
                <p:cNvSpPr/>
                <p:nvPr/>
              </p:nvSpPr>
              <p:spPr>
                <a:xfrm>
                  <a:off x="8436188" y="4294641"/>
                  <a:ext cx="1057353" cy="2143480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2BB5D48-D539-48C8-A48D-B16D606A1C3D}"/>
                    </a:ext>
                  </a:extLst>
                </p:cNvPr>
                <p:cNvSpPr/>
                <p:nvPr/>
              </p:nvSpPr>
              <p:spPr>
                <a:xfrm>
                  <a:off x="7285816" y="5758553"/>
                  <a:ext cx="1034940" cy="684273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E3E578B-6AC1-46D4-BF5F-9C4586EDF536}"/>
                    </a:ext>
                  </a:extLst>
                </p:cNvPr>
                <p:cNvSpPr/>
                <p:nvPr/>
              </p:nvSpPr>
              <p:spPr>
                <a:xfrm>
                  <a:off x="563695" y="1752398"/>
                  <a:ext cx="1034940" cy="1261390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B10359C7-452E-48B0-BB49-45436ECB1AF3}"/>
                    </a:ext>
                  </a:extLst>
                </p:cNvPr>
                <p:cNvSpPr/>
                <p:nvPr/>
              </p:nvSpPr>
              <p:spPr>
                <a:xfrm>
                  <a:off x="547086" y="3117642"/>
                  <a:ext cx="1034940" cy="1333060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CF409CDE-3706-49A9-A9CD-880F7322B82A}"/>
                    </a:ext>
                  </a:extLst>
                </p:cNvPr>
                <p:cNvSpPr/>
                <p:nvPr/>
              </p:nvSpPr>
              <p:spPr>
                <a:xfrm>
                  <a:off x="548554" y="4550719"/>
                  <a:ext cx="1034940" cy="907689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C235B06A-0566-4E04-826C-A08DD598D3AB}"/>
                    </a:ext>
                  </a:extLst>
                </p:cNvPr>
                <p:cNvSpPr/>
                <p:nvPr/>
              </p:nvSpPr>
              <p:spPr>
                <a:xfrm>
                  <a:off x="541372" y="5530432"/>
                  <a:ext cx="1034940" cy="907689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70453D5-7195-4172-9DC1-C54AEDE949EA}"/>
                  </a:ext>
                </a:extLst>
              </p:cNvPr>
              <p:cNvSpPr/>
              <p:nvPr/>
            </p:nvSpPr>
            <p:spPr>
              <a:xfrm>
                <a:off x="1489297" y="2154014"/>
                <a:ext cx="6188876" cy="877563"/>
              </a:xfrm>
              <a:prstGeom prst="rect">
                <a:avLst/>
              </a:prstGeom>
              <a:solidFill>
                <a:srgbClr val="0C1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F2F6659-B283-4C00-B5E7-DF0C130F3CC0}"/>
                  </a:ext>
                </a:extLst>
              </p:cNvPr>
              <p:cNvSpPr/>
              <p:nvPr/>
            </p:nvSpPr>
            <p:spPr>
              <a:xfrm>
                <a:off x="455909" y="740615"/>
                <a:ext cx="8321898" cy="13495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A8E6989-2E79-4A86-BD79-2E0E0AC85971}"/>
                  </a:ext>
                </a:extLst>
              </p:cNvPr>
              <p:cNvSpPr/>
              <p:nvPr/>
            </p:nvSpPr>
            <p:spPr>
              <a:xfrm>
                <a:off x="4589417" y="3103086"/>
                <a:ext cx="2043758" cy="204439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2B7A74E-1348-4E34-8C34-45CC853362BE}"/>
                  </a:ext>
                </a:extLst>
              </p:cNvPr>
              <p:cNvSpPr/>
              <p:nvPr/>
            </p:nvSpPr>
            <p:spPr>
              <a:xfrm>
                <a:off x="3581401" y="5926923"/>
                <a:ext cx="4096772" cy="149291"/>
              </a:xfrm>
              <a:prstGeom prst="rect">
                <a:avLst/>
              </a:prstGeom>
              <a:solidFill>
                <a:srgbClr val="0C1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FE41E32-C4BD-4DF5-9EC1-F3F78E91B6DF}"/>
                  </a:ext>
                </a:extLst>
              </p:cNvPr>
              <p:cNvSpPr/>
              <p:nvPr/>
            </p:nvSpPr>
            <p:spPr>
              <a:xfrm>
                <a:off x="1504306" y="5215812"/>
                <a:ext cx="974028" cy="107591"/>
              </a:xfrm>
              <a:prstGeom prst="rect">
                <a:avLst/>
              </a:prstGeom>
              <a:solidFill>
                <a:srgbClr val="0C12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3CF9425-40D2-47E4-BF76-727AF1697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7809" y="1446887"/>
              <a:ext cx="2038595" cy="1692034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AD46F85-562B-43BF-AC14-8C9BC7637417}"/>
              </a:ext>
            </a:extLst>
          </p:cNvPr>
          <p:cNvGrpSpPr/>
          <p:nvPr/>
        </p:nvGrpSpPr>
        <p:grpSpPr>
          <a:xfrm>
            <a:off x="5734719" y="2471552"/>
            <a:ext cx="1590641" cy="1021690"/>
            <a:chOff x="5671019" y="1750983"/>
            <a:chExt cx="1590641" cy="102169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2F53E0F-4B34-4E3B-B81D-E4CE698FE49A}"/>
                </a:ext>
              </a:extLst>
            </p:cNvPr>
            <p:cNvSpPr/>
            <p:nvPr/>
          </p:nvSpPr>
          <p:spPr>
            <a:xfrm>
              <a:off x="5671020" y="2219552"/>
              <a:ext cx="617814" cy="158542"/>
            </a:xfrm>
            <a:prstGeom prst="rect">
              <a:avLst/>
            </a:prstGeom>
            <a:solidFill>
              <a:srgbClr val="0C1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24845AC-3500-40C8-9937-DD62F43D1B45}"/>
                </a:ext>
              </a:extLst>
            </p:cNvPr>
            <p:cNvSpPr/>
            <p:nvPr/>
          </p:nvSpPr>
          <p:spPr>
            <a:xfrm>
              <a:off x="5671019" y="1947131"/>
              <a:ext cx="617815" cy="1585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BBC9525-1BE3-4AA9-996C-DF2A6FB871F6}"/>
                </a:ext>
              </a:extLst>
            </p:cNvPr>
            <p:cNvSpPr/>
            <p:nvPr/>
          </p:nvSpPr>
          <p:spPr>
            <a:xfrm>
              <a:off x="5671020" y="2491971"/>
              <a:ext cx="617814" cy="1601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9741BA7-9EF9-4F8A-AAC7-0EDAD9179AA7}"/>
                </a:ext>
              </a:extLst>
            </p:cNvPr>
            <p:cNvSpPr txBox="1"/>
            <p:nvPr/>
          </p:nvSpPr>
          <p:spPr>
            <a:xfrm>
              <a:off x="6470729" y="1750983"/>
              <a:ext cx="790931" cy="10216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Class </a:t>
              </a:r>
              <a:r>
                <a:rPr lang="en-IN" sz="14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0</a:t>
              </a:r>
            </a:p>
            <a:p>
              <a:pPr>
                <a:lnSpc>
                  <a:spcPct val="150000"/>
                </a:lnSpc>
              </a:pPr>
              <a:r>
                <a:rPr lang="en-IN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Class </a:t>
              </a:r>
              <a:r>
                <a:rPr lang="en-IN" sz="14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IN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Class </a:t>
              </a:r>
              <a:r>
                <a:rPr lang="en-IN" sz="14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</a:p>
          </p:txBody>
        </p:sp>
      </p:grpSp>
      <p:sp>
        <p:nvSpPr>
          <p:cNvPr id="117" name="Subtitle 2">
            <a:extLst>
              <a:ext uri="{FF2B5EF4-FFF2-40B4-BE49-F238E27FC236}">
                <a16:creationId xmlns:a16="http://schemas.microsoft.com/office/drawing/2014/main" id="{B0ABF7BD-1546-4A0A-9D78-18A24DEF3F08}"/>
              </a:ext>
            </a:extLst>
          </p:cNvPr>
          <p:cNvSpPr txBox="1">
            <a:spLocks/>
          </p:cNvSpPr>
          <p:nvPr/>
        </p:nvSpPr>
        <p:spPr>
          <a:xfrm>
            <a:off x="5101452" y="3940695"/>
            <a:ext cx="2857560" cy="2057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Segments are labelled as per class labels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Labels represent the categories such title head, article clips and images that are majorly classified in any newspaper.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Labels are encoded and used during the model training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83E568A-47E8-4122-8B3F-B6F0597903A4}"/>
              </a:ext>
            </a:extLst>
          </p:cNvPr>
          <p:cNvGrpSpPr/>
          <p:nvPr/>
        </p:nvGrpSpPr>
        <p:grpSpPr>
          <a:xfrm>
            <a:off x="1520103" y="1543650"/>
            <a:ext cx="9626245" cy="378972"/>
            <a:chOff x="1520103" y="1543650"/>
            <a:chExt cx="9626245" cy="378972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2B433AE-30C9-44EC-A0FA-6F8DBF0B5AAE}"/>
                </a:ext>
              </a:extLst>
            </p:cNvPr>
            <p:cNvSpPr/>
            <p:nvPr/>
          </p:nvSpPr>
          <p:spPr>
            <a:xfrm>
              <a:off x="1520103" y="1551662"/>
              <a:ext cx="1885469" cy="370960"/>
            </a:xfrm>
            <a:prstGeom prst="roundRect">
              <a:avLst>
                <a:gd name="adj" fmla="val 1418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Dataset Collection</a:t>
              </a:r>
              <a:endParaRPr lang="en-IN" sz="1400" dirty="0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042DDC54-752D-4882-9D06-E8BF2E84E53B}"/>
                </a:ext>
              </a:extLst>
            </p:cNvPr>
            <p:cNvSpPr/>
            <p:nvPr/>
          </p:nvSpPr>
          <p:spPr>
            <a:xfrm>
              <a:off x="5587497" y="1551661"/>
              <a:ext cx="1885469" cy="370961"/>
            </a:xfrm>
            <a:prstGeom prst="roundRect">
              <a:avLst>
                <a:gd name="adj" fmla="val 1418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Dataset Labelling</a:t>
              </a:r>
              <a:endParaRPr lang="en-IN" sz="1400" dirty="0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10C84D7-B394-4EDF-B206-FAB496F05CF8}"/>
                </a:ext>
              </a:extLst>
            </p:cNvPr>
            <p:cNvSpPr/>
            <p:nvPr/>
          </p:nvSpPr>
          <p:spPr>
            <a:xfrm>
              <a:off x="9260879" y="1543650"/>
              <a:ext cx="1885469" cy="370961"/>
            </a:xfrm>
            <a:prstGeom prst="roundRect">
              <a:avLst>
                <a:gd name="adj" fmla="val 1418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Dataset Preparation</a:t>
              </a:r>
              <a:endParaRPr lang="en-IN" sz="1400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B24E15C-4E9F-4661-9B8C-D52976A14850}"/>
              </a:ext>
            </a:extLst>
          </p:cNvPr>
          <p:cNvGrpSpPr/>
          <p:nvPr/>
        </p:nvGrpSpPr>
        <p:grpSpPr>
          <a:xfrm>
            <a:off x="8292629" y="3652510"/>
            <a:ext cx="2087717" cy="944552"/>
            <a:chOff x="7842120" y="2852975"/>
            <a:chExt cx="2381121" cy="997659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A3F97742-35A0-4D69-BCD3-68489F1913EC}"/>
                </a:ext>
              </a:extLst>
            </p:cNvPr>
            <p:cNvGrpSpPr/>
            <p:nvPr/>
          </p:nvGrpSpPr>
          <p:grpSpPr>
            <a:xfrm>
              <a:off x="7842120" y="2852975"/>
              <a:ext cx="2076321" cy="692859"/>
              <a:chOff x="2047809" y="1446887"/>
              <a:chExt cx="4253018" cy="1692034"/>
            </a:xfrm>
          </p:grpSpPr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1B5B787B-FE8B-4F80-B5F1-9EF584BBEE1B}"/>
                  </a:ext>
                </a:extLst>
              </p:cNvPr>
              <p:cNvGrpSpPr/>
              <p:nvPr/>
            </p:nvGrpSpPr>
            <p:grpSpPr>
              <a:xfrm>
                <a:off x="4239177" y="1486120"/>
                <a:ext cx="2061650" cy="1652801"/>
                <a:chOff x="370602" y="557558"/>
                <a:chExt cx="8521471" cy="6300442"/>
              </a:xfrm>
            </p:grpSpPr>
            <p:grpSp>
              <p:nvGrpSpPr>
                <p:cNvPr id="208" name="Group 207">
                  <a:extLst>
                    <a:ext uri="{FF2B5EF4-FFF2-40B4-BE49-F238E27FC236}">
                      <a16:creationId xmlns:a16="http://schemas.microsoft.com/office/drawing/2014/main" id="{F8F5C120-52B9-4D26-A59B-13B84FE0B658}"/>
                    </a:ext>
                  </a:extLst>
                </p:cNvPr>
                <p:cNvGrpSpPr/>
                <p:nvPr/>
              </p:nvGrpSpPr>
              <p:grpSpPr>
                <a:xfrm>
                  <a:off x="370602" y="557558"/>
                  <a:ext cx="8521471" cy="6300442"/>
                  <a:chOff x="472156" y="136525"/>
                  <a:chExt cx="9143999" cy="6387179"/>
                </a:xfrm>
              </p:grpSpPr>
              <p:grpSp>
                <p:nvGrpSpPr>
                  <p:cNvPr id="214" name="Group 213">
                    <a:extLst>
                      <a:ext uri="{FF2B5EF4-FFF2-40B4-BE49-F238E27FC236}">
                        <a16:creationId xmlns:a16="http://schemas.microsoft.com/office/drawing/2014/main" id="{E7E273FD-87A9-4AFB-A554-366C0EA650CA}"/>
                      </a:ext>
                    </a:extLst>
                  </p:cNvPr>
                  <p:cNvGrpSpPr/>
                  <p:nvPr/>
                </p:nvGrpSpPr>
                <p:grpSpPr>
                  <a:xfrm>
                    <a:off x="472156" y="136525"/>
                    <a:ext cx="9143999" cy="6387179"/>
                    <a:chOff x="598388" y="1057950"/>
                    <a:chExt cx="6041484" cy="5014431"/>
                  </a:xfrm>
                </p:grpSpPr>
                <p:pic>
                  <p:nvPicPr>
                    <p:cNvPr id="232" name="Picture 231">
                      <a:extLst>
                        <a:ext uri="{FF2B5EF4-FFF2-40B4-BE49-F238E27FC236}">
                          <a16:creationId xmlns:a16="http://schemas.microsoft.com/office/drawing/2014/main" id="{CBA9F760-9FCB-4D30-93C7-D2F20E34698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8388" y="1057950"/>
                      <a:ext cx="6041484" cy="501443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33" name="Rectangle 232">
                      <a:extLst>
                        <a:ext uri="{FF2B5EF4-FFF2-40B4-BE49-F238E27FC236}">
                          <a16:creationId xmlns:a16="http://schemas.microsoft.com/office/drawing/2014/main" id="{B7AE21EF-A80D-476C-90C8-4754BBD2DF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8921" y="3065711"/>
                      <a:ext cx="683790" cy="1694189"/>
                    </a:xfrm>
                    <a:prstGeom prst="rect">
                      <a:avLst/>
                    </a:prstGeom>
                    <a:solidFill>
                      <a:srgbClr val="0C12F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  <p:sp>
                <p:nvSpPr>
                  <p:cNvPr id="215" name="Rectangle 214">
                    <a:extLst>
                      <a:ext uri="{FF2B5EF4-FFF2-40B4-BE49-F238E27FC236}">
                        <a16:creationId xmlns:a16="http://schemas.microsoft.com/office/drawing/2014/main" id="{FD7E6469-FAD2-479E-882F-EA75ECBC9BE0}"/>
                      </a:ext>
                    </a:extLst>
                  </p:cNvPr>
                  <p:cNvSpPr/>
                  <p:nvPr/>
                </p:nvSpPr>
                <p:spPr>
                  <a:xfrm>
                    <a:off x="1698926" y="4991336"/>
                    <a:ext cx="1034940" cy="1446787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16" name="Rectangle 215">
                    <a:extLst>
                      <a:ext uri="{FF2B5EF4-FFF2-40B4-BE49-F238E27FC236}">
                        <a16:creationId xmlns:a16="http://schemas.microsoft.com/office/drawing/2014/main" id="{35BAE99A-ABB1-4C1A-A189-290737884DE9}"/>
                      </a:ext>
                    </a:extLst>
                  </p:cNvPr>
                  <p:cNvSpPr/>
                  <p:nvPr/>
                </p:nvSpPr>
                <p:spPr>
                  <a:xfrm>
                    <a:off x="2816329" y="2693929"/>
                    <a:ext cx="1034940" cy="88475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E9803B10-D921-490F-B11B-01ADA52D6B99}"/>
                      </a:ext>
                    </a:extLst>
                  </p:cNvPr>
                  <p:cNvSpPr/>
                  <p:nvPr/>
                </p:nvSpPr>
                <p:spPr>
                  <a:xfrm>
                    <a:off x="2816329" y="3654298"/>
                    <a:ext cx="1034940" cy="2783823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18" name="Rectangle 217">
                    <a:extLst>
                      <a:ext uri="{FF2B5EF4-FFF2-40B4-BE49-F238E27FC236}">
                        <a16:creationId xmlns:a16="http://schemas.microsoft.com/office/drawing/2014/main" id="{B686FB4D-BA6E-4AD0-97FA-9142DC5EA6FB}"/>
                      </a:ext>
                    </a:extLst>
                  </p:cNvPr>
                  <p:cNvSpPr/>
                  <p:nvPr/>
                </p:nvSpPr>
                <p:spPr>
                  <a:xfrm>
                    <a:off x="3933732" y="2693928"/>
                    <a:ext cx="1034940" cy="2869406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1462F60E-D68D-4DD5-BE7B-8786AABEB755}"/>
                      </a:ext>
                    </a:extLst>
                  </p:cNvPr>
                  <p:cNvSpPr/>
                  <p:nvPr/>
                </p:nvSpPr>
                <p:spPr>
                  <a:xfrm>
                    <a:off x="5028458" y="4851919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20" name="Rectangle 219">
                    <a:extLst>
                      <a:ext uri="{FF2B5EF4-FFF2-40B4-BE49-F238E27FC236}">
                        <a16:creationId xmlns:a16="http://schemas.microsoft.com/office/drawing/2014/main" id="{2CC44CB8-F233-4911-977B-F741B2A4D07F}"/>
                      </a:ext>
                    </a:extLst>
                  </p:cNvPr>
                  <p:cNvSpPr/>
                  <p:nvPr/>
                </p:nvSpPr>
                <p:spPr>
                  <a:xfrm>
                    <a:off x="6172474" y="4851919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21" name="Rectangle 220">
                    <a:extLst>
                      <a:ext uri="{FF2B5EF4-FFF2-40B4-BE49-F238E27FC236}">
                        <a16:creationId xmlns:a16="http://schemas.microsoft.com/office/drawing/2014/main" id="{5B317761-A7D2-48F8-91C7-159234255CB0}"/>
                      </a:ext>
                    </a:extLst>
                  </p:cNvPr>
                  <p:cNvSpPr/>
                  <p:nvPr/>
                </p:nvSpPr>
                <p:spPr>
                  <a:xfrm>
                    <a:off x="3917738" y="5754994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22" name="Rectangle 221">
                    <a:extLst>
                      <a:ext uri="{FF2B5EF4-FFF2-40B4-BE49-F238E27FC236}">
                        <a16:creationId xmlns:a16="http://schemas.microsoft.com/office/drawing/2014/main" id="{5F56EBF2-48A5-4FCD-9589-CAAFCD40BD36}"/>
                      </a:ext>
                    </a:extLst>
                  </p:cNvPr>
                  <p:cNvSpPr/>
                  <p:nvPr/>
                </p:nvSpPr>
                <p:spPr>
                  <a:xfrm>
                    <a:off x="5033836" y="5754994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9CF39EA7-7ABE-485A-A50F-FB97696A48E2}"/>
                      </a:ext>
                    </a:extLst>
                  </p:cNvPr>
                  <p:cNvSpPr/>
                  <p:nvPr/>
                </p:nvSpPr>
                <p:spPr>
                  <a:xfrm>
                    <a:off x="6172474" y="5750074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BAC44A59-009D-4D25-B0D1-002820267B82}"/>
                      </a:ext>
                    </a:extLst>
                  </p:cNvPr>
                  <p:cNvSpPr/>
                  <p:nvPr/>
                </p:nvSpPr>
                <p:spPr>
                  <a:xfrm>
                    <a:off x="7256222" y="2706819"/>
                    <a:ext cx="1057353" cy="2856513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DFC1B566-A1B5-4323-B488-715977651258}"/>
                      </a:ext>
                    </a:extLst>
                  </p:cNvPr>
                  <p:cNvSpPr/>
                  <p:nvPr/>
                </p:nvSpPr>
                <p:spPr>
                  <a:xfrm>
                    <a:off x="8436188" y="1708048"/>
                    <a:ext cx="1057353" cy="2537382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94D7CF06-7762-43AD-990E-6A24DB4CE41F}"/>
                      </a:ext>
                    </a:extLst>
                  </p:cNvPr>
                  <p:cNvSpPr/>
                  <p:nvPr/>
                </p:nvSpPr>
                <p:spPr>
                  <a:xfrm>
                    <a:off x="8436188" y="4294641"/>
                    <a:ext cx="1057353" cy="214348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DF31BB57-F997-4C47-A953-BCCC394D1A26}"/>
                      </a:ext>
                    </a:extLst>
                  </p:cNvPr>
                  <p:cNvSpPr/>
                  <p:nvPr/>
                </p:nvSpPr>
                <p:spPr>
                  <a:xfrm>
                    <a:off x="7285816" y="5758553"/>
                    <a:ext cx="1034940" cy="684273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4A86304B-D163-4E2B-8031-2BB29799423C}"/>
                      </a:ext>
                    </a:extLst>
                  </p:cNvPr>
                  <p:cNvSpPr/>
                  <p:nvPr/>
                </p:nvSpPr>
                <p:spPr>
                  <a:xfrm>
                    <a:off x="563695" y="1752398"/>
                    <a:ext cx="1034940" cy="126139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95C1A9AB-19E5-4256-BDB4-5BE684355625}"/>
                      </a:ext>
                    </a:extLst>
                  </p:cNvPr>
                  <p:cNvSpPr/>
                  <p:nvPr/>
                </p:nvSpPr>
                <p:spPr>
                  <a:xfrm>
                    <a:off x="547086" y="3117642"/>
                    <a:ext cx="1034940" cy="133306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30" name="Rectangle 229">
                    <a:extLst>
                      <a:ext uri="{FF2B5EF4-FFF2-40B4-BE49-F238E27FC236}">
                        <a16:creationId xmlns:a16="http://schemas.microsoft.com/office/drawing/2014/main" id="{71AAA8B5-280B-4DD9-AA61-6B030F9D5B21}"/>
                      </a:ext>
                    </a:extLst>
                  </p:cNvPr>
                  <p:cNvSpPr/>
                  <p:nvPr/>
                </p:nvSpPr>
                <p:spPr>
                  <a:xfrm>
                    <a:off x="548554" y="4550719"/>
                    <a:ext cx="1034940" cy="907689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18BC9D85-F530-40FA-9B14-40C1917F2BDC}"/>
                      </a:ext>
                    </a:extLst>
                  </p:cNvPr>
                  <p:cNvSpPr/>
                  <p:nvPr/>
                </p:nvSpPr>
                <p:spPr>
                  <a:xfrm>
                    <a:off x="541372" y="5530432"/>
                    <a:ext cx="1034940" cy="907689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C28C0974-DE67-4D91-B66B-8FCE80CEFE6E}"/>
                    </a:ext>
                  </a:extLst>
                </p:cNvPr>
                <p:cNvSpPr/>
                <p:nvPr/>
              </p:nvSpPr>
              <p:spPr>
                <a:xfrm>
                  <a:off x="1489297" y="2154014"/>
                  <a:ext cx="6188876" cy="877563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01E7588E-29C3-49CF-9B22-BEF23668D9D0}"/>
                    </a:ext>
                  </a:extLst>
                </p:cNvPr>
                <p:cNvSpPr/>
                <p:nvPr/>
              </p:nvSpPr>
              <p:spPr>
                <a:xfrm>
                  <a:off x="455909" y="740615"/>
                  <a:ext cx="8321898" cy="134950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E2F68B39-9DD1-4017-B6AE-50AADEC4EE7B}"/>
                    </a:ext>
                  </a:extLst>
                </p:cNvPr>
                <p:cNvSpPr/>
                <p:nvPr/>
              </p:nvSpPr>
              <p:spPr>
                <a:xfrm>
                  <a:off x="4589417" y="3103086"/>
                  <a:ext cx="2043758" cy="204439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051ED045-9A54-45B8-80DB-849728008078}"/>
                    </a:ext>
                  </a:extLst>
                </p:cNvPr>
                <p:cNvSpPr/>
                <p:nvPr/>
              </p:nvSpPr>
              <p:spPr>
                <a:xfrm>
                  <a:off x="3581401" y="5926923"/>
                  <a:ext cx="4096772" cy="149291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74256CC-F130-444D-B3A2-9CC1FAC96CC2}"/>
                    </a:ext>
                  </a:extLst>
                </p:cNvPr>
                <p:cNvSpPr/>
                <p:nvPr/>
              </p:nvSpPr>
              <p:spPr>
                <a:xfrm>
                  <a:off x="1504306" y="5215812"/>
                  <a:ext cx="974028" cy="107591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15435F85-711D-483E-A4FB-60BA915672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7809" y="1446887"/>
                <a:ext cx="2038595" cy="1692034"/>
              </a:xfrm>
              <a:prstGeom prst="rect">
                <a:avLst/>
              </a:prstGeom>
            </p:spPr>
          </p:pic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009266C9-7976-46EA-9DB9-000B41578CBE}"/>
                </a:ext>
              </a:extLst>
            </p:cNvPr>
            <p:cNvGrpSpPr/>
            <p:nvPr/>
          </p:nvGrpSpPr>
          <p:grpSpPr>
            <a:xfrm>
              <a:off x="7994520" y="3005375"/>
              <a:ext cx="2076321" cy="692859"/>
              <a:chOff x="2047809" y="1446887"/>
              <a:chExt cx="4253018" cy="1692034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AE80EBBA-91CA-4D81-B76B-F791C60445BC}"/>
                  </a:ext>
                </a:extLst>
              </p:cNvPr>
              <p:cNvGrpSpPr/>
              <p:nvPr/>
            </p:nvGrpSpPr>
            <p:grpSpPr>
              <a:xfrm>
                <a:off x="4239177" y="1486120"/>
                <a:ext cx="2061650" cy="1652801"/>
                <a:chOff x="370602" y="557558"/>
                <a:chExt cx="8521471" cy="6300442"/>
              </a:xfrm>
            </p:grpSpPr>
            <p:grpSp>
              <p:nvGrpSpPr>
                <p:cNvPr id="180" name="Group 179">
                  <a:extLst>
                    <a:ext uri="{FF2B5EF4-FFF2-40B4-BE49-F238E27FC236}">
                      <a16:creationId xmlns:a16="http://schemas.microsoft.com/office/drawing/2014/main" id="{11A2175B-AD21-40D7-82EF-0945540167B1}"/>
                    </a:ext>
                  </a:extLst>
                </p:cNvPr>
                <p:cNvGrpSpPr/>
                <p:nvPr/>
              </p:nvGrpSpPr>
              <p:grpSpPr>
                <a:xfrm>
                  <a:off x="370602" y="557558"/>
                  <a:ext cx="8521471" cy="6300442"/>
                  <a:chOff x="472156" y="136525"/>
                  <a:chExt cx="9143999" cy="6387179"/>
                </a:xfrm>
              </p:grpSpPr>
              <p:grpSp>
                <p:nvGrpSpPr>
                  <p:cNvPr id="186" name="Group 185">
                    <a:extLst>
                      <a:ext uri="{FF2B5EF4-FFF2-40B4-BE49-F238E27FC236}">
                        <a16:creationId xmlns:a16="http://schemas.microsoft.com/office/drawing/2014/main" id="{F4D92468-97BC-426E-B5F6-9DCA0AD6895E}"/>
                      </a:ext>
                    </a:extLst>
                  </p:cNvPr>
                  <p:cNvGrpSpPr/>
                  <p:nvPr/>
                </p:nvGrpSpPr>
                <p:grpSpPr>
                  <a:xfrm>
                    <a:off x="472156" y="136525"/>
                    <a:ext cx="9143999" cy="6387179"/>
                    <a:chOff x="598388" y="1057950"/>
                    <a:chExt cx="6041484" cy="5014431"/>
                  </a:xfrm>
                </p:grpSpPr>
                <p:pic>
                  <p:nvPicPr>
                    <p:cNvPr id="204" name="Picture 203">
                      <a:extLst>
                        <a:ext uri="{FF2B5EF4-FFF2-40B4-BE49-F238E27FC236}">
                          <a16:creationId xmlns:a16="http://schemas.microsoft.com/office/drawing/2014/main" id="{542C27AC-A5E6-47D2-848D-0376EDC78E4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8388" y="1057950"/>
                      <a:ext cx="6041484" cy="501443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05" name="Rectangle 204">
                      <a:extLst>
                        <a:ext uri="{FF2B5EF4-FFF2-40B4-BE49-F238E27FC236}">
                          <a16:creationId xmlns:a16="http://schemas.microsoft.com/office/drawing/2014/main" id="{7BF09505-29DA-487D-B703-82EEEE0C76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8921" y="3065711"/>
                      <a:ext cx="683790" cy="1694189"/>
                    </a:xfrm>
                    <a:prstGeom prst="rect">
                      <a:avLst/>
                    </a:prstGeom>
                    <a:solidFill>
                      <a:srgbClr val="0C12F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DA3BD5BB-49A6-42AC-AC10-464FA66EBEE1}"/>
                      </a:ext>
                    </a:extLst>
                  </p:cNvPr>
                  <p:cNvSpPr/>
                  <p:nvPr/>
                </p:nvSpPr>
                <p:spPr>
                  <a:xfrm>
                    <a:off x="1698926" y="4991336"/>
                    <a:ext cx="1034940" cy="1446787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EEF6DCEC-C423-4906-AC08-EBAC1FDA108C}"/>
                      </a:ext>
                    </a:extLst>
                  </p:cNvPr>
                  <p:cNvSpPr/>
                  <p:nvPr/>
                </p:nvSpPr>
                <p:spPr>
                  <a:xfrm>
                    <a:off x="2816329" y="2693929"/>
                    <a:ext cx="1034940" cy="88475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AD79FF86-9B97-438B-903D-34C3BA01D3A6}"/>
                      </a:ext>
                    </a:extLst>
                  </p:cNvPr>
                  <p:cNvSpPr/>
                  <p:nvPr/>
                </p:nvSpPr>
                <p:spPr>
                  <a:xfrm>
                    <a:off x="2816329" y="3654298"/>
                    <a:ext cx="1034940" cy="2783823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DDAF5E16-F91A-4B5E-8F13-EDDFC878F646}"/>
                      </a:ext>
                    </a:extLst>
                  </p:cNvPr>
                  <p:cNvSpPr/>
                  <p:nvPr/>
                </p:nvSpPr>
                <p:spPr>
                  <a:xfrm>
                    <a:off x="3933732" y="2693928"/>
                    <a:ext cx="1034940" cy="2869406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0962BFD9-9AE7-48F3-B58C-09F6055F60EE}"/>
                      </a:ext>
                    </a:extLst>
                  </p:cNvPr>
                  <p:cNvSpPr/>
                  <p:nvPr/>
                </p:nvSpPr>
                <p:spPr>
                  <a:xfrm>
                    <a:off x="5028458" y="4851919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92" name="Rectangle 191">
                    <a:extLst>
                      <a:ext uri="{FF2B5EF4-FFF2-40B4-BE49-F238E27FC236}">
                        <a16:creationId xmlns:a16="http://schemas.microsoft.com/office/drawing/2014/main" id="{4A921121-5DD0-4E59-8A9D-8114055722AA}"/>
                      </a:ext>
                    </a:extLst>
                  </p:cNvPr>
                  <p:cNvSpPr/>
                  <p:nvPr/>
                </p:nvSpPr>
                <p:spPr>
                  <a:xfrm>
                    <a:off x="6172474" y="4851919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93" name="Rectangle 192">
                    <a:extLst>
                      <a:ext uri="{FF2B5EF4-FFF2-40B4-BE49-F238E27FC236}">
                        <a16:creationId xmlns:a16="http://schemas.microsoft.com/office/drawing/2014/main" id="{901791DA-A41B-4DCC-A4F8-D1AB4F6918EE}"/>
                      </a:ext>
                    </a:extLst>
                  </p:cNvPr>
                  <p:cNvSpPr/>
                  <p:nvPr/>
                </p:nvSpPr>
                <p:spPr>
                  <a:xfrm>
                    <a:off x="3917738" y="5754994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DBE4E539-1DBA-442C-9A99-09A5330BE447}"/>
                      </a:ext>
                    </a:extLst>
                  </p:cNvPr>
                  <p:cNvSpPr/>
                  <p:nvPr/>
                </p:nvSpPr>
                <p:spPr>
                  <a:xfrm>
                    <a:off x="5033836" y="5754994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DB816504-A07A-4E70-93E1-6603DE578ECD}"/>
                      </a:ext>
                    </a:extLst>
                  </p:cNvPr>
                  <p:cNvSpPr/>
                  <p:nvPr/>
                </p:nvSpPr>
                <p:spPr>
                  <a:xfrm>
                    <a:off x="6172474" y="5750074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6512BB72-F1E7-4037-8A98-7BEF351A5EEA}"/>
                      </a:ext>
                    </a:extLst>
                  </p:cNvPr>
                  <p:cNvSpPr/>
                  <p:nvPr/>
                </p:nvSpPr>
                <p:spPr>
                  <a:xfrm>
                    <a:off x="7256222" y="2706819"/>
                    <a:ext cx="1057353" cy="2856513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EE2BDF05-CAC8-4B42-A916-1E4529C5549B}"/>
                      </a:ext>
                    </a:extLst>
                  </p:cNvPr>
                  <p:cNvSpPr/>
                  <p:nvPr/>
                </p:nvSpPr>
                <p:spPr>
                  <a:xfrm>
                    <a:off x="8436188" y="1708048"/>
                    <a:ext cx="1057353" cy="2537382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B554ABB0-9BFB-4149-9EF9-479FB1901019}"/>
                      </a:ext>
                    </a:extLst>
                  </p:cNvPr>
                  <p:cNvSpPr/>
                  <p:nvPr/>
                </p:nvSpPr>
                <p:spPr>
                  <a:xfrm>
                    <a:off x="8436188" y="4294641"/>
                    <a:ext cx="1057353" cy="214348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2DEADE97-F256-4248-97A7-BFD00CD7223B}"/>
                      </a:ext>
                    </a:extLst>
                  </p:cNvPr>
                  <p:cNvSpPr/>
                  <p:nvPr/>
                </p:nvSpPr>
                <p:spPr>
                  <a:xfrm>
                    <a:off x="7285816" y="5758553"/>
                    <a:ext cx="1034940" cy="684273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AA641AA5-0E9A-4D96-A4FB-3A4F790776CE}"/>
                      </a:ext>
                    </a:extLst>
                  </p:cNvPr>
                  <p:cNvSpPr/>
                  <p:nvPr/>
                </p:nvSpPr>
                <p:spPr>
                  <a:xfrm>
                    <a:off x="563695" y="1752398"/>
                    <a:ext cx="1034940" cy="126139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01" name="Rectangle 200">
                    <a:extLst>
                      <a:ext uri="{FF2B5EF4-FFF2-40B4-BE49-F238E27FC236}">
                        <a16:creationId xmlns:a16="http://schemas.microsoft.com/office/drawing/2014/main" id="{EB20CB83-0D4E-496A-80BA-D96E74A9BC52}"/>
                      </a:ext>
                    </a:extLst>
                  </p:cNvPr>
                  <p:cNvSpPr/>
                  <p:nvPr/>
                </p:nvSpPr>
                <p:spPr>
                  <a:xfrm>
                    <a:off x="547086" y="3117642"/>
                    <a:ext cx="1034940" cy="133306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6E4D10DD-B51D-494D-9424-57A2156ED609}"/>
                      </a:ext>
                    </a:extLst>
                  </p:cNvPr>
                  <p:cNvSpPr/>
                  <p:nvPr/>
                </p:nvSpPr>
                <p:spPr>
                  <a:xfrm>
                    <a:off x="548554" y="4550719"/>
                    <a:ext cx="1034940" cy="907689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03" name="Rectangle 202">
                    <a:extLst>
                      <a:ext uri="{FF2B5EF4-FFF2-40B4-BE49-F238E27FC236}">
                        <a16:creationId xmlns:a16="http://schemas.microsoft.com/office/drawing/2014/main" id="{B4F0E733-E935-41F8-8C1E-6E31B0AD8302}"/>
                      </a:ext>
                    </a:extLst>
                  </p:cNvPr>
                  <p:cNvSpPr/>
                  <p:nvPr/>
                </p:nvSpPr>
                <p:spPr>
                  <a:xfrm>
                    <a:off x="541372" y="5530432"/>
                    <a:ext cx="1034940" cy="907689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1C64AA92-749E-42D7-935F-224C84514B29}"/>
                    </a:ext>
                  </a:extLst>
                </p:cNvPr>
                <p:cNvSpPr/>
                <p:nvPr/>
              </p:nvSpPr>
              <p:spPr>
                <a:xfrm>
                  <a:off x="1489297" y="2154014"/>
                  <a:ext cx="6188876" cy="877563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FED0ECDC-E8F2-43EA-B37E-4F20A4B22F71}"/>
                    </a:ext>
                  </a:extLst>
                </p:cNvPr>
                <p:cNvSpPr/>
                <p:nvPr/>
              </p:nvSpPr>
              <p:spPr>
                <a:xfrm>
                  <a:off x="455909" y="740615"/>
                  <a:ext cx="8321898" cy="134950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246012C1-4815-47D0-B3D5-B8FF239FD995}"/>
                    </a:ext>
                  </a:extLst>
                </p:cNvPr>
                <p:cNvSpPr/>
                <p:nvPr/>
              </p:nvSpPr>
              <p:spPr>
                <a:xfrm>
                  <a:off x="4589417" y="3103086"/>
                  <a:ext cx="2043758" cy="204439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2738AE53-5FB1-447C-9B8F-2315D0C77C89}"/>
                    </a:ext>
                  </a:extLst>
                </p:cNvPr>
                <p:cNvSpPr/>
                <p:nvPr/>
              </p:nvSpPr>
              <p:spPr>
                <a:xfrm>
                  <a:off x="3581401" y="5926923"/>
                  <a:ext cx="4096772" cy="149291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37DCCD5B-42E1-4B4B-88B6-2C03A2F0EA90}"/>
                    </a:ext>
                  </a:extLst>
                </p:cNvPr>
                <p:cNvSpPr/>
                <p:nvPr/>
              </p:nvSpPr>
              <p:spPr>
                <a:xfrm>
                  <a:off x="1504306" y="5215812"/>
                  <a:ext cx="974028" cy="107591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pic>
            <p:nvPicPr>
              <p:cNvPr id="179" name="Picture 178">
                <a:extLst>
                  <a:ext uri="{FF2B5EF4-FFF2-40B4-BE49-F238E27FC236}">
                    <a16:creationId xmlns:a16="http://schemas.microsoft.com/office/drawing/2014/main" id="{86B6B154-C5A4-4161-8AED-07FFF4B181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7809" y="1446887"/>
                <a:ext cx="2038595" cy="1692034"/>
              </a:xfrm>
              <a:prstGeom prst="rect">
                <a:avLst/>
              </a:prstGeom>
            </p:spPr>
          </p:pic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7EE5597-2DC5-4BA5-B606-52A6DBC269F2}"/>
                </a:ext>
              </a:extLst>
            </p:cNvPr>
            <p:cNvGrpSpPr/>
            <p:nvPr/>
          </p:nvGrpSpPr>
          <p:grpSpPr>
            <a:xfrm>
              <a:off x="8146920" y="3157775"/>
              <a:ext cx="2076321" cy="692859"/>
              <a:chOff x="2047809" y="1446887"/>
              <a:chExt cx="4253018" cy="1692034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48890D42-9D81-4D29-84C7-B3C830407A0F}"/>
                  </a:ext>
                </a:extLst>
              </p:cNvPr>
              <p:cNvGrpSpPr/>
              <p:nvPr/>
            </p:nvGrpSpPr>
            <p:grpSpPr>
              <a:xfrm>
                <a:off x="4239177" y="1486120"/>
                <a:ext cx="2061650" cy="1652801"/>
                <a:chOff x="370602" y="557558"/>
                <a:chExt cx="8521471" cy="6300442"/>
              </a:xfrm>
            </p:grpSpPr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7F41B105-66FF-49AC-9609-118BF4E20124}"/>
                    </a:ext>
                  </a:extLst>
                </p:cNvPr>
                <p:cNvGrpSpPr/>
                <p:nvPr/>
              </p:nvGrpSpPr>
              <p:grpSpPr>
                <a:xfrm>
                  <a:off x="370602" y="557558"/>
                  <a:ext cx="8521471" cy="6300442"/>
                  <a:chOff x="472156" y="136525"/>
                  <a:chExt cx="9143999" cy="6387179"/>
                </a:xfrm>
              </p:grpSpPr>
              <p:grpSp>
                <p:nvGrpSpPr>
                  <p:cNvPr id="158" name="Group 157">
                    <a:extLst>
                      <a:ext uri="{FF2B5EF4-FFF2-40B4-BE49-F238E27FC236}">
                        <a16:creationId xmlns:a16="http://schemas.microsoft.com/office/drawing/2014/main" id="{BC2CA7EF-A79A-4B8A-A79F-E41EDB4F5648}"/>
                      </a:ext>
                    </a:extLst>
                  </p:cNvPr>
                  <p:cNvGrpSpPr/>
                  <p:nvPr/>
                </p:nvGrpSpPr>
                <p:grpSpPr>
                  <a:xfrm>
                    <a:off x="472156" y="136525"/>
                    <a:ext cx="9143999" cy="6387179"/>
                    <a:chOff x="598388" y="1057950"/>
                    <a:chExt cx="6041484" cy="5014431"/>
                  </a:xfrm>
                </p:grpSpPr>
                <p:pic>
                  <p:nvPicPr>
                    <p:cNvPr id="176" name="Picture 175">
                      <a:extLst>
                        <a:ext uri="{FF2B5EF4-FFF2-40B4-BE49-F238E27FC236}">
                          <a16:creationId xmlns:a16="http://schemas.microsoft.com/office/drawing/2014/main" id="{61325124-5883-476C-BF73-6AE040DCF4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8388" y="1057950"/>
                      <a:ext cx="6041484" cy="501443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77" name="Rectangle 176">
                      <a:extLst>
                        <a:ext uri="{FF2B5EF4-FFF2-40B4-BE49-F238E27FC236}">
                          <a16:creationId xmlns:a16="http://schemas.microsoft.com/office/drawing/2014/main" id="{5C3F3746-6E68-4F66-9E54-D5E2448CA7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8921" y="3065711"/>
                      <a:ext cx="683790" cy="1694189"/>
                    </a:xfrm>
                    <a:prstGeom prst="rect">
                      <a:avLst/>
                    </a:prstGeom>
                    <a:solidFill>
                      <a:srgbClr val="0C12F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D1B2BE26-496D-4B26-9908-A027E1763B01}"/>
                      </a:ext>
                    </a:extLst>
                  </p:cNvPr>
                  <p:cNvSpPr/>
                  <p:nvPr/>
                </p:nvSpPr>
                <p:spPr>
                  <a:xfrm>
                    <a:off x="1698926" y="4991336"/>
                    <a:ext cx="1034940" cy="1446787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3C65C7B2-663F-4D1A-9A2D-24B527CFF6AE}"/>
                      </a:ext>
                    </a:extLst>
                  </p:cNvPr>
                  <p:cNvSpPr/>
                  <p:nvPr/>
                </p:nvSpPr>
                <p:spPr>
                  <a:xfrm>
                    <a:off x="2816329" y="2693929"/>
                    <a:ext cx="1034940" cy="88475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F551FC72-AFC6-41D8-B232-90EEF74DD3CE}"/>
                      </a:ext>
                    </a:extLst>
                  </p:cNvPr>
                  <p:cNvSpPr/>
                  <p:nvPr/>
                </p:nvSpPr>
                <p:spPr>
                  <a:xfrm>
                    <a:off x="2816329" y="3654298"/>
                    <a:ext cx="1034940" cy="2783823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62" name="Rectangle 161">
                    <a:extLst>
                      <a:ext uri="{FF2B5EF4-FFF2-40B4-BE49-F238E27FC236}">
                        <a16:creationId xmlns:a16="http://schemas.microsoft.com/office/drawing/2014/main" id="{BFEF8E42-3B24-4106-AECB-24B1D369D47B}"/>
                      </a:ext>
                    </a:extLst>
                  </p:cNvPr>
                  <p:cNvSpPr/>
                  <p:nvPr/>
                </p:nvSpPr>
                <p:spPr>
                  <a:xfrm>
                    <a:off x="3933732" y="2693928"/>
                    <a:ext cx="1034940" cy="2869406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2282EBCE-7C17-4C47-B95C-636AFC661B43}"/>
                      </a:ext>
                    </a:extLst>
                  </p:cNvPr>
                  <p:cNvSpPr/>
                  <p:nvPr/>
                </p:nvSpPr>
                <p:spPr>
                  <a:xfrm>
                    <a:off x="5028458" y="4851919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09A92E97-83B8-4D8A-9DEC-994D7C1233C2}"/>
                      </a:ext>
                    </a:extLst>
                  </p:cNvPr>
                  <p:cNvSpPr/>
                  <p:nvPr/>
                </p:nvSpPr>
                <p:spPr>
                  <a:xfrm>
                    <a:off x="6172474" y="4851919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A482DB05-D4B4-4993-940C-A67459D4A843}"/>
                      </a:ext>
                    </a:extLst>
                  </p:cNvPr>
                  <p:cNvSpPr/>
                  <p:nvPr/>
                </p:nvSpPr>
                <p:spPr>
                  <a:xfrm>
                    <a:off x="3917738" y="5754994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C2906E65-1EC0-4088-AF45-70D08AF43AAD}"/>
                      </a:ext>
                    </a:extLst>
                  </p:cNvPr>
                  <p:cNvSpPr/>
                  <p:nvPr/>
                </p:nvSpPr>
                <p:spPr>
                  <a:xfrm>
                    <a:off x="5033836" y="5754994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26766B81-E2CE-4953-9129-C67722D74FD2}"/>
                      </a:ext>
                    </a:extLst>
                  </p:cNvPr>
                  <p:cNvSpPr/>
                  <p:nvPr/>
                </p:nvSpPr>
                <p:spPr>
                  <a:xfrm>
                    <a:off x="6172474" y="5750074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5787C470-E237-47ED-B6EB-4021DAE4F881}"/>
                      </a:ext>
                    </a:extLst>
                  </p:cNvPr>
                  <p:cNvSpPr/>
                  <p:nvPr/>
                </p:nvSpPr>
                <p:spPr>
                  <a:xfrm>
                    <a:off x="7256222" y="2706819"/>
                    <a:ext cx="1057353" cy="2856513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86E0F704-3AAE-49B6-B0E2-7E350D3F0675}"/>
                      </a:ext>
                    </a:extLst>
                  </p:cNvPr>
                  <p:cNvSpPr/>
                  <p:nvPr/>
                </p:nvSpPr>
                <p:spPr>
                  <a:xfrm>
                    <a:off x="8436188" y="1708048"/>
                    <a:ext cx="1057353" cy="2537382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01352AD9-7229-43D8-BA17-9AEAA0D02D98}"/>
                      </a:ext>
                    </a:extLst>
                  </p:cNvPr>
                  <p:cNvSpPr/>
                  <p:nvPr/>
                </p:nvSpPr>
                <p:spPr>
                  <a:xfrm>
                    <a:off x="8436188" y="4294641"/>
                    <a:ext cx="1057353" cy="214348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26D3F08A-5CCE-4662-898E-A22B4D4FE8EC}"/>
                      </a:ext>
                    </a:extLst>
                  </p:cNvPr>
                  <p:cNvSpPr/>
                  <p:nvPr/>
                </p:nvSpPr>
                <p:spPr>
                  <a:xfrm>
                    <a:off x="7285816" y="5758553"/>
                    <a:ext cx="1034940" cy="684273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F9C48D9E-BD17-4DD6-A8B6-23A370D991BF}"/>
                      </a:ext>
                    </a:extLst>
                  </p:cNvPr>
                  <p:cNvSpPr/>
                  <p:nvPr/>
                </p:nvSpPr>
                <p:spPr>
                  <a:xfrm>
                    <a:off x="563695" y="1752398"/>
                    <a:ext cx="1034940" cy="126139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CF7E06D3-3947-4FB1-98B6-D0A90B6AC339}"/>
                      </a:ext>
                    </a:extLst>
                  </p:cNvPr>
                  <p:cNvSpPr/>
                  <p:nvPr/>
                </p:nvSpPr>
                <p:spPr>
                  <a:xfrm>
                    <a:off x="547086" y="3117642"/>
                    <a:ext cx="1034940" cy="133306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99C1C005-B271-4FE1-AF79-4D03C5619E06}"/>
                      </a:ext>
                    </a:extLst>
                  </p:cNvPr>
                  <p:cNvSpPr/>
                  <p:nvPr/>
                </p:nvSpPr>
                <p:spPr>
                  <a:xfrm>
                    <a:off x="548554" y="4550719"/>
                    <a:ext cx="1034940" cy="907689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B8C85677-6067-4150-9878-0F196045EC68}"/>
                      </a:ext>
                    </a:extLst>
                  </p:cNvPr>
                  <p:cNvSpPr/>
                  <p:nvPr/>
                </p:nvSpPr>
                <p:spPr>
                  <a:xfrm>
                    <a:off x="541372" y="5530432"/>
                    <a:ext cx="1034940" cy="907689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778B474C-F13B-4B33-8548-1F4B60DF1F90}"/>
                    </a:ext>
                  </a:extLst>
                </p:cNvPr>
                <p:cNvSpPr/>
                <p:nvPr/>
              </p:nvSpPr>
              <p:spPr>
                <a:xfrm>
                  <a:off x="1489297" y="2154014"/>
                  <a:ext cx="6188876" cy="877563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F6AB26F7-0F9C-41C5-A5D3-B58C98D0327B}"/>
                    </a:ext>
                  </a:extLst>
                </p:cNvPr>
                <p:cNvSpPr/>
                <p:nvPr/>
              </p:nvSpPr>
              <p:spPr>
                <a:xfrm>
                  <a:off x="455909" y="740615"/>
                  <a:ext cx="8321898" cy="134950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62FA9743-B582-4031-BB24-5E770B501FFD}"/>
                    </a:ext>
                  </a:extLst>
                </p:cNvPr>
                <p:cNvSpPr/>
                <p:nvPr/>
              </p:nvSpPr>
              <p:spPr>
                <a:xfrm>
                  <a:off x="4589417" y="3103086"/>
                  <a:ext cx="2043758" cy="204439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64F9AB3D-CB4D-4681-8DDD-9C12E6F35CD5}"/>
                    </a:ext>
                  </a:extLst>
                </p:cNvPr>
                <p:cNvSpPr/>
                <p:nvPr/>
              </p:nvSpPr>
              <p:spPr>
                <a:xfrm>
                  <a:off x="3581401" y="5926923"/>
                  <a:ext cx="4096772" cy="149291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8E0D5641-1089-476C-91F2-7DF9FA3B7A7A}"/>
                    </a:ext>
                  </a:extLst>
                </p:cNvPr>
                <p:cNvSpPr/>
                <p:nvPr/>
              </p:nvSpPr>
              <p:spPr>
                <a:xfrm>
                  <a:off x="1504306" y="5215812"/>
                  <a:ext cx="974028" cy="107591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pic>
            <p:nvPicPr>
              <p:cNvPr id="151" name="Picture 150">
                <a:extLst>
                  <a:ext uri="{FF2B5EF4-FFF2-40B4-BE49-F238E27FC236}">
                    <a16:creationId xmlns:a16="http://schemas.microsoft.com/office/drawing/2014/main" id="{D57FD7F8-002C-49E7-BAFB-11C2D77556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7809" y="1446887"/>
                <a:ext cx="2038595" cy="1692034"/>
              </a:xfrm>
              <a:prstGeom prst="rect">
                <a:avLst/>
              </a:prstGeom>
            </p:spPr>
          </p:pic>
        </p:grpSp>
      </p:grpSp>
      <p:sp>
        <p:nvSpPr>
          <p:cNvPr id="234" name="TextBox 233">
            <a:extLst>
              <a:ext uri="{FF2B5EF4-FFF2-40B4-BE49-F238E27FC236}">
                <a16:creationId xmlns:a16="http://schemas.microsoft.com/office/drawing/2014/main" id="{F70C4E9B-99A0-4B00-9438-3FC0CB2EC12E}"/>
              </a:ext>
            </a:extLst>
          </p:cNvPr>
          <p:cNvSpPr txBox="1"/>
          <p:nvPr/>
        </p:nvSpPr>
        <p:spPr>
          <a:xfrm>
            <a:off x="10466078" y="2711807"/>
            <a:ext cx="1617324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Training set - </a:t>
            </a:r>
            <a:r>
              <a:rPr lang="en-IN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80%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29676E06-E916-414F-8E94-8D8694E993B8}"/>
              </a:ext>
            </a:extLst>
          </p:cNvPr>
          <p:cNvSpPr txBox="1"/>
          <p:nvPr/>
        </p:nvSpPr>
        <p:spPr>
          <a:xfrm>
            <a:off x="10464550" y="3943780"/>
            <a:ext cx="1690152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Testing set - </a:t>
            </a:r>
            <a:r>
              <a:rPr lang="en-IN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20%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5CAD7D54-B402-4CE7-83E5-AAF9DF595B97}"/>
              </a:ext>
            </a:extLst>
          </p:cNvPr>
          <p:cNvGrpSpPr/>
          <p:nvPr/>
        </p:nvGrpSpPr>
        <p:grpSpPr>
          <a:xfrm>
            <a:off x="8282637" y="2452361"/>
            <a:ext cx="2087717" cy="944552"/>
            <a:chOff x="7842120" y="2852975"/>
            <a:chExt cx="2381121" cy="997659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1F47D13A-7942-4DCC-A6EF-83FF68EC8A3B}"/>
                </a:ext>
              </a:extLst>
            </p:cNvPr>
            <p:cNvGrpSpPr/>
            <p:nvPr/>
          </p:nvGrpSpPr>
          <p:grpSpPr>
            <a:xfrm>
              <a:off x="7842120" y="2852975"/>
              <a:ext cx="2076321" cy="692859"/>
              <a:chOff x="2047809" y="1446887"/>
              <a:chExt cx="4253018" cy="1692034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BA7CBA13-0B96-47A8-962A-9489A313FB0B}"/>
                  </a:ext>
                </a:extLst>
              </p:cNvPr>
              <p:cNvGrpSpPr/>
              <p:nvPr/>
            </p:nvGrpSpPr>
            <p:grpSpPr>
              <a:xfrm>
                <a:off x="4239177" y="1486120"/>
                <a:ext cx="2061650" cy="1652801"/>
                <a:chOff x="370602" y="557558"/>
                <a:chExt cx="8521471" cy="6300442"/>
              </a:xfrm>
            </p:grpSpPr>
            <p:grpSp>
              <p:nvGrpSpPr>
                <p:cNvPr id="298" name="Group 297">
                  <a:extLst>
                    <a:ext uri="{FF2B5EF4-FFF2-40B4-BE49-F238E27FC236}">
                      <a16:creationId xmlns:a16="http://schemas.microsoft.com/office/drawing/2014/main" id="{6AD884D5-1E71-43FC-BE7D-B2F72749A39D}"/>
                    </a:ext>
                  </a:extLst>
                </p:cNvPr>
                <p:cNvGrpSpPr/>
                <p:nvPr/>
              </p:nvGrpSpPr>
              <p:grpSpPr>
                <a:xfrm>
                  <a:off x="370602" y="557558"/>
                  <a:ext cx="8521471" cy="6300442"/>
                  <a:chOff x="472156" y="136525"/>
                  <a:chExt cx="9143999" cy="6387179"/>
                </a:xfrm>
              </p:grpSpPr>
              <p:grpSp>
                <p:nvGrpSpPr>
                  <p:cNvPr id="304" name="Group 303">
                    <a:extLst>
                      <a:ext uri="{FF2B5EF4-FFF2-40B4-BE49-F238E27FC236}">
                        <a16:creationId xmlns:a16="http://schemas.microsoft.com/office/drawing/2014/main" id="{D70AB1A1-CD4A-4EDA-A0F4-B85656E20EC8}"/>
                      </a:ext>
                    </a:extLst>
                  </p:cNvPr>
                  <p:cNvGrpSpPr/>
                  <p:nvPr/>
                </p:nvGrpSpPr>
                <p:grpSpPr>
                  <a:xfrm>
                    <a:off x="472156" y="136525"/>
                    <a:ext cx="9143999" cy="6387179"/>
                    <a:chOff x="598388" y="1057950"/>
                    <a:chExt cx="6041484" cy="5014431"/>
                  </a:xfrm>
                </p:grpSpPr>
                <p:pic>
                  <p:nvPicPr>
                    <p:cNvPr id="322" name="Picture 321">
                      <a:extLst>
                        <a:ext uri="{FF2B5EF4-FFF2-40B4-BE49-F238E27FC236}">
                          <a16:creationId xmlns:a16="http://schemas.microsoft.com/office/drawing/2014/main" id="{4130964E-9A9A-4FFE-90C0-078FD3F48DC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8388" y="1057950"/>
                      <a:ext cx="6041484" cy="501443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0F420CD6-1963-4F5D-8A14-0A80FE8D5E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8921" y="3065711"/>
                      <a:ext cx="683790" cy="1694189"/>
                    </a:xfrm>
                    <a:prstGeom prst="rect">
                      <a:avLst/>
                    </a:prstGeom>
                    <a:solidFill>
                      <a:srgbClr val="0C12F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  <p:sp>
                <p:nvSpPr>
                  <p:cNvPr id="305" name="Rectangle 304">
                    <a:extLst>
                      <a:ext uri="{FF2B5EF4-FFF2-40B4-BE49-F238E27FC236}">
                        <a16:creationId xmlns:a16="http://schemas.microsoft.com/office/drawing/2014/main" id="{DC63633A-E097-42C2-8ED5-31689724A5B4}"/>
                      </a:ext>
                    </a:extLst>
                  </p:cNvPr>
                  <p:cNvSpPr/>
                  <p:nvPr/>
                </p:nvSpPr>
                <p:spPr>
                  <a:xfrm>
                    <a:off x="1698926" y="4991336"/>
                    <a:ext cx="1034940" cy="1446787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06" name="Rectangle 305">
                    <a:extLst>
                      <a:ext uri="{FF2B5EF4-FFF2-40B4-BE49-F238E27FC236}">
                        <a16:creationId xmlns:a16="http://schemas.microsoft.com/office/drawing/2014/main" id="{E685FA51-187B-408D-A279-AD1200A48294}"/>
                      </a:ext>
                    </a:extLst>
                  </p:cNvPr>
                  <p:cNvSpPr/>
                  <p:nvPr/>
                </p:nvSpPr>
                <p:spPr>
                  <a:xfrm>
                    <a:off x="2816329" y="2693929"/>
                    <a:ext cx="1034940" cy="88475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07" name="Rectangle 306">
                    <a:extLst>
                      <a:ext uri="{FF2B5EF4-FFF2-40B4-BE49-F238E27FC236}">
                        <a16:creationId xmlns:a16="http://schemas.microsoft.com/office/drawing/2014/main" id="{063365DA-B4AA-4D86-A9EB-E4ABA60DD631}"/>
                      </a:ext>
                    </a:extLst>
                  </p:cNvPr>
                  <p:cNvSpPr/>
                  <p:nvPr/>
                </p:nvSpPr>
                <p:spPr>
                  <a:xfrm>
                    <a:off x="2816329" y="3654298"/>
                    <a:ext cx="1034940" cy="2783823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08" name="Rectangle 307">
                    <a:extLst>
                      <a:ext uri="{FF2B5EF4-FFF2-40B4-BE49-F238E27FC236}">
                        <a16:creationId xmlns:a16="http://schemas.microsoft.com/office/drawing/2014/main" id="{260C5E4F-7CB4-44FE-84BC-71F31406204E}"/>
                      </a:ext>
                    </a:extLst>
                  </p:cNvPr>
                  <p:cNvSpPr/>
                  <p:nvPr/>
                </p:nvSpPr>
                <p:spPr>
                  <a:xfrm>
                    <a:off x="3933732" y="2693928"/>
                    <a:ext cx="1034940" cy="2869406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09" name="Rectangle 308">
                    <a:extLst>
                      <a:ext uri="{FF2B5EF4-FFF2-40B4-BE49-F238E27FC236}">
                        <a16:creationId xmlns:a16="http://schemas.microsoft.com/office/drawing/2014/main" id="{10A894C9-3881-4D97-A4B7-1CEDD919770A}"/>
                      </a:ext>
                    </a:extLst>
                  </p:cNvPr>
                  <p:cNvSpPr/>
                  <p:nvPr/>
                </p:nvSpPr>
                <p:spPr>
                  <a:xfrm>
                    <a:off x="5028458" y="4851919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3717D10D-E04F-4FB3-B8DB-A6A53BF8FC76}"/>
                      </a:ext>
                    </a:extLst>
                  </p:cNvPr>
                  <p:cNvSpPr/>
                  <p:nvPr/>
                </p:nvSpPr>
                <p:spPr>
                  <a:xfrm>
                    <a:off x="6172474" y="4851919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11" name="Rectangle 310">
                    <a:extLst>
                      <a:ext uri="{FF2B5EF4-FFF2-40B4-BE49-F238E27FC236}">
                        <a16:creationId xmlns:a16="http://schemas.microsoft.com/office/drawing/2014/main" id="{14BAF7D6-3417-4ADD-856B-D2EA55D1F6BD}"/>
                      </a:ext>
                    </a:extLst>
                  </p:cNvPr>
                  <p:cNvSpPr/>
                  <p:nvPr/>
                </p:nvSpPr>
                <p:spPr>
                  <a:xfrm>
                    <a:off x="3917738" y="5754994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12" name="Rectangle 311">
                    <a:extLst>
                      <a:ext uri="{FF2B5EF4-FFF2-40B4-BE49-F238E27FC236}">
                        <a16:creationId xmlns:a16="http://schemas.microsoft.com/office/drawing/2014/main" id="{6B5B04F5-55B8-447E-A1D2-FB9FCFEDB5C2}"/>
                      </a:ext>
                    </a:extLst>
                  </p:cNvPr>
                  <p:cNvSpPr/>
                  <p:nvPr/>
                </p:nvSpPr>
                <p:spPr>
                  <a:xfrm>
                    <a:off x="5033836" y="5754994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13" name="Rectangle 312">
                    <a:extLst>
                      <a:ext uri="{FF2B5EF4-FFF2-40B4-BE49-F238E27FC236}">
                        <a16:creationId xmlns:a16="http://schemas.microsoft.com/office/drawing/2014/main" id="{A0CD7276-66E7-4214-8BC9-8C06F983A2F5}"/>
                      </a:ext>
                    </a:extLst>
                  </p:cNvPr>
                  <p:cNvSpPr/>
                  <p:nvPr/>
                </p:nvSpPr>
                <p:spPr>
                  <a:xfrm>
                    <a:off x="6172474" y="5750074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F98E6935-F3A2-4753-9849-0A2062F0F96B}"/>
                      </a:ext>
                    </a:extLst>
                  </p:cNvPr>
                  <p:cNvSpPr/>
                  <p:nvPr/>
                </p:nvSpPr>
                <p:spPr>
                  <a:xfrm>
                    <a:off x="7256222" y="2706819"/>
                    <a:ext cx="1057353" cy="2856513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15" name="Rectangle 314">
                    <a:extLst>
                      <a:ext uri="{FF2B5EF4-FFF2-40B4-BE49-F238E27FC236}">
                        <a16:creationId xmlns:a16="http://schemas.microsoft.com/office/drawing/2014/main" id="{11B6B061-26D9-4A66-A562-0B8EB2C09F40}"/>
                      </a:ext>
                    </a:extLst>
                  </p:cNvPr>
                  <p:cNvSpPr/>
                  <p:nvPr/>
                </p:nvSpPr>
                <p:spPr>
                  <a:xfrm>
                    <a:off x="8436188" y="1708048"/>
                    <a:ext cx="1057353" cy="2537382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7D815A70-78BF-4C56-8B56-5D27C3E6E0BA}"/>
                      </a:ext>
                    </a:extLst>
                  </p:cNvPr>
                  <p:cNvSpPr/>
                  <p:nvPr/>
                </p:nvSpPr>
                <p:spPr>
                  <a:xfrm>
                    <a:off x="8436188" y="4294641"/>
                    <a:ext cx="1057353" cy="214348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73B98B67-62AD-49CE-9EC2-64D6752D69E3}"/>
                      </a:ext>
                    </a:extLst>
                  </p:cNvPr>
                  <p:cNvSpPr/>
                  <p:nvPr/>
                </p:nvSpPr>
                <p:spPr>
                  <a:xfrm>
                    <a:off x="7285816" y="5758553"/>
                    <a:ext cx="1034940" cy="684273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18" name="Rectangle 317">
                    <a:extLst>
                      <a:ext uri="{FF2B5EF4-FFF2-40B4-BE49-F238E27FC236}">
                        <a16:creationId xmlns:a16="http://schemas.microsoft.com/office/drawing/2014/main" id="{A93E60CA-8DDF-4A96-8E3D-E14F0A0129B2}"/>
                      </a:ext>
                    </a:extLst>
                  </p:cNvPr>
                  <p:cNvSpPr/>
                  <p:nvPr/>
                </p:nvSpPr>
                <p:spPr>
                  <a:xfrm>
                    <a:off x="563695" y="1752398"/>
                    <a:ext cx="1034940" cy="126139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19" name="Rectangle 318">
                    <a:extLst>
                      <a:ext uri="{FF2B5EF4-FFF2-40B4-BE49-F238E27FC236}">
                        <a16:creationId xmlns:a16="http://schemas.microsoft.com/office/drawing/2014/main" id="{6B5A5CC2-C34A-4634-88A8-80F1C1938F07}"/>
                      </a:ext>
                    </a:extLst>
                  </p:cNvPr>
                  <p:cNvSpPr/>
                  <p:nvPr/>
                </p:nvSpPr>
                <p:spPr>
                  <a:xfrm>
                    <a:off x="547086" y="3117642"/>
                    <a:ext cx="1034940" cy="133306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20" name="Rectangle 319">
                    <a:extLst>
                      <a:ext uri="{FF2B5EF4-FFF2-40B4-BE49-F238E27FC236}">
                        <a16:creationId xmlns:a16="http://schemas.microsoft.com/office/drawing/2014/main" id="{85AA23CE-1F5F-4D1C-A856-431FB32F46F2}"/>
                      </a:ext>
                    </a:extLst>
                  </p:cNvPr>
                  <p:cNvSpPr/>
                  <p:nvPr/>
                </p:nvSpPr>
                <p:spPr>
                  <a:xfrm>
                    <a:off x="548554" y="4550719"/>
                    <a:ext cx="1034940" cy="907689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321" name="Rectangle 320">
                    <a:extLst>
                      <a:ext uri="{FF2B5EF4-FFF2-40B4-BE49-F238E27FC236}">
                        <a16:creationId xmlns:a16="http://schemas.microsoft.com/office/drawing/2014/main" id="{8B45263B-42DB-4FD1-8070-21825F7CA364}"/>
                      </a:ext>
                    </a:extLst>
                  </p:cNvPr>
                  <p:cNvSpPr/>
                  <p:nvPr/>
                </p:nvSpPr>
                <p:spPr>
                  <a:xfrm>
                    <a:off x="541372" y="5530432"/>
                    <a:ext cx="1034940" cy="907689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359233B3-274E-4456-B979-D976979A5AC4}"/>
                    </a:ext>
                  </a:extLst>
                </p:cNvPr>
                <p:cNvSpPr/>
                <p:nvPr/>
              </p:nvSpPr>
              <p:spPr>
                <a:xfrm>
                  <a:off x="1489297" y="2154014"/>
                  <a:ext cx="6188876" cy="877563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60012215-6335-4D13-8361-3EA87E152EF4}"/>
                    </a:ext>
                  </a:extLst>
                </p:cNvPr>
                <p:cNvSpPr/>
                <p:nvPr/>
              </p:nvSpPr>
              <p:spPr>
                <a:xfrm>
                  <a:off x="455909" y="740615"/>
                  <a:ext cx="8321898" cy="134950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63C960AD-F96D-4D01-B94C-BB7AFC7C899B}"/>
                    </a:ext>
                  </a:extLst>
                </p:cNvPr>
                <p:cNvSpPr/>
                <p:nvPr/>
              </p:nvSpPr>
              <p:spPr>
                <a:xfrm>
                  <a:off x="4589417" y="3103086"/>
                  <a:ext cx="2043758" cy="204439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C82EA177-FF67-4E31-9167-E6EE89C87D50}"/>
                    </a:ext>
                  </a:extLst>
                </p:cNvPr>
                <p:cNvSpPr/>
                <p:nvPr/>
              </p:nvSpPr>
              <p:spPr>
                <a:xfrm>
                  <a:off x="3581401" y="5926923"/>
                  <a:ext cx="4096772" cy="149291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7D765AA0-19A7-4D87-9B97-5DA957104960}"/>
                    </a:ext>
                  </a:extLst>
                </p:cNvPr>
                <p:cNvSpPr/>
                <p:nvPr/>
              </p:nvSpPr>
              <p:spPr>
                <a:xfrm>
                  <a:off x="1504306" y="5215812"/>
                  <a:ext cx="974028" cy="107591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pic>
            <p:nvPicPr>
              <p:cNvPr id="297" name="Picture 296">
                <a:extLst>
                  <a:ext uri="{FF2B5EF4-FFF2-40B4-BE49-F238E27FC236}">
                    <a16:creationId xmlns:a16="http://schemas.microsoft.com/office/drawing/2014/main" id="{281044C3-EFB7-4015-8A04-4468477CE5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7809" y="1446887"/>
                <a:ext cx="2038595" cy="1692034"/>
              </a:xfrm>
              <a:prstGeom prst="rect">
                <a:avLst/>
              </a:prstGeom>
            </p:spPr>
          </p:pic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67CB61E0-8A25-4A5C-B218-34379721C812}"/>
                </a:ext>
              </a:extLst>
            </p:cNvPr>
            <p:cNvGrpSpPr/>
            <p:nvPr/>
          </p:nvGrpSpPr>
          <p:grpSpPr>
            <a:xfrm>
              <a:off x="7994520" y="3005375"/>
              <a:ext cx="2076321" cy="692859"/>
              <a:chOff x="2047809" y="1446887"/>
              <a:chExt cx="4253018" cy="1692034"/>
            </a:xfrm>
          </p:grpSpPr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986EE820-59EB-4D89-AF68-C0E7188A325A}"/>
                  </a:ext>
                </a:extLst>
              </p:cNvPr>
              <p:cNvGrpSpPr/>
              <p:nvPr/>
            </p:nvGrpSpPr>
            <p:grpSpPr>
              <a:xfrm>
                <a:off x="4239177" y="1486120"/>
                <a:ext cx="2061650" cy="1652801"/>
                <a:chOff x="370602" y="557558"/>
                <a:chExt cx="8521471" cy="6300442"/>
              </a:xfrm>
            </p:grpSpPr>
            <p:grpSp>
              <p:nvGrpSpPr>
                <p:cNvPr id="270" name="Group 269">
                  <a:extLst>
                    <a:ext uri="{FF2B5EF4-FFF2-40B4-BE49-F238E27FC236}">
                      <a16:creationId xmlns:a16="http://schemas.microsoft.com/office/drawing/2014/main" id="{F7879333-B1DB-4AF9-8B8B-6B75DFF3C151}"/>
                    </a:ext>
                  </a:extLst>
                </p:cNvPr>
                <p:cNvGrpSpPr/>
                <p:nvPr/>
              </p:nvGrpSpPr>
              <p:grpSpPr>
                <a:xfrm>
                  <a:off x="370602" y="557558"/>
                  <a:ext cx="8521471" cy="6300442"/>
                  <a:chOff x="472156" y="136525"/>
                  <a:chExt cx="9143999" cy="6387179"/>
                </a:xfrm>
              </p:grpSpPr>
              <p:grpSp>
                <p:nvGrpSpPr>
                  <p:cNvPr id="276" name="Group 275">
                    <a:extLst>
                      <a:ext uri="{FF2B5EF4-FFF2-40B4-BE49-F238E27FC236}">
                        <a16:creationId xmlns:a16="http://schemas.microsoft.com/office/drawing/2014/main" id="{5579D11C-B2A5-47E6-B66D-5387AC36EE03}"/>
                      </a:ext>
                    </a:extLst>
                  </p:cNvPr>
                  <p:cNvGrpSpPr/>
                  <p:nvPr/>
                </p:nvGrpSpPr>
                <p:grpSpPr>
                  <a:xfrm>
                    <a:off x="472156" y="136525"/>
                    <a:ext cx="9143999" cy="6387179"/>
                    <a:chOff x="598388" y="1057950"/>
                    <a:chExt cx="6041484" cy="5014431"/>
                  </a:xfrm>
                </p:grpSpPr>
                <p:pic>
                  <p:nvPicPr>
                    <p:cNvPr id="294" name="Picture 293">
                      <a:extLst>
                        <a:ext uri="{FF2B5EF4-FFF2-40B4-BE49-F238E27FC236}">
                          <a16:creationId xmlns:a16="http://schemas.microsoft.com/office/drawing/2014/main" id="{E8123E04-B683-42A5-BB0B-DBDE2D5B1E3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8388" y="1057950"/>
                      <a:ext cx="6041484" cy="501443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95" name="Rectangle 294">
                      <a:extLst>
                        <a:ext uri="{FF2B5EF4-FFF2-40B4-BE49-F238E27FC236}">
                          <a16:creationId xmlns:a16="http://schemas.microsoft.com/office/drawing/2014/main" id="{DA3A2C08-A609-434E-A691-173D0B5D78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8921" y="3065711"/>
                      <a:ext cx="683790" cy="1694189"/>
                    </a:xfrm>
                    <a:prstGeom prst="rect">
                      <a:avLst/>
                    </a:prstGeom>
                    <a:solidFill>
                      <a:srgbClr val="0C12F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E5C8525A-F245-4342-A784-81C00CF0F259}"/>
                      </a:ext>
                    </a:extLst>
                  </p:cNvPr>
                  <p:cNvSpPr/>
                  <p:nvPr/>
                </p:nvSpPr>
                <p:spPr>
                  <a:xfrm>
                    <a:off x="1698926" y="4991336"/>
                    <a:ext cx="1034940" cy="1446787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78" name="Rectangle 277">
                    <a:extLst>
                      <a:ext uri="{FF2B5EF4-FFF2-40B4-BE49-F238E27FC236}">
                        <a16:creationId xmlns:a16="http://schemas.microsoft.com/office/drawing/2014/main" id="{7D76C883-D64E-46A3-B8F3-F291E34C83AA}"/>
                      </a:ext>
                    </a:extLst>
                  </p:cNvPr>
                  <p:cNvSpPr/>
                  <p:nvPr/>
                </p:nvSpPr>
                <p:spPr>
                  <a:xfrm>
                    <a:off x="2816329" y="2693929"/>
                    <a:ext cx="1034940" cy="88475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0F66523C-3DCA-438F-A5EA-E99663BB06CA}"/>
                      </a:ext>
                    </a:extLst>
                  </p:cNvPr>
                  <p:cNvSpPr/>
                  <p:nvPr/>
                </p:nvSpPr>
                <p:spPr>
                  <a:xfrm>
                    <a:off x="2816329" y="3654298"/>
                    <a:ext cx="1034940" cy="2783823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6B99EBA0-9522-47A1-9AC6-78B13BF45179}"/>
                      </a:ext>
                    </a:extLst>
                  </p:cNvPr>
                  <p:cNvSpPr/>
                  <p:nvPr/>
                </p:nvSpPr>
                <p:spPr>
                  <a:xfrm>
                    <a:off x="3933732" y="2693928"/>
                    <a:ext cx="1034940" cy="2869406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81" name="Rectangle 280">
                    <a:extLst>
                      <a:ext uri="{FF2B5EF4-FFF2-40B4-BE49-F238E27FC236}">
                        <a16:creationId xmlns:a16="http://schemas.microsoft.com/office/drawing/2014/main" id="{184BEFDE-320A-4889-9E96-5E8DE42E17C5}"/>
                      </a:ext>
                    </a:extLst>
                  </p:cNvPr>
                  <p:cNvSpPr/>
                  <p:nvPr/>
                </p:nvSpPr>
                <p:spPr>
                  <a:xfrm>
                    <a:off x="5028458" y="4851919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82" name="Rectangle 281">
                    <a:extLst>
                      <a:ext uri="{FF2B5EF4-FFF2-40B4-BE49-F238E27FC236}">
                        <a16:creationId xmlns:a16="http://schemas.microsoft.com/office/drawing/2014/main" id="{DD1C5C0A-96FA-4AD0-9342-17703385240F}"/>
                      </a:ext>
                    </a:extLst>
                  </p:cNvPr>
                  <p:cNvSpPr/>
                  <p:nvPr/>
                </p:nvSpPr>
                <p:spPr>
                  <a:xfrm>
                    <a:off x="6172474" y="4851919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83" name="Rectangle 282">
                    <a:extLst>
                      <a:ext uri="{FF2B5EF4-FFF2-40B4-BE49-F238E27FC236}">
                        <a16:creationId xmlns:a16="http://schemas.microsoft.com/office/drawing/2014/main" id="{9CAE9A6D-594B-4D6A-9150-9470118FC49C}"/>
                      </a:ext>
                    </a:extLst>
                  </p:cNvPr>
                  <p:cNvSpPr/>
                  <p:nvPr/>
                </p:nvSpPr>
                <p:spPr>
                  <a:xfrm>
                    <a:off x="3917738" y="5754994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84" name="Rectangle 283">
                    <a:extLst>
                      <a:ext uri="{FF2B5EF4-FFF2-40B4-BE49-F238E27FC236}">
                        <a16:creationId xmlns:a16="http://schemas.microsoft.com/office/drawing/2014/main" id="{A4B07560-87B9-4ADC-8164-028BEBBAF19B}"/>
                      </a:ext>
                    </a:extLst>
                  </p:cNvPr>
                  <p:cNvSpPr/>
                  <p:nvPr/>
                </p:nvSpPr>
                <p:spPr>
                  <a:xfrm>
                    <a:off x="5033836" y="5754994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85" name="Rectangle 284">
                    <a:extLst>
                      <a:ext uri="{FF2B5EF4-FFF2-40B4-BE49-F238E27FC236}">
                        <a16:creationId xmlns:a16="http://schemas.microsoft.com/office/drawing/2014/main" id="{C93C7E02-881B-402D-BC6D-B81A3D2C7E0E}"/>
                      </a:ext>
                    </a:extLst>
                  </p:cNvPr>
                  <p:cNvSpPr/>
                  <p:nvPr/>
                </p:nvSpPr>
                <p:spPr>
                  <a:xfrm>
                    <a:off x="6172474" y="5750074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86" name="Rectangle 285">
                    <a:extLst>
                      <a:ext uri="{FF2B5EF4-FFF2-40B4-BE49-F238E27FC236}">
                        <a16:creationId xmlns:a16="http://schemas.microsoft.com/office/drawing/2014/main" id="{48BE0D3F-8F6C-4121-A6E3-D0DBC921881F}"/>
                      </a:ext>
                    </a:extLst>
                  </p:cNvPr>
                  <p:cNvSpPr/>
                  <p:nvPr/>
                </p:nvSpPr>
                <p:spPr>
                  <a:xfrm>
                    <a:off x="7256222" y="2706819"/>
                    <a:ext cx="1057353" cy="2856513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87" name="Rectangle 286">
                    <a:extLst>
                      <a:ext uri="{FF2B5EF4-FFF2-40B4-BE49-F238E27FC236}">
                        <a16:creationId xmlns:a16="http://schemas.microsoft.com/office/drawing/2014/main" id="{428CE3EA-8F9E-4C47-A6E5-539D93089468}"/>
                      </a:ext>
                    </a:extLst>
                  </p:cNvPr>
                  <p:cNvSpPr/>
                  <p:nvPr/>
                </p:nvSpPr>
                <p:spPr>
                  <a:xfrm>
                    <a:off x="8436188" y="1708048"/>
                    <a:ext cx="1057353" cy="2537382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88" name="Rectangle 287">
                    <a:extLst>
                      <a:ext uri="{FF2B5EF4-FFF2-40B4-BE49-F238E27FC236}">
                        <a16:creationId xmlns:a16="http://schemas.microsoft.com/office/drawing/2014/main" id="{B7B93B6E-E2A7-4A48-A6C0-39D895DC154A}"/>
                      </a:ext>
                    </a:extLst>
                  </p:cNvPr>
                  <p:cNvSpPr/>
                  <p:nvPr/>
                </p:nvSpPr>
                <p:spPr>
                  <a:xfrm>
                    <a:off x="8436188" y="4294641"/>
                    <a:ext cx="1057353" cy="214348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1C19B572-7181-4DAA-8E1C-E5525B0E968E}"/>
                      </a:ext>
                    </a:extLst>
                  </p:cNvPr>
                  <p:cNvSpPr/>
                  <p:nvPr/>
                </p:nvSpPr>
                <p:spPr>
                  <a:xfrm>
                    <a:off x="7285816" y="5758553"/>
                    <a:ext cx="1034940" cy="684273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90" name="Rectangle 289">
                    <a:extLst>
                      <a:ext uri="{FF2B5EF4-FFF2-40B4-BE49-F238E27FC236}">
                        <a16:creationId xmlns:a16="http://schemas.microsoft.com/office/drawing/2014/main" id="{7AA8C9FD-221B-4F5E-A888-4A2A2693C86A}"/>
                      </a:ext>
                    </a:extLst>
                  </p:cNvPr>
                  <p:cNvSpPr/>
                  <p:nvPr/>
                </p:nvSpPr>
                <p:spPr>
                  <a:xfrm>
                    <a:off x="563695" y="1752398"/>
                    <a:ext cx="1034940" cy="126139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0A924685-DEFD-4953-9199-A59A4115A3CB}"/>
                      </a:ext>
                    </a:extLst>
                  </p:cNvPr>
                  <p:cNvSpPr/>
                  <p:nvPr/>
                </p:nvSpPr>
                <p:spPr>
                  <a:xfrm>
                    <a:off x="547086" y="3117642"/>
                    <a:ext cx="1034940" cy="133306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8EC9FE7D-1C1F-4517-B4CA-DC475F8FD180}"/>
                      </a:ext>
                    </a:extLst>
                  </p:cNvPr>
                  <p:cNvSpPr/>
                  <p:nvPr/>
                </p:nvSpPr>
                <p:spPr>
                  <a:xfrm>
                    <a:off x="548554" y="4550719"/>
                    <a:ext cx="1034940" cy="907689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93" name="Rectangle 292">
                    <a:extLst>
                      <a:ext uri="{FF2B5EF4-FFF2-40B4-BE49-F238E27FC236}">
                        <a16:creationId xmlns:a16="http://schemas.microsoft.com/office/drawing/2014/main" id="{CCBAF5C1-0473-4649-8CFB-9A782CC61517}"/>
                      </a:ext>
                    </a:extLst>
                  </p:cNvPr>
                  <p:cNvSpPr/>
                  <p:nvPr/>
                </p:nvSpPr>
                <p:spPr>
                  <a:xfrm>
                    <a:off x="541372" y="5530432"/>
                    <a:ext cx="1034940" cy="907689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2D5CB151-0010-4D99-82A6-0E8E12A1652B}"/>
                    </a:ext>
                  </a:extLst>
                </p:cNvPr>
                <p:cNvSpPr/>
                <p:nvPr/>
              </p:nvSpPr>
              <p:spPr>
                <a:xfrm>
                  <a:off x="1489297" y="2154014"/>
                  <a:ext cx="6188876" cy="877563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3CD9AF7B-3EAD-4A03-8BC1-987F4B89F646}"/>
                    </a:ext>
                  </a:extLst>
                </p:cNvPr>
                <p:cNvSpPr/>
                <p:nvPr/>
              </p:nvSpPr>
              <p:spPr>
                <a:xfrm>
                  <a:off x="455909" y="740615"/>
                  <a:ext cx="8321898" cy="134950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0857D842-A79C-40DE-9CD6-19B7003F6868}"/>
                    </a:ext>
                  </a:extLst>
                </p:cNvPr>
                <p:cNvSpPr/>
                <p:nvPr/>
              </p:nvSpPr>
              <p:spPr>
                <a:xfrm>
                  <a:off x="4589417" y="3103086"/>
                  <a:ext cx="2043758" cy="204439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E4CA365E-7E8A-40F4-8827-92BB74506CC5}"/>
                    </a:ext>
                  </a:extLst>
                </p:cNvPr>
                <p:cNvSpPr/>
                <p:nvPr/>
              </p:nvSpPr>
              <p:spPr>
                <a:xfrm>
                  <a:off x="3581401" y="5926923"/>
                  <a:ext cx="4096772" cy="149291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A063D61F-4A34-4335-8123-67A19688FF24}"/>
                    </a:ext>
                  </a:extLst>
                </p:cNvPr>
                <p:cNvSpPr/>
                <p:nvPr/>
              </p:nvSpPr>
              <p:spPr>
                <a:xfrm>
                  <a:off x="1504306" y="5215812"/>
                  <a:ext cx="974028" cy="107591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pic>
            <p:nvPicPr>
              <p:cNvPr id="269" name="Picture 268">
                <a:extLst>
                  <a:ext uri="{FF2B5EF4-FFF2-40B4-BE49-F238E27FC236}">
                    <a16:creationId xmlns:a16="http://schemas.microsoft.com/office/drawing/2014/main" id="{2F5D296D-E122-43B9-BE52-F049BFB045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7809" y="1446887"/>
                <a:ext cx="2038595" cy="1692034"/>
              </a:xfrm>
              <a:prstGeom prst="rect">
                <a:avLst/>
              </a:prstGeom>
            </p:spPr>
          </p:pic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487FE3C0-3146-4140-8141-B68844C17115}"/>
                </a:ext>
              </a:extLst>
            </p:cNvPr>
            <p:cNvGrpSpPr/>
            <p:nvPr/>
          </p:nvGrpSpPr>
          <p:grpSpPr>
            <a:xfrm>
              <a:off x="8146920" y="3157775"/>
              <a:ext cx="2076321" cy="692859"/>
              <a:chOff x="2047809" y="1446887"/>
              <a:chExt cx="4253018" cy="1692034"/>
            </a:xfrm>
          </p:grpSpPr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0F01E5BD-515E-4D4F-936D-A7C687DE4084}"/>
                  </a:ext>
                </a:extLst>
              </p:cNvPr>
              <p:cNvGrpSpPr/>
              <p:nvPr/>
            </p:nvGrpSpPr>
            <p:grpSpPr>
              <a:xfrm>
                <a:off x="4239177" y="1486120"/>
                <a:ext cx="2061650" cy="1652801"/>
                <a:chOff x="370602" y="557558"/>
                <a:chExt cx="8521471" cy="6300442"/>
              </a:xfrm>
            </p:grpSpPr>
            <p:grpSp>
              <p:nvGrpSpPr>
                <p:cNvPr id="242" name="Group 241">
                  <a:extLst>
                    <a:ext uri="{FF2B5EF4-FFF2-40B4-BE49-F238E27FC236}">
                      <a16:creationId xmlns:a16="http://schemas.microsoft.com/office/drawing/2014/main" id="{66D8ACDF-A3EA-414E-BC3D-2D8228C5F15C}"/>
                    </a:ext>
                  </a:extLst>
                </p:cNvPr>
                <p:cNvGrpSpPr/>
                <p:nvPr/>
              </p:nvGrpSpPr>
              <p:grpSpPr>
                <a:xfrm>
                  <a:off x="370602" y="557558"/>
                  <a:ext cx="8521471" cy="6300442"/>
                  <a:chOff x="472156" y="136525"/>
                  <a:chExt cx="9143999" cy="6387179"/>
                </a:xfrm>
              </p:grpSpPr>
              <p:grpSp>
                <p:nvGrpSpPr>
                  <p:cNvPr id="248" name="Group 247">
                    <a:extLst>
                      <a:ext uri="{FF2B5EF4-FFF2-40B4-BE49-F238E27FC236}">
                        <a16:creationId xmlns:a16="http://schemas.microsoft.com/office/drawing/2014/main" id="{731F5E98-9FBA-4502-AB1F-A2F16C782E63}"/>
                      </a:ext>
                    </a:extLst>
                  </p:cNvPr>
                  <p:cNvGrpSpPr/>
                  <p:nvPr/>
                </p:nvGrpSpPr>
                <p:grpSpPr>
                  <a:xfrm>
                    <a:off x="472156" y="136525"/>
                    <a:ext cx="9143999" cy="6387179"/>
                    <a:chOff x="598388" y="1057950"/>
                    <a:chExt cx="6041484" cy="5014431"/>
                  </a:xfrm>
                </p:grpSpPr>
                <p:pic>
                  <p:nvPicPr>
                    <p:cNvPr id="266" name="Picture 265">
                      <a:extLst>
                        <a:ext uri="{FF2B5EF4-FFF2-40B4-BE49-F238E27FC236}">
                          <a16:creationId xmlns:a16="http://schemas.microsoft.com/office/drawing/2014/main" id="{188EA33F-4E94-46E9-985A-FA33E8AD6F2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8388" y="1057950"/>
                      <a:ext cx="6041484" cy="501443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67" name="Rectangle 266">
                      <a:extLst>
                        <a:ext uri="{FF2B5EF4-FFF2-40B4-BE49-F238E27FC236}">
                          <a16:creationId xmlns:a16="http://schemas.microsoft.com/office/drawing/2014/main" id="{69CE47CF-1068-4EDF-A829-4F90E45F93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8921" y="3065711"/>
                      <a:ext cx="683790" cy="1694189"/>
                    </a:xfrm>
                    <a:prstGeom prst="rect">
                      <a:avLst/>
                    </a:prstGeom>
                    <a:solidFill>
                      <a:srgbClr val="0C12F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B8E3A930-C75C-439C-A013-E17CECA9AAD4}"/>
                      </a:ext>
                    </a:extLst>
                  </p:cNvPr>
                  <p:cNvSpPr/>
                  <p:nvPr/>
                </p:nvSpPr>
                <p:spPr>
                  <a:xfrm>
                    <a:off x="1698926" y="4991336"/>
                    <a:ext cx="1034940" cy="1446787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0A4BCFB4-1905-4B1E-8504-B444F746F85D}"/>
                      </a:ext>
                    </a:extLst>
                  </p:cNvPr>
                  <p:cNvSpPr/>
                  <p:nvPr/>
                </p:nvSpPr>
                <p:spPr>
                  <a:xfrm>
                    <a:off x="2816329" y="2693929"/>
                    <a:ext cx="1034940" cy="88475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75EA3A95-27D7-4EA0-9201-7F5AFF6BC1D7}"/>
                      </a:ext>
                    </a:extLst>
                  </p:cNvPr>
                  <p:cNvSpPr/>
                  <p:nvPr/>
                </p:nvSpPr>
                <p:spPr>
                  <a:xfrm>
                    <a:off x="2816329" y="3654298"/>
                    <a:ext cx="1034940" cy="2783823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55E24577-9164-48EA-BF60-8346CD636283}"/>
                      </a:ext>
                    </a:extLst>
                  </p:cNvPr>
                  <p:cNvSpPr/>
                  <p:nvPr/>
                </p:nvSpPr>
                <p:spPr>
                  <a:xfrm>
                    <a:off x="3933732" y="2693928"/>
                    <a:ext cx="1034940" cy="2869406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3FBD9BAB-D208-4002-9220-3BFE827B4408}"/>
                      </a:ext>
                    </a:extLst>
                  </p:cNvPr>
                  <p:cNvSpPr/>
                  <p:nvPr/>
                </p:nvSpPr>
                <p:spPr>
                  <a:xfrm>
                    <a:off x="5028458" y="4851919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C158E925-0551-4DC6-9075-3E359B494526}"/>
                      </a:ext>
                    </a:extLst>
                  </p:cNvPr>
                  <p:cNvSpPr/>
                  <p:nvPr/>
                </p:nvSpPr>
                <p:spPr>
                  <a:xfrm>
                    <a:off x="6172474" y="4851919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24BE1772-A218-4C64-B469-001B270F8064}"/>
                      </a:ext>
                    </a:extLst>
                  </p:cNvPr>
                  <p:cNvSpPr/>
                  <p:nvPr/>
                </p:nvSpPr>
                <p:spPr>
                  <a:xfrm>
                    <a:off x="3917738" y="5754994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710957F0-CE13-4CB6-9BD4-0A74FDEFF415}"/>
                      </a:ext>
                    </a:extLst>
                  </p:cNvPr>
                  <p:cNvSpPr/>
                  <p:nvPr/>
                </p:nvSpPr>
                <p:spPr>
                  <a:xfrm>
                    <a:off x="5033836" y="5754994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112258E4-C5B9-4BFA-86E8-37A46DF0F129}"/>
                      </a:ext>
                    </a:extLst>
                  </p:cNvPr>
                  <p:cNvSpPr/>
                  <p:nvPr/>
                </p:nvSpPr>
                <p:spPr>
                  <a:xfrm>
                    <a:off x="6172474" y="5750074"/>
                    <a:ext cx="1034940" cy="711414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9D447A27-A7AA-434A-8B4B-89B58319861F}"/>
                      </a:ext>
                    </a:extLst>
                  </p:cNvPr>
                  <p:cNvSpPr/>
                  <p:nvPr/>
                </p:nvSpPr>
                <p:spPr>
                  <a:xfrm>
                    <a:off x="7256222" y="2706819"/>
                    <a:ext cx="1057353" cy="2856513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37BE1B69-D217-4BAF-8C3A-9D5FEDF9BCD4}"/>
                      </a:ext>
                    </a:extLst>
                  </p:cNvPr>
                  <p:cNvSpPr/>
                  <p:nvPr/>
                </p:nvSpPr>
                <p:spPr>
                  <a:xfrm>
                    <a:off x="8436188" y="1708048"/>
                    <a:ext cx="1057353" cy="2537382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DBFC8DCE-65CC-4ADC-BBC1-C1FCFB223056}"/>
                      </a:ext>
                    </a:extLst>
                  </p:cNvPr>
                  <p:cNvSpPr/>
                  <p:nvPr/>
                </p:nvSpPr>
                <p:spPr>
                  <a:xfrm>
                    <a:off x="8436188" y="4294641"/>
                    <a:ext cx="1057353" cy="214348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ED2B5220-517F-4DE2-9C69-5E23CE048298}"/>
                      </a:ext>
                    </a:extLst>
                  </p:cNvPr>
                  <p:cNvSpPr/>
                  <p:nvPr/>
                </p:nvSpPr>
                <p:spPr>
                  <a:xfrm>
                    <a:off x="7285816" y="5758553"/>
                    <a:ext cx="1034940" cy="684273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291D74F3-8362-4359-BEB3-D19E092B3B16}"/>
                      </a:ext>
                    </a:extLst>
                  </p:cNvPr>
                  <p:cNvSpPr/>
                  <p:nvPr/>
                </p:nvSpPr>
                <p:spPr>
                  <a:xfrm>
                    <a:off x="563695" y="1752398"/>
                    <a:ext cx="1034940" cy="126139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5C33ADC6-48ED-4774-B43A-ED29D8633F21}"/>
                      </a:ext>
                    </a:extLst>
                  </p:cNvPr>
                  <p:cNvSpPr/>
                  <p:nvPr/>
                </p:nvSpPr>
                <p:spPr>
                  <a:xfrm>
                    <a:off x="547086" y="3117642"/>
                    <a:ext cx="1034940" cy="1333060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F7E1C34E-0474-4403-8C17-8C534115B7B0}"/>
                      </a:ext>
                    </a:extLst>
                  </p:cNvPr>
                  <p:cNvSpPr/>
                  <p:nvPr/>
                </p:nvSpPr>
                <p:spPr>
                  <a:xfrm>
                    <a:off x="548554" y="4550719"/>
                    <a:ext cx="1034940" cy="907689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B55C0F3F-C066-4F14-8E2A-D7A77F269B2F}"/>
                      </a:ext>
                    </a:extLst>
                  </p:cNvPr>
                  <p:cNvSpPr/>
                  <p:nvPr/>
                </p:nvSpPr>
                <p:spPr>
                  <a:xfrm>
                    <a:off x="541372" y="5530432"/>
                    <a:ext cx="1034940" cy="907689"/>
                  </a:xfrm>
                  <a:prstGeom prst="rect">
                    <a:avLst/>
                  </a:prstGeom>
                  <a:solidFill>
                    <a:srgbClr val="0C12F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C84F45B5-F296-404A-A6EE-B607C832FF8A}"/>
                    </a:ext>
                  </a:extLst>
                </p:cNvPr>
                <p:cNvSpPr/>
                <p:nvPr/>
              </p:nvSpPr>
              <p:spPr>
                <a:xfrm>
                  <a:off x="1489297" y="2154014"/>
                  <a:ext cx="6188876" cy="877563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4BE93507-E5D0-431F-BF87-F4FE9FEF7A8A}"/>
                    </a:ext>
                  </a:extLst>
                </p:cNvPr>
                <p:cNvSpPr/>
                <p:nvPr/>
              </p:nvSpPr>
              <p:spPr>
                <a:xfrm>
                  <a:off x="455909" y="740615"/>
                  <a:ext cx="8321898" cy="134950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76BE2C24-B88F-49DF-BE95-59E728587EE4}"/>
                    </a:ext>
                  </a:extLst>
                </p:cNvPr>
                <p:cNvSpPr/>
                <p:nvPr/>
              </p:nvSpPr>
              <p:spPr>
                <a:xfrm>
                  <a:off x="4589417" y="3103086"/>
                  <a:ext cx="2043758" cy="204439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63AF2534-5119-40F3-851F-C61538B02227}"/>
                    </a:ext>
                  </a:extLst>
                </p:cNvPr>
                <p:cNvSpPr/>
                <p:nvPr/>
              </p:nvSpPr>
              <p:spPr>
                <a:xfrm>
                  <a:off x="3581401" y="5926923"/>
                  <a:ext cx="4096772" cy="149291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20E263AB-FF2B-4575-9FE0-3C4DCBAFAEEA}"/>
                    </a:ext>
                  </a:extLst>
                </p:cNvPr>
                <p:cNvSpPr/>
                <p:nvPr/>
              </p:nvSpPr>
              <p:spPr>
                <a:xfrm>
                  <a:off x="1504306" y="5215812"/>
                  <a:ext cx="974028" cy="107591"/>
                </a:xfrm>
                <a:prstGeom prst="rect">
                  <a:avLst/>
                </a:prstGeom>
                <a:solidFill>
                  <a:srgbClr val="0C12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pic>
            <p:nvPicPr>
              <p:cNvPr id="241" name="Picture 240">
                <a:extLst>
                  <a:ext uri="{FF2B5EF4-FFF2-40B4-BE49-F238E27FC236}">
                    <a16:creationId xmlns:a16="http://schemas.microsoft.com/office/drawing/2014/main" id="{2C23A208-4452-4CE6-AD27-D69CDE387C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7809" y="1446887"/>
                <a:ext cx="2038595" cy="1692034"/>
              </a:xfrm>
              <a:prstGeom prst="rect">
                <a:avLst/>
              </a:prstGeom>
            </p:spPr>
          </p:pic>
        </p:grpSp>
      </p:grpSp>
      <p:sp>
        <p:nvSpPr>
          <p:cNvPr id="324" name="Subtitle 2">
            <a:extLst>
              <a:ext uri="{FF2B5EF4-FFF2-40B4-BE49-F238E27FC236}">
                <a16:creationId xmlns:a16="http://schemas.microsoft.com/office/drawing/2014/main" id="{7293C617-C415-410C-AF8D-CFD3A2D69860}"/>
              </a:ext>
            </a:extLst>
          </p:cNvPr>
          <p:cNvSpPr txBox="1">
            <a:spLocks/>
          </p:cNvSpPr>
          <p:nvPr/>
        </p:nvSpPr>
        <p:spPr>
          <a:xfrm>
            <a:off x="8477638" y="4850831"/>
            <a:ext cx="3266769" cy="1116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Prepared Dataset will be divided into training and validation set for DL model development.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90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EC6C-C7C6-45A9-ABCA-DDA583290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334296"/>
            <a:ext cx="9144000" cy="88475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Architecture:</a:t>
            </a:r>
            <a:endParaRPr lang="en-IN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422218-E875-450A-AAE5-5111B2F827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865AF-ED56-4833-98DC-6810C9CE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Gustovalley Technovations - Highly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E6A31-E01C-4F72-8186-50355B82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11B3-3BFA-4226-85C0-410E022611F7}" type="slidenum">
              <a:rPr lang="en-IN" smtClean="0"/>
              <a:t>5</a:t>
            </a:fld>
            <a:endParaRPr lang="en-IN" dirty="0"/>
          </a:p>
        </p:txBody>
      </p:sp>
      <p:sp>
        <p:nvSpPr>
          <p:cNvPr id="336" name="Rectangle: Rounded Corners 335">
            <a:extLst>
              <a:ext uri="{FF2B5EF4-FFF2-40B4-BE49-F238E27FC236}">
                <a16:creationId xmlns:a16="http://schemas.microsoft.com/office/drawing/2014/main" id="{AB600A7C-85F2-4F58-ABCF-1C904B921A90}"/>
              </a:ext>
            </a:extLst>
          </p:cNvPr>
          <p:cNvSpPr/>
          <p:nvPr/>
        </p:nvSpPr>
        <p:spPr>
          <a:xfrm>
            <a:off x="4000290" y="720811"/>
            <a:ext cx="4191419" cy="608261"/>
          </a:xfrm>
          <a:prstGeom prst="roundRect">
            <a:avLst>
              <a:gd name="adj" fmla="val 1418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Development and Testing</a:t>
            </a:r>
            <a:endParaRPr lang="en-IN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EBEF32F-B6E5-41EA-8D74-07CDAF718E3C}"/>
              </a:ext>
            </a:extLst>
          </p:cNvPr>
          <p:cNvGrpSpPr/>
          <p:nvPr/>
        </p:nvGrpSpPr>
        <p:grpSpPr>
          <a:xfrm>
            <a:off x="1138510" y="1492731"/>
            <a:ext cx="9914979" cy="4508759"/>
            <a:chOff x="1138510" y="1492731"/>
            <a:chExt cx="9914979" cy="4508759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9C5894E-3CB3-4320-8A36-DF9185910D04}"/>
                </a:ext>
              </a:extLst>
            </p:cNvPr>
            <p:cNvGrpSpPr/>
            <p:nvPr/>
          </p:nvGrpSpPr>
          <p:grpSpPr>
            <a:xfrm>
              <a:off x="1138511" y="1492731"/>
              <a:ext cx="9914978" cy="4508759"/>
              <a:chOff x="1197782" y="1270504"/>
              <a:chExt cx="9914978" cy="4508759"/>
            </a:xfrm>
          </p:grpSpPr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C10C84D7-B394-4EDF-B206-FAB496F05CF8}"/>
                  </a:ext>
                </a:extLst>
              </p:cNvPr>
              <p:cNvSpPr/>
              <p:nvPr/>
            </p:nvSpPr>
            <p:spPr>
              <a:xfrm>
                <a:off x="1197782" y="1602905"/>
                <a:ext cx="1885469" cy="370961"/>
              </a:xfrm>
              <a:prstGeom prst="roundRect">
                <a:avLst>
                  <a:gd name="adj" fmla="val 14187"/>
                </a:avLst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Testing Dataset</a:t>
                </a:r>
                <a:endParaRPr lang="en-IN" sz="1400" dirty="0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A822A08-FDC6-4FB3-9BB9-8F58D5F4D6C4}"/>
                  </a:ext>
                </a:extLst>
              </p:cNvPr>
              <p:cNvGrpSpPr/>
              <p:nvPr/>
            </p:nvGrpSpPr>
            <p:grpSpPr>
              <a:xfrm>
                <a:off x="1197782" y="1784724"/>
                <a:ext cx="9914978" cy="3994539"/>
                <a:chOff x="595099" y="982292"/>
                <a:chExt cx="9914978" cy="3994539"/>
              </a:xfrm>
            </p:grpSpPr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32B433AE-30C9-44EC-A0FA-6F8DBF0B5AAE}"/>
                    </a:ext>
                  </a:extLst>
                </p:cNvPr>
                <p:cNvSpPr/>
                <p:nvPr/>
              </p:nvSpPr>
              <p:spPr>
                <a:xfrm>
                  <a:off x="595099" y="1926255"/>
                  <a:ext cx="1885469" cy="370960"/>
                </a:xfrm>
                <a:prstGeom prst="roundRect">
                  <a:avLst>
                    <a:gd name="adj" fmla="val 14187"/>
                  </a:avLst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Training Dataset</a:t>
                  </a:r>
                  <a:endParaRPr lang="en-IN" sz="1400" dirty="0"/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344261B-3323-4F32-BEB6-84629E3AEB9B}"/>
                    </a:ext>
                  </a:extLst>
                </p:cNvPr>
                <p:cNvGrpSpPr/>
                <p:nvPr/>
              </p:nvGrpSpPr>
              <p:grpSpPr>
                <a:xfrm>
                  <a:off x="2771193" y="1496513"/>
                  <a:ext cx="4907902" cy="3480318"/>
                  <a:chOff x="2771193" y="1418253"/>
                  <a:chExt cx="4907902" cy="3480318"/>
                </a:xfrm>
              </p:grpSpPr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9452FED5-0C40-45C2-8D15-604FB44B1DF7}"/>
                      </a:ext>
                    </a:extLst>
                  </p:cNvPr>
                  <p:cNvGrpSpPr/>
                  <p:nvPr/>
                </p:nvGrpSpPr>
                <p:grpSpPr>
                  <a:xfrm>
                    <a:off x="2956647" y="1506257"/>
                    <a:ext cx="4577914" cy="3262794"/>
                    <a:chOff x="2956647" y="1506257"/>
                    <a:chExt cx="4577914" cy="3262794"/>
                  </a:xfrm>
                </p:grpSpPr>
                <p:sp>
                  <p:nvSpPr>
                    <p:cNvPr id="82" name="Rectangle: Rounded Corners 81">
                      <a:extLst>
                        <a:ext uri="{FF2B5EF4-FFF2-40B4-BE49-F238E27FC236}">
                          <a16:creationId xmlns:a16="http://schemas.microsoft.com/office/drawing/2014/main" id="{042DDC54-752D-4882-9D06-E8BF2E84E5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58493" y="1506257"/>
                      <a:ext cx="1885469" cy="1054436"/>
                    </a:xfrm>
                    <a:prstGeom prst="roundRect">
                      <a:avLst>
                        <a:gd name="adj" fmla="val 14187"/>
                      </a:avLst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Mask-RCNN</a:t>
                      </a:r>
                      <a:endParaRPr lang="en-IN" sz="1400" dirty="0">
                        <a:solidFill>
                          <a:srgbClr val="002060"/>
                        </a:solidFill>
                      </a:endParaRPr>
                    </a:p>
                  </p:txBody>
                </p:sp>
                <p:pic>
                  <p:nvPicPr>
                    <p:cNvPr id="1030" name="Picture 6" descr="An overview of Mask R-CNN and a Google Colab demonstration - Mastering  Computer Vision with TensorFlow 2.x">
                      <a:extLst>
                        <a:ext uri="{FF2B5EF4-FFF2-40B4-BE49-F238E27FC236}">
                          <a16:creationId xmlns:a16="http://schemas.microsoft.com/office/drawing/2014/main" id="{E3B2EB68-BFE3-4447-ADA3-61674C07575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956647" y="2936985"/>
                      <a:ext cx="4577914" cy="183206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B20FF1AC-25B2-4F9D-9B5A-1D98D88B434F}"/>
                      </a:ext>
                    </a:extLst>
                  </p:cNvPr>
                  <p:cNvSpPr/>
                  <p:nvPr/>
                </p:nvSpPr>
                <p:spPr>
                  <a:xfrm>
                    <a:off x="2771193" y="1418253"/>
                    <a:ext cx="4907902" cy="3480318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8000AFA0-D793-4B03-BC3A-43A44154A7E1}"/>
                    </a:ext>
                  </a:extLst>
                </p:cNvPr>
                <p:cNvCxnSpPr>
                  <a:cxnSpLocks/>
                  <a:stCxn id="47" idx="3"/>
                  <a:endCxn id="82" idx="1"/>
                </p:cNvCxnSpPr>
                <p:nvPr/>
              </p:nvCxnSpPr>
              <p:spPr>
                <a:xfrm>
                  <a:off x="2480568" y="2111735"/>
                  <a:ext cx="19779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Arrow Connector 324">
                  <a:extLst>
                    <a:ext uri="{FF2B5EF4-FFF2-40B4-BE49-F238E27FC236}">
                      <a16:creationId xmlns:a16="http://schemas.microsoft.com/office/drawing/2014/main" id="{C60DB9D1-017A-4DF7-A90C-182F75B20A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27121" y="2111735"/>
                  <a:ext cx="155051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326" name="Rectangle: Rounded Corners 325">
                  <a:extLst>
                    <a:ext uri="{FF2B5EF4-FFF2-40B4-BE49-F238E27FC236}">
                      <a16:creationId xmlns:a16="http://schemas.microsoft.com/office/drawing/2014/main" id="{C495DDD5-134B-44BF-AFD6-5A4BF9D6F1E1}"/>
                    </a:ext>
                  </a:extLst>
                </p:cNvPr>
                <p:cNvSpPr/>
                <p:nvPr/>
              </p:nvSpPr>
              <p:spPr>
                <a:xfrm>
                  <a:off x="8496734" y="1926255"/>
                  <a:ext cx="2004012" cy="370960"/>
                </a:xfrm>
                <a:prstGeom prst="roundRect">
                  <a:avLst>
                    <a:gd name="adj" fmla="val 14187"/>
                  </a:avLst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Output Mask/Layout</a:t>
                  </a:r>
                  <a:endParaRPr lang="en-IN" sz="1400" dirty="0"/>
                </a:p>
              </p:txBody>
            </p:sp>
            <p:sp>
              <p:nvSpPr>
                <p:cNvPr id="327" name="Rectangle: Rounded Corners 326">
                  <a:extLst>
                    <a:ext uri="{FF2B5EF4-FFF2-40B4-BE49-F238E27FC236}">
                      <a16:creationId xmlns:a16="http://schemas.microsoft.com/office/drawing/2014/main" id="{A398A9EB-2FD6-42D9-8A88-E0339801CA48}"/>
                    </a:ext>
                  </a:extLst>
                </p:cNvPr>
                <p:cNvSpPr/>
                <p:nvPr/>
              </p:nvSpPr>
              <p:spPr>
                <a:xfrm>
                  <a:off x="8506065" y="2685168"/>
                  <a:ext cx="2004012" cy="370960"/>
                </a:xfrm>
                <a:prstGeom prst="roundRect">
                  <a:avLst>
                    <a:gd name="adj" fmla="val 14187"/>
                  </a:avLst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Predicted Class/Label</a:t>
                  </a:r>
                  <a:endParaRPr lang="en-IN" sz="1400" dirty="0"/>
                </a:p>
              </p:txBody>
            </p:sp>
            <p:cxnSp>
              <p:nvCxnSpPr>
                <p:cNvPr id="49" name="Connector: Elbow 48">
                  <a:extLst>
                    <a:ext uri="{FF2B5EF4-FFF2-40B4-BE49-F238E27FC236}">
                      <a16:creationId xmlns:a16="http://schemas.microsoft.com/office/drawing/2014/main" id="{D547DE9A-CBAE-4DD9-BF35-F335D01408A7}"/>
                    </a:ext>
                  </a:extLst>
                </p:cNvPr>
                <p:cNvCxnSpPr>
                  <a:cxnSpLocks/>
                  <a:endCxn id="327" idx="1"/>
                </p:cNvCxnSpPr>
                <p:nvPr/>
              </p:nvCxnSpPr>
              <p:spPr>
                <a:xfrm rot="16200000" flipH="1">
                  <a:off x="6772416" y="1136998"/>
                  <a:ext cx="1888355" cy="1578944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8" name="Straight Arrow Connector 327">
                <a:extLst>
                  <a:ext uri="{FF2B5EF4-FFF2-40B4-BE49-F238E27FC236}">
                    <a16:creationId xmlns:a16="http://schemas.microsoft.com/office/drawing/2014/main" id="{FC91320C-641E-4E0F-A79A-756D8D2355A8}"/>
                  </a:ext>
                </a:extLst>
              </p:cNvPr>
              <p:cNvCxnSpPr>
                <a:cxnSpLocks/>
                <a:stCxn id="118" idx="3"/>
                <a:endCxn id="329" idx="1"/>
              </p:cNvCxnSpPr>
              <p:nvPr/>
            </p:nvCxnSpPr>
            <p:spPr>
              <a:xfrm>
                <a:off x="3083251" y="1788386"/>
                <a:ext cx="19779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329" name="Rectangle: Rounded Corners 328">
                <a:extLst>
                  <a:ext uri="{FF2B5EF4-FFF2-40B4-BE49-F238E27FC236}">
                    <a16:creationId xmlns:a16="http://schemas.microsoft.com/office/drawing/2014/main" id="{B988DF3D-D893-4C85-AC43-3FAF04F81D40}"/>
                  </a:ext>
                </a:extLst>
              </p:cNvPr>
              <p:cNvSpPr/>
              <p:nvPr/>
            </p:nvSpPr>
            <p:spPr>
              <a:xfrm>
                <a:off x="5061176" y="1602905"/>
                <a:ext cx="1885469" cy="370961"/>
              </a:xfrm>
              <a:prstGeom prst="roundRect">
                <a:avLst>
                  <a:gd name="adj" fmla="val 14187"/>
                </a:avLst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Trained Model</a:t>
                </a:r>
                <a:endParaRPr lang="en-IN" sz="1400" dirty="0"/>
              </a:p>
            </p:txBody>
          </p:sp>
          <p:cxnSp>
            <p:nvCxnSpPr>
              <p:cNvPr id="330" name="Straight Arrow Connector 329">
                <a:extLst>
                  <a:ext uri="{FF2B5EF4-FFF2-40B4-BE49-F238E27FC236}">
                    <a16:creationId xmlns:a16="http://schemas.microsoft.com/office/drawing/2014/main" id="{62C4A227-B3E6-4D38-BB24-DBEE7E0D14E0}"/>
                  </a:ext>
                </a:extLst>
              </p:cNvPr>
              <p:cNvCxnSpPr>
                <a:cxnSpLocks/>
                <a:stCxn id="82" idx="0"/>
                <a:endCxn id="329" idx="2"/>
              </p:cNvCxnSpPr>
              <p:nvPr/>
            </p:nvCxnSpPr>
            <p:spPr>
              <a:xfrm flipV="1">
                <a:off x="6003911" y="1973866"/>
                <a:ext cx="0" cy="4130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332" name="Rectangle: Rounded Corners 331">
                <a:extLst>
                  <a:ext uri="{FF2B5EF4-FFF2-40B4-BE49-F238E27FC236}">
                    <a16:creationId xmlns:a16="http://schemas.microsoft.com/office/drawing/2014/main" id="{0EB25751-CD4C-4127-B9AC-59643FD6B4BB}"/>
                  </a:ext>
                </a:extLst>
              </p:cNvPr>
              <p:cNvSpPr/>
              <p:nvPr/>
            </p:nvSpPr>
            <p:spPr>
              <a:xfrm>
                <a:off x="9108748" y="1270504"/>
                <a:ext cx="1994681" cy="1028441"/>
              </a:xfrm>
              <a:prstGeom prst="roundRect">
                <a:avLst>
                  <a:gd name="adj" fmla="val 14187"/>
                </a:avLst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Fine Tuning/Validating losses</a:t>
                </a:r>
                <a:endParaRPr lang="en-IN" sz="1400" dirty="0"/>
              </a:p>
            </p:txBody>
          </p:sp>
          <p:cxnSp>
            <p:nvCxnSpPr>
              <p:cNvPr id="333" name="Straight Arrow Connector 332">
                <a:extLst>
                  <a:ext uri="{FF2B5EF4-FFF2-40B4-BE49-F238E27FC236}">
                    <a16:creationId xmlns:a16="http://schemas.microsoft.com/office/drawing/2014/main" id="{458337FA-459C-4A88-8713-1DE369A875A3}"/>
                  </a:ext>
                </a:extLst>
              </p:cNvPr>
              <p:cNvCxnSpPr>
                <a:cxnSpLocks/>
                <a:stCxn id="329" idx="3"/>
                <a:endCxn id="332" idx="1"/>
              </p:cNvCxnSpPr>
              <p:nvPr/>
            </p:nvCxnSpPr>
            <p:spPr>
              <a:xfrm flipV="1">
                <a:off x="6946645" y="1784725"/>
                <a:ext cx="2162103" cy="36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4FB9ED3-5042-4F58-89A4-A9B27E855EB3}"/>
                </a:ext>
              </a:extLst>
            </p:cNvPr>
            <p:cNvGrpSpPr/>
            <p:nvPr/>
          </p:nvGrpSpPr>
          <p:grpSpPr>
            <a:xfrm>
              <a:off x="1138510" y="2196093"/>
              <a:ext cx="1885469" cy="3652550"/>
              <a:chOff x="1138510" y="2196093"/>
              <a:chExt cx="1885469" cy="3652550"/>
            </a:xfrm>
          </p:grpSpPr>
          <p:cxnSp>
            <p:nvCxnSpPr>
              <p:cNvPr id="341" name="Straight Arrow Connector 340">
                <a:extLst>
                  <a:ext uri="{FF2B5EF4-FFF2-40B4-BE49-F238E27FC236}">
                    <a16:creationId xmlns:a16="http://schemas.microsoft.com/office/drawing/2014/main" id="{B1518B36-BB46-440C-A8C5-3528B457D8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2354" y="2196093"/>
                <a:ext cx="0" cy="18363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39" name="Straight Arrow Connector 338">
                <a:extLst>
                  <a:ext uri="{FF2B5EF4-FFF2-40B4-BE49-F238E27FC236}">
                    <a16:creationId xmlns:a16="http://schemas.microsoft.com/office/drawing/2014/main" id="{4EA3B99C-4477-40A8-99AA-B3F2E10342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19988" y="3329295"/>
                <a:ext cx="1" cy="7106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337" name="Rectangle: Rounded Corners 336">
                <a:extLst>
                  <a:ext uri="{FF2B5EF4-FFF2-40B4-BE49-F238E27FC236}">
                    <a16:creationId xmlns:a16="http://schemas.microsoft.com/office/drawing/2014/main" id="{A9CBA2A4-FD72-491D-8514-572CD01593E4}"/>
                  </a:ext>
                </a:extLst>
              </p:cNvPr>
              <p:cNvSpPr/>
              <p:nvPr/>
            </p:nvSpPr>
            <p:spPr>
              <a:xfrm>
                <a:off x="1138510" y="5477683"/>
                <a:ext cx="1885469" cy="370960"/>
              </a:xfrm>
              <a:prstGeom prst="roundRect">
                <a:avLst>
                  <a:gd name="adj" fmla="val 14187"/>
                </a:avLst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Dataset</a:t>
                </a:r>
                <a:endParaRPr lang="en-IN" sz="1400" dirty="0"/>
              </a:p>
            </p:txBody>
          </p:sp>
          <p:sp>
            <p:nvSpPr>
              <p:cNvPr id="338" name="Rectangle: Rounded Corners 337">
                <a:extLst>
                  <a:ext uri="{FF2B5EF4-FFF2-40B4-BE49-F238E27FC236}">
                    <a16:creationId xmlns:a16="http://schemas.microsoft.com/office/drawing/2014/main" id="{4455AE37-EDEE-4C03-8F8F-C7D232EEC3A4}"/>
                  </a:ext>
                </a:extLst>
              </p:cNvPr>
              <p:cNvSpPr/>
              <p:nvPr/>
            </p:nvSpPr>
            <p:spPr>
              <a:xfrm>
                <a:off x="1138510" y="4032483"/>
                <a:ext cx="1885469" cy="884750"/>
              </a:xfrm>
              <a:prstGeom prst="roundRect">
                <a:avLst>
                  <a:gd name="adj" fmla="val 1418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2060"/>
                    </a:solidFill>
                  </a:rPr>
                  <a:t>Labelling and Preparation</a:t>
                </a:r>
                <a:endParaRPr lang="en-IN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340" name="Straight Arrow Connector 339">
                <a:extLst>
                  <a:ext uri="{FF2B5EF4-FFF2-40B4-BE49-F238E27FC236}">
                    <a16:creationId xmlns:a16="http://schemas.microsoft.com/office/drawing/2014/main" id="{E136B9E0-066A-4CA5-A1BC-9348EC601339}"/>
                  </a:ext>
                </a:extLst>
              </p:cNvPr>
              <p:cNvCxnSpPr>
                <a:cxnSpLocks/>
                <a:stCxn id="337" idx="0"/>
                <a:endCxn id="338" idx="2"/>
              </p:cNvCxnSpPr>
              <p:nvPr/>
            </p:nvCxnSpPr>
            <p:spPr>
              <a:xfrm flipV="1">
                <a:off x="2081245" y="4917233"/>
                <a:ext cx="0" cy="560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20703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348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 Light</vt:lpstr>
      <vt:lpstr>Segoe UI Semibold</vt:lpstr>
      <vt:lpstr>Office Theme</vt:lpstr>
      <vt:lpstr>Newspaper Segmentation</vt:lpstr>
      <vt:lpstr>Need for Preprocessing:</vt:lpstr>
      <vt:lpstr>Preprocessing Methodologies</vt:lpstr>
      <vt:lpstr>Architecture:</vt:lpstr>
      <vt:lpstr>Architecture: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Newspaper Segmentation</dc:title>
  <dc:creator>senbaga09@gmail.com</dc:creator>
  <cp:lastModifiedBy>senbaga09@gmail.com</cp:lastModifiedBy>
  <cp:revision>60</cp:revision>
  <dcterms:created xsi:type="dcterms:W3CDTF">2020-11-30T08:38:02Z</dcterms:created>
  <dcterms:modified xsi:type="dcterms:W3CDTF">2021-02-09T18:37:45Z</dcterms:modified>
</cp:coreProperties>
</file>