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0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2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8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9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5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1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1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0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5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8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9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07C98-8ED6-4F4D-BBFA-74E792F1F6F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0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9136" y="1826451"/>
            <a:ext cx="8881872" cy="2387600"/>
          </a:xfrm>
        </p:spPr>
        <p:txBody>
          <a:bodyPr/>
          <a:lstStyle/>
          <a:p>
            <a:r>
              <a:rPr lang="en-US" dirty="0" smtClean="0"/>
              <a:t>Text Segmentation in Natural Scenes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F123114-E0DF-4542-9867-FE12447B6D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0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12064"/>
            <a:ext cx="76809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Pre-Requisites: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Existing approaches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Dataset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Pre-processing/Feature Selection - </a:t>
            </a:r>
            <a:r>
              <a:rPr lang="en-US" dirty="0" smtClean="0"/>
              <a:t>Code Preparation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modelling – Code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modelling – Training &amp;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Evaluation Criterion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Improving Results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F123114-E0DF-4542-9867-FE12447B6D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7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12064"/>
            <a:ext cx="836676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Existing approaches comparison</a:t>
            </a:r>
            <a:r>
              <a:rPr lang="en-US" sz="2000" b="1" dirty="0" smtClean="0"/>
              <a:t>:</a:t>
            </a:r>
          </a:p>
          <a:p>
            <a:endParaRPr lang="en-US" sz="2000" dirty="0" smtClean="0"/>
          </a:p>
          <a:p>
            <a:r>
              <a:rPr lang="en-US" sz="2000" dirty="0" smtClean="0"/>
              <a:t>Non Deep Learning methods: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MRF (Markov Random Field)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NESP (Nonlinear Enhancement and Selection of Plane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HOG + CRF (Histogram of Oriented Gradients + </a:t>
            </a:r>
            <a:r>
              <a:rPr lang="en-US" sz="2000" dirty="0" smtClean="0"/>
              <a:t>Conditional Random Field)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WFST (Weighted Finite-State Transducer)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 smtClean="0"/>
              <a:t>Deep Learning methods: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CNN (Convolutional Neural Network)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RNN (Recurrent </a:t>
            </a:r>
            <a:r>
              <a:rPr lang="en-US" sz="2000" dirty="0" smtClean="0"/>
              <a:t>Neural Network</a:t>
            </a:r>
            <a:r>
              <a:rPr lang="en-US" sz="20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RCNN </a:t>
            </a:r>
            <a:r>
              <a:rPr lang="en-US" sz="2000" dirty="0" smtClean="0"/>
              <a:t>(Recurrent CNN) with backbone (resnet101, resnet50)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Mask-RCNN </a:t>
            </a:r>
            <a:r>
              <a:rPr lang="en-US" sz="2000" dirty="0" smtClean="0"/>
              <a:t>with backbone (</a:t>
            </a:r>
            <a:r>
              <a:rPr lang="en-US" sz="2000" dirty="0" smtClean="0"/>
              <a:t>resnet101, resnet50)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F123114-E0DF-4542-9867-FE12447B6D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9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12064"/>
            <a:ext cx="80558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Existing approaches comparison</a:t>
            </a:r>
            <a:r>
              <a:rPr lang="en-US" sz="2000" b="1" dirty="0" smtClean="0"/>
              <a:t>:</a:t>
            </a:r>
          </a:p>
          <a:p>
            <a:endParaRPr lang="en-US" sz="2000" dirty="0" smtClean="0"/>
          </a:p>
          <a:p>
            <a:r>
              <a:rPr lang="en-US" sz="2000" dirty="0" smtClean="0"/>
              <a:t>Time-based/Sequential – RCNN (Recurrent Convolutional Neural Network)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1026" name="Picture 2" descr="Review On RCNN. Deep Convolution networks have… | by Arun Mohan |  DataDrivenInves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517" y="3935103"/>
            <a:ext cx="7371247" cy="221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058949" y="1986550"/>
            <a:ext cx="1896820" cy="1450752"/>
            <a:chOff x="1603886" y="1965960"/>
            <a:chExt cx="1896820" cy="1450752"/>
          </a:xfrm>
        </p:grpSpPr>
        <p:sp>
          <p:nvSpPr>
            <p:cNvPr id="2" name="Rectangle 1"/>
            <p:cNvSpPr/>
            <p:nvPr/>
          </p:nvSpPr>
          <p:spPr>
            <a:xfrm>
              <a:off x="1829920" y="1965960"/>
              <a:ext cx="1444752" cy="9235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CNN/FCN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603886" y="3047380"/>
              <a:ext cx="1896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</a:t>
              </a:r>
              <a:r>
                <a:rPr lang="en-US" dirty="0" smtClean="0"/>
                <a:t>Extraction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70479" y="1976485"/>
            <a:ext cx="2747772" cy="1454110"/>
            <a:chOff x="4771442" y="1965960"/>
            <a:chExt cx="2747772" cy="1454110"/>
          </a:xfrm>
        </p:grpSpPr>
        <p:sp>
          <p:nvSpPr>
            <p:cNvPr id="5" name="Rectangle 4"/>
            <p:cNvSpPr/>
            <p:nvPr/>
          </p:nvSpPr>
          <p:spPr>
            <a:xfrm>
              <a:off x="5422952" y="1965960"/>
              <a:ext cx="1444752" cy="9235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RNN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71442" y="3050738"/>
              <a:ext cx="2747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Feature sequence decoding</a:t>
              </a:r>
              <a:endParaRPr lang="en-US" dirty="0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5568696" y="1707087"/>
            <a:ext cx="0" cy="196893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58160" y="6398889"/>
            <a:ext cx="382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 of Faster-RCNN Workflow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80383" y="1986550"/>
            <a:ext cx="1352134" cy="1466905"/>
            <a:chOff x="542558" y="1829317"/>
            <a:chExt cx="1352134" cy="1466905"/>
          </a:xfrm>
        </p:grpSpPr>
        <p:grpSp>
          <p:nvGrpSpPr>
            <p:cNvPr id="17" name="Group 16"/>
            <p:cNvGrpSpPr/>
            <p:nvPr/>
          </p:nvGrpSpPr>
          <p:grpSpPr>
            <a:xfrm>
              <a:off x="592430" y="1829317"/>
              <a:ext cx="1302262" cy="1009182"/>
              <a:chOff x="592430" y="1829317"/>
              <a:chExt cx="1302262" cy="1009182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800" y="1829317"/>
                <a:ext cx="718638" cy="538979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6775" y="1926003"/>
                <a:ext cx="727917" cy="545938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430" y="2316466"/>
                <a:ext cx="696044" cy="522033"/>
              </a:xfrm>
              <a:prstGeom prst="rect">
                <a:avLst/>
              </a:prstGeom>
            </p:spPr>
          </p:pic>
        </p:grpSp>
        <p:sp>
          <p:nvSpPr>
            <p:cNvPr id="18" name="TextBox 17"/>
            <p:cNvSpPr txBox="1"/>
            <p:nvPr/>
          </p:nvSpPr>
          <p:spPr>
            <a:xfrm>
              <a:off x="542558" y="2926890"/>
              <a:ext cx="1248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Dataset</a:t>
              </a:r>
              <a:endParaRPr lang="en-US" dirty="0"/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2410968" y="1704332"/>
            <a:ext cx="0" cy="196893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921496" y="1704331"/>
            <a:ext cx="0" cy="196893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587144" y="1986873"/>
            <a:ext cx="155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606727" y="3397258"/>
            <a:ext cx="155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483039" y="1157591"/>
            <a:ext cx="1758667" cy="77267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Text/Non-Text Region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9483039" y="2496119"/>
            <a:ext cx="1758667" cy="77267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Bounding Box</a:t>
            </a:r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4F123114-E0DF-4542-9867-FE12447B6DC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630255" y="3766590"/>
            <a:ext cx="1083632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09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12064"/>
            <a:ext cx="83667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Dataset Preparation</a:t>
            </a:r>
            <a:r>
              <a:rPr lang="en-US" sz="2000" b="1" dirty="0" smtClean="0"/>
              <a:t>:</a:t>
            </a:r>
          </a:p>
          <a:p>
            <a:endParaRPr lang="en-US" sz="2000" dirty="0" smtClean="0"/>
          </a:p>
          <a:p>
            <a:r>
              <a:rPr lang="en-US" sz="2000" dirty="0" smtClean="0"/>
              <a:t>Listed some of few competition datasets and natural scene text datasets</a:t>
            </a:r>
          </a:p>
          <a:p>
            <a:endParaRPr lang="en-US" sz="2000" dirty="0" smtClean="0"/>
          </a:p>
          <a:p>
            <a:r>
              <a:rPr lang="en-US" sz="2000" dirty="0" smtClean="0"/>
              <a:t>      </a:t>
            </a:r>
            <a:r>
              <a:rPr lang="en-US" sz="2000" b="1" dirty="0" smtClean="0"/>
              <a:t>Dataset</a:t>
            </a:r>
            <a:r>
              <a:rPr lang="en-US" sz="2000" dirty="0" smtClean="0"/>
              <a:t>                                                                    </a:t>
            </a:r>
            <a:r>
              <a:rPr lang="en-US" sz="2000" b="1" dirty="0" smtClean="0"/>
              <a:t>Train/Val/Test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ICDAR-2013                                                               229/0/233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IIIT-5k-1K                                                                   2000/0/3000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SVT (Street View Text)                                            100/0/250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MSRA-TD500 (</a:t>
            </a:r>
            <a:r>
              <a:rPr lang="en-US" sz="2000" dirty="0"/>
              <a:t>Microsoft Research </a:t>
            </a:r>
            <a:r>
              <a:rPr lang="en-US" sz="2000" dirty="0" smtClean="0"/>
              <a:t>Asia)             300/0/200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F123114-E0DF-4542-9867-FE12447B6D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7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12064"/>
            <a:ext cx="836676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Pre-processing/Feature Selection</a:t>
            </a:r>
            <a:r>
              <a:rPr lang="en-US" sz="2000" b="1" dirty="0" smtClean="0"/>
              <a:t>:</a:t>
            </a:r>
          </a:p>
          <a:p>
            <a:endParaRPr lang="en-US" sz="2000" dirty="0" smtClean="0"/>
          </a:p>
          <a:p>
            <a:r>
              <a:rPr lang="en-US" sz="2000" dirty="0" smtClean="0"/>
              <a:t>For pre-processing, planned to work with tools &amp; environments such as</a:t>
            </a:r>
          </a:p>
          <a:p>
            <a:r>
              <a:rPr lang="en-US" sz="2000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Python 3.9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Tensorflow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Keras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Scikit-Image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OpenCV</a:t>
            </a:r>
          </a:p>
          <a:p>
            <a:endParaRPr lang="en-US" sz="2000" dirty="0"/>
          </a:p>
          <a:p>
            <a:r>
              <a:rPr lang="en-US" sz="2000" dirty="0" smtClean="0"/>
              <a:t>IDEs to be used: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Anaconda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Visual Studio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Jupyter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F123114-E0DF-4542-9867-FE12447B6D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15184" y="5327428"/>
            <a:ext cx="761695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Code preparation has been started and collecting sample codes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7492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219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Text Segmentation in Natural Scenes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Segmentation in Natural Scenes</dc:title>
  <dc:creator>Microsoft account</dc:creator>
  <cp:lastModifiedBy>Microsoft account</cp:lastModifiedBy>
  <cp:revision>26</cp:revision>
  <dcterms:created xsi:type="dcterms:W3CDTF">2022-05-16T14:40:00Z</dcterms:created>
  <dcterms:modified xsi:type="dcterms:W3CDTF">2022-05-17T13:01:37Z</dcterms:modified>
</cp:coreProperties>
</file>