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7C98-8ED6-4F4D-BBFA-74E792F1F6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608" y="1826451"/>
            <a:ext cx="8278368" cy="2387600"/>
          </a:xfrm>
        </p:spPr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Recognition in </a:t>
            </a:r>
            <a:r>
              <a:rPr lang="en-US" dirty="0" smtClean="0"/>
              <a:t>Natural Scenes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Pre-Requisites: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approaches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Pre-processing/Feature Selection -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Training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Criterion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Non 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MRF (Markov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NESP (Nonlinear Enhancement and Selection of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HOG + CRF (Histogram of Oriented Gradients + Conditional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WFST (Weighted Finite-State Transducer)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CNN (Convolutional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RNN (Recurrent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RCNN (Recurrent CNN) with backbone (resnet101, 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Mask-RCNN with backbone (resnet101, resnet50)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055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Time-based/Sequential – RCNN (Recurrent Convolutional Neural Network)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Review On RCNN. Deep Convolution networks have… | by Arun Moha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17" y="3935103"/>
            <a:ext cx="7371247" cy="2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058949" y="1986550"/>
            <a:ext cx="1896820" cy="1450752"/>
            <a:chOff x="1603886" y="1965960"/>
            <a:chExt cx="1896820" cy="1450752"/>
          </a:xfrm>
        </p:grpSpPr>
        <p:sp>
          <p:nvSpPr>
            <p:cNvPr id="2" name="Rectangle 1"/>
            <p:cNvSpPr/>
            <p:nvPr/>
          </p:nvSpPr>
          <p:spPr>
            <a:xfrm>
              <a:off x="1829920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CNN/FCN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3886" y="3047380"/>
              <a:ext cx="189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</a:t>
              </a:r>
              <a:r>
                <a:rPr lang="en-US" dirty="0" smtClean="0"/>
                <a:t>Extraction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70479" y="1976485"/>
            <a:ext cx="2747772" cy="1454110"/>
            <a:chOff x="4771442" y="1965960"/>
            <a:chExt cx="2747772" cy="1454110"/>
          </a:xfrm>
        </p:grpSpPr>
        <p:sp>
          <p:nvSpPr>
            <p:cNvPr id="5" name="Rectangle 4"/>
            <p:cNvSpPr/>
            <p:nvPr/>
          </p:nvSpPr>
          <p:spPr>
            <a:xfrm>
              <a:off x="5422952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1442" y="3050738"/>
              <a:ext cx="274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sequence decoding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568696" y="1707087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8160" y="6398889"/>
            <a:ext cx="382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Faster-RCNN Workflow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0383" y="1986550"/>
            <a:ext cx="1352134" cy="1466905"/>
            <a:chOff x="542558" y="1829317"/>
            <a:chExt cx="1352134" cy="1466905"/>
          </a:xfrm>
        </p:grpSpPr>
        <p:grpSp>
          <p:nvGrpSpPr>
            <p:cNvPr id="17" name="Group 16"/>
            <p:cNvGrpSpPr/>
            <p:nvPr/>
          </p:nvGrpSpPr>
          <p:grpSpPr>
            <a:xfrm>
              <a:off x="592430" y="1829317"/>
              <a:ext cx="1302262" cy="1009182"/>
              <a:chOff x="592430" y="1829317"/>
              <a:chExt cx="1302262" cy="100918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1829317"/>
                <a:ext cx="718638" cy="53897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75" y="1926003"/>
                <a:ext cx="727917" cy="54593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0" y="2316466"/>
                <a:ext cx="696044" cy="522033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42558" y="2926890"/>
              <a:ext cx="1248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Dataset</a:t>
              </a: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410968" y="1704332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21496" y="1704331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87144" y="1986873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6727" y="3397258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3039" y="1157591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Text/Non-Text Region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483039" y="2496119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Bounding Box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630255" y="3766590"/>
            <a:ext cx="108363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Preparation:</a:t>
            </a:r>
          </a:p>
          <a:p>
            <a:endParaRPr lang="en-US" sz="2000" dirty="0" smtClean="0"/>
          </a:p>
          <a:p>
            <a:r>
              <a:rPr lang="en-US" sz="2000" dirty="0" smtClean="0"/>
              <a:t>Listed some of few competition datasets and natural scene text datasets</a:t>
            </a: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Dataset</a:t>
            </a:r>
            <a:r>
              <a:rPr lang="en-US" sz="2000" dirty="0" smtClean="0"/>
              <a:t>                                                                    </a:t>
            </a:r>
            <a:r>
              <a:rPr lang="en-US" sz="2000" b="1" dirty="0" smtClean="0"/>
              <a:t>Train/Val/Test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ICDAR-2013                                                               229/0/233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IIIT-5k-1K                                                                   2000/0/3000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SVT (Street View Text)                                            100/0/250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MSRA-TD500 (</a:t>
            </a:r>
            <a:r>
              <a:rPr lang="en-US" sz="2000" dirty="0"/>
              <a:t>Microsoft Research </a:t>
            </a:r>
            <a:r>
              <a:rPr lang="en-US" sz="2000" dirty="0" smtClean="0"/>
              <a:t>Asia)             300/0/200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Pre-processing/Feature Selection:</a:t>
            </a:r>
          </a:p>
          <a:p>
            <a:endParaRPr lang="en-US" sz="2000" dirty="0" smtClean="0"/>
          </a:p>
          <a:p>
            <a:r>
              <a:rPr lang="en-US" sz="2000" dirty="0" smtClean="0"/>
              <a:t>For pre-processing, planned to work with tools &amp; environments such as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Scikit-Image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OpenCV</a:t>
            </a:r>
          </a:p>
          <a:p>
            <a:endParaRPr lang="en-US" sz="2000" dirty="0"/>
          </a:p>
          <a:p>
            <a:r>
              <a:rPr lang="en-US" sz="2000" dirty="0" smtClean="0"/>
              <a:t>IDEs to be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5184" y="5327428"/>
            <a:ext cx="7616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Code preparation has been started and collecting sample codes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74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219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Recognition in Natural Scenes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Segmentation in Natural Scenes</dc:title>
  <dc:creator>Microsoft account</dc:creator>
  <cp:lastModifiedBy>Microsoft account</cp:lastModifiedBy>
  <cp:revision>27</cp:revision>
  <dcterms:created xsi:type="dcterms:W3CDTF">2022-05-16T14:40:00Z</dcterms:created>
  <dcterms:modified xsi:type="dcterms:W3CDTF">2022-05-17T13:18:24Z</dcterms:modified>
</cp:coreProperties>
</file>