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6539-A8EA-4018-A2EC-1BB034971F1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2953" y="195676"/>
            <a:ext cx="11853817" cy="5943234"/>
            <a:chOff x="119826" y="619625"/>
            <a:chExt cx="11853817" cy="5943234"/>
          </a:xfrm>
        </p:grpSpPr>
        <p:grpSp>
          <p:nvGrpSpPr>
            <p:cNvPr id="5" name="组合 4"/>
            <p:cNvGrpSpPr/>
            <p:nvPr/>
          </p:nvGrpSpPr>
          <p:grpSpPr>
            <a:xfrm>
              <a:off x="1194641" y="619625"/>
              <a:ext cx="10779002" cy="5943234"/>
              <a:chOff x="1194641" y="619625"/>
              <a:chExt cx="10779002" cy="5943234"/>
            </a:xfrm>
          </p:grpSpPr>
          <p:pic>
            <p:nvPicPr>
              <p:cNvPr id="7" name="Google Shape;95;p1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4641" y="3809741"/>
                <a:ext cx="3003601" cy="12452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Google Shape;96;p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30071" y="1166385"/>
                <a:ext cx="2968171" cy="10962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98;p14"/>
              <p:cNvSpPr txBox="1"/>
              <p:nvPr/>
            </p:nvSpPr>
            <p:spPr>
              <a:xfrm>
                <a:off x="1273860" y="1386463"/>
                <a:ext cx="153257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Galvo</a:t>
                </a:r>
                <a:endParaRPr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99;p14"/>
              <p:cNvSpPr txBox="1"/>
              <p:nvPr/>
            </p:nvSpPr>
            <p:spPr>
              <a:xfrm>
                <a:off x="1244709" y="3822064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DMD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00;p14"/>
              <p:cNvSpPr txBox="1"/>
              <p:nvPr/>
            </p:nvSpPr>
            <p:spPr>
              <a:xfrm>
                <a:off x="7527833" y="6101159"/>
                <a:ext cx="44458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Measurement Device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id="12" name="Google Shape;101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052925" y="619625"/>
                <a:ext cx="2235804" cy="21263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02;p1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052925" y="3865880"/>
                <a:ext cx="2264228" cy="10472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03;p14"/>
              <p:cNvSpPr/>
              <p:nvPr/>
            </p:nvSpPr>
            <p:spPr>
              <a:xfrm>
                <a:off x="7469825" y="2813046"/>
                <a:ext cx="30656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FPGA PXI Module: MHz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04;p14"/>
              <p:cNvSpPr/>
              <p:nvPr/>
            </p:nvSpPr>
            <p:spPr>
              <a:xfrm>
                <a:off x="8085377" y="5054996"/>
                <a:ext cx="18345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DAQ: ~20kHz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05;p14"/>
              <p:cNvSpPr txBox="1"/>
              <p:nvPr/>
            </p:nvSpPr>
            <p:spPr>
              <a:xfrm>
                <a:off x="1574084" y="6101159"/>
                <a:ext cx="4445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 Pattern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06;p14"/>
              <p:cNvSpPr/>
              <p:nvPr/>
            </p:nvSpPr>
            <p:spPr>
              <a:xfrm>
                <a:off x="4516582" y="1386463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1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07;p14"/>
              <p:cNvSpPr/>
              <p:nvPr/>
            </p:nvSpPr>
            <p:spPr>
              <a:xfrm>
                <a:off x="4516582" y="4083674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2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6" name="Google Shape;10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3830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826" y="468115"/>
            <a:ext cx="11853817" cy="5396474"/>
            <a:chOff x="119826" y="1166385"/>
            <a:chExt cx="11853817" cy="5396474"/>
          </a:xfrm>
        </p:grpSpPr>
        <p:pic>
          <p:nvPicPr>
            <p:cNvPr id="5" name="Google Shape;113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94641" y="3809741"/>
              <a:ext cx="3003601" cy="1245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1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0071" y="1166385"/>
              <a:ext cx="2968171" cy="1096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15;p15"/>
            <p:cNvSpPr txBox="1"/>
            <p:nvPr/>
          </p:nvSpPr>
          <p:spPr>
            <a:xfrm>
              <a:off x="1273860" y="1386463"/>
              <a:ext cx="15325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Galvo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6;p15"/>
            <p:cNvSpPr txBox="1"/>
            <p:nvPr/>
          </p:nvSpPr>
          <p:spPr>
            <a:xfrm>
              <a:off x="1244709" y="3822064"/>
              <a:ext cx="1066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DMD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7;p15"/>
            <p:cNvSpPr txBox="1"/>
            <p:nvPr/>
          </p:nvSpPr>
          <p:spPr>
            <a:xfrm>
              <a:off x="7527833" y="6101159"/>
              <a:ext cx="44458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Measurement Device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0" name="Google Shape;11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40809" y="1810147"/>
              <a:ext cx="2235804" cy="2126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9;p15"/>
            <p:cNvSpPr/>
            <p:nvPr/>
          </p:nvSpPr>
          <p:spPr>
            <a:xfrm>
              <a:off x="8031803" y="4003568"/>
              <a:ext cx="3065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FPGA PXI Module: MHz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15"/>
            <p:cNvSpPr/>
            <p:nvPr/>
          </p:nvSpPr>
          <p:spPr>
            <a:xfrm rot="667183">
              <a:off x="4229781" y="160065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1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21;p15"/>
            <p:cNvSpPr/>
            <p:nvPr/>
          </p:nvSpPr>
          <p:spPr>
            <a:xfrm rot="-804774">
              <a:off x="4235639" y="377146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2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23;p15"/>
            <p:cNvSpPr txBox="1"/>
            <p:nvPr/>
          </p:nvSpPr>
          <p:spPr>
            <a:xfrm>
              <a:off x="1574084" y="6101159"/>
              <a:ext cx="444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 Pattern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5" name="Google Shape;10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62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3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1" cy="6857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0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9927" y="76198"/>
            <a:ext cx="11073489" cy="6554801"/>
            <a:chOff x="59927" y="76198"/>
            <a:chExt cx="11073489" cy="6554801"/>
          </a:xfrm>
        </p:grpSpPr>
        <p:sp>
          <p:nvSpPr>
            <p:cNvPr id="40" name="Google Shape;142;p18"/>
            <p:cNvSpPr/>
            <p:nvPr/>
          </p:nvSpPr>
          <p:spPr>
            <a:xfrm rot="1166860">
              <a:off x="111535" y="1596593"/>
              <a:ext cx="1863895" cy="2015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43;p18"/>
            <p:cNvSpPr/>
            <p:nvPr/>
          </p:nvSpPr>
          <p:spPr>
            <a:xfrm>
              <a:off x="2009657" y="1461373"/>
              <a:ext cx="1151906" cy="1282535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98C2F5"/>
                </a:gs>
                <a:gs pos="50000">
                  <a:srgbClr val="BFD7F7"/>
                </a:gs>
                <a:gs pos="100000">
                  <a:srgbClr val="DFEBFB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4;p18"/>
            <p:cNvSpPr/>
            <p:nvPr/>
          </p:nvSpPr>
          <p:spPr>
            <a:xfrm>
              <a:off x="2466443" y="169734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45;p18"/>
            <p:cNvSpPr/>
            <p:nvPr/>
          </p:nvSpPr>
          <p:spPr>
            <a:xfrm>
              <a:off x="2278994" y="2145358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46;p18"/>
            <p:cNvSpPr/>
            <p:nvPr/>
          </p:nvSpPr>
          <p:spPr>
            <a:xfrm>
              <a:off x="2606185" y="2082806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47;p18"/>
            <p:cNvSpPr/>
            <p:nvPr/>
          </p:nvSpPr>
          <p:spPr>
            <a:xfrm>
              <a:off x="2751451" y="1809675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48;p18"/>
            <p:cNvSpPr/>
            <p:nvPr/>
          </p:nvSpPr>
          <p:spPr>
            <a:xfrm>
              <a:off x="2688899" y="241335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49;p18"/>
            <p:cNvSpPr/>
            <p:nvPr/>
          </p:nvSpPr>
          <p:spPr>
            <a:xfrm>
              <a:off x="3321467" y="1824726"/>
              <a:ext cx="1686296" cy="54113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" name="Google Shape;150;p18"/>
            <p:cNvCxnSpPr/>
            <p:nvPr/>
          </p:nvCxnSpPr>
          <p:spPr>
            <a:xfrm>
              <a:off x="4852645" y="1459602"/>
              <a:ext cx="1246408" cy="1246408"/>
            </a:xfrm>
            <a:prstGeom prst="straightConnector1">
              <a:avLst/>
            </a:prstGeom>
            <a:noFill/>
            <a:ln w="76200" cap="flat" cmpd="sng">
              <a:solidFill>
                <a:srgbClr val="F7CAA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" name="Google Shape;151;p18"/>
            <p:cNvSpPr/>
            <p:nvPr/>
          </p:nvSpPr>
          <p:spPr>
            <a:xfrm rot="5400000">
              <a:off x="4503850" y="3154602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8CDE9E"/>
                </a:gs>
                <a:gs pos="50000">
                  <a:srgbClr val="BAE8C3"/>
                </a:gs>
                <a:gs pos="100000">
                  <a:srgbClr val="DEF2E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52;p18"/>
            <p:cNvSpPr/>
            <p:nvPr/>
          </p:nvSpPr>
          <p:spPr>
            <a:xfrm>
              <a:off x="6099053" y="1848900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7E7E"/>
                </a:gs>
                <a:gs pos="50000">
                  <a:srgbClr val="FFB1B1"/>
                </a:gs>
                <a:gs pos="100000">
                  <a:srgbClr val="FFD9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53;p18"/>
            <p:cNvSpPr txBox="1"/>
            <p:nvPr/>
          </p:nvSpPr>
          <p:spPr>
            <a:xfrm>
              <a:off x="6474844" y="2068992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54;p18"/>
            <p:cNvSpPr txBox="1"/>
            <p:nvPr/>
          </p:nvSpPr>
          <p:spPr>
            <a:xfrm>
              <a:off x="3869299" y="816674"/>
              <a:ext cx="19666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Long-pass dichroic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mirror(567nm)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55;p18"/>
            <p:cNvSpPr txBox="1"/>
            <p:nvPr/>
          </p:nvSpPr>
          <p:spPr>
            <a:xfrm>
              <a:off x="5433295" y="321816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56;p18"/>
            <p:cNvSpPr/>
            <p:nvPr/>
          </p:nvSpPr>
          <p:spPr>
            <a:xfrm>
              <a:off x="5156297" y="4310205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57;p18"/>
            <p:cNvSpPr/>
            <p:nvPr/>
          </p:nvSpPr>
          <p:spPr>
            <a:xfrm rot="-5400000">
              <a:off x="8507114" y="1649198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58;p18"/>
            <p:cNvSpPr txBox="1"/>
            <p:nvPr/>
          </p:nvSpPr>
          <p:spPr>
            <a:xfrm>
              <a:off x="5007763" y="5055480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59;p18"/>
            <p:cNvSpPr txBox="1"/>
            <p:nvPr/>
          </p:nvSpPr>
          <p:spPr>
            <a:xfrm>
              <a:off x="9029680" y="1809675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60;p18"/>
            <p:cNvSpPr/>
            <p:nvPr/>
          </p:nvSpPr>
          <p:spPr>
            <a:xfrm>
              <a:off x="3907262" y="4636776"/>
              <a:ext cx="684406" cy="1377536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61;p18"/>
            <p:cNvSpPr txBox="1"/>
            <p:nvPr/>
          </p:nvSpPr>
          <p:spPr>
            <a:xfrm>
              <a:off x="1642672" y="4963348"/>
              <a:ext cx="2305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62;p18"/>
            <p:cNvSpPr/>
            <p:nvPr/>
          </p:nvSpPr>
          <p:spPr>
            <a:xfrm>
              <a:off x="4723794" y="5514718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3;p18"/>
            <p:cNvSpPr/>
            <p:nvPr/>
          </p:nvSpPr>
          <p:spPr>
            <a:xfrm>
              <a:off x="4891373" y="561594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64;p18"/>
            <p:cNvSpPr/>
            <p:nvPr/>
          </p:nvSpPr>
          <p:spPr>
            <a:xfrm>
              <a:off x="5472160" y="608969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65;p18"/>
            <p:cNvSpPr/>
            <p:nvPr/>
          </p:nvSpPr>
          <p:spPr>
            <a:xfrm>
              <a:off x="9759367" y="138959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66;p18"/>
            <p:cNvSpPr/>
            <p:nvPr/>
          </p:nvSpPr>
          <p:spPr>
            <a:xfrm>
              <a:off x="9926946" y="149082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67;p18"/>
            <p:cNvSpPr/>
            <p:nvPr/>
          </p:nvSpPr>
          <p:spPr>
            <a:xfrm>
              <a:off x="10507733" y="196457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68;p18"/>
            <p:cNvSpPr/>
            <p:nvPr/>
          </p:nvSpPr>
          <p:spPr>
            <a:xfrm rot="-1230039">
              <a:off x="6273353" y="5397307"/>
              <a:ext cx="2524954" cy="2584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69;p18"/>
            <p:cNvSpPr/>
            <p:nvPr/>
          </p:nvSpPr>
          <p:spPr>
            <a:xfrm rot="5400000">
              <a:off x="9650027" y="3249022"/>
              <a:ext cx="1501183" cy="2142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" name="Google Shape;170;p18"/>
            <p:cNvPicPr preferRelativeResize="0"/>
            <p:nvPr/>
          </p:nvPicPr>
          <p:blipFill rotWithShape="1">
            <a:blip r:embed="rId2">
              <a:alphaModFix/>
            </a:blip>
            <a:srcRect l="22499" t="4848" r="40574" b="49611"/>
            <a:stretch/>
          </p:blipFill>
          <p:spPr>
            <a:xfrm>
              <a:off x="9063550" y="4317055"/>
              <a:ext cx="2069866" cy="2031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171;p18"/>
            <p:cNvSpPr txBox="1"/>
            <p:nvPr/>
          </p:nvSpPr>
          <p:spPr>
            <a:xfrm>
              <a:off x="59927" y="1981805"/>
              <a:ext cx="1716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Laser after DMD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72;p18"/>
            <p:cNvSpPr txBox="1"/>
            <p:nvPr/>
          </p:nvSpPr>
          <p:spPr>
            <a:xfrm>
              <a:off x="1999189" y="2837872"/>
              <a:ext cx="8595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sample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73;p18"/>
            <p:cNvSpPr/>
            <p:nvPr/>
          </p:nvSpPr>
          <p:spPr>
            <a:xfrm rot="-5400000" flipH="1">
              <a:off x="9052383" y="164891"/>
              <a:ext cx="684300" cy="13776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74;p18"/>
            <p:cNvSpPr txBox="1"/>
            <p:nvPr/>
          </p:nvSpPr>
          <p:spPr>
            <a:xfrm>
              <a:off x="8241772" y="76198"/>
              <a:ext cx="230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75;p18"/>
            <p:cNvSpPr txBox="1"/>
            <p:nvPr/>
          </p:nvSpPr>
          <p:spPr>
            <a:xfrm>
              <a:off x="3291925" y="2291250"/>
              <a:ext cx="143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fluorescent light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6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9304" y="923632"/>
            <a:ext cx="8712738" cy="4637297"/>
            <a:chOff x="1679304" y="923632"/>
            <a:chExt cx="8712738" cy="4637297"/>
          </a:xfrm>
        </p:grpSpPr>
        <p:sp>
          <p:nvSpPr>
            <p:cNvPr id="5" name="Google Shape;180;p19"/>
            <p:cNvSpPr/>
            <p:nvPr/>
          </p:nvSpPr>
          <p:spPr>
            <a:xfrm rot="1018905">
              <a:off x="1723101" y="1670475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81;p19"/>
            <p:cNvSpPr txBox="1"/>
            <p:nvPr/>
          </p:nvSpPr>
          <p:spPr>
            <a:xfrm rot="1018905">
              <a:off x="1679304" y="1301143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1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82;p19"/>
            <p:cNvSpPr/>
            <p:nvPr/>
          </p:nvSpPr>
          <p:spPr>
            <a:xfrm rot="-1059806">
              <a:off x="1723855" y="2689633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83;p19"/>
            <p:cNvSpPr txBox="1"/>
            <p:nvPr/>
          </p:nvSpPr>
          <p:spPr>
            <a:xfrm rot="-1059806">
              <a:off x="1680059" y="2320301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2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4;p19"/>
            <p:cNvSpPr txBox="1"/>
            <p:nvPr/>
          </p:nvSpPr>
          <p:spPr>
            <a:xfrm rot="-1059806">
              <a:off x="3695160" y="3129020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5;p19"/>
            <p:cNvSpPr txBox="1"/>
            <p:nvPr/>
          </p:nvSpPr>
          <p:spPr>
            <a:xfrm>
              <a:off x="3843441" y="2046299"/>
              <a:ext cx="2965140" cy="46166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Separated Channel.vi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6;p19"/>
            <p:cNvSpPr/>
            <p:nvPr/>
          </p:nvSpPr>
          <p:spPr>
            <a:xfrm>
              <a:off x="8041787" y="2295232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7;p19"/>
            <p:cNvSpPr/>
            <p:nvPr/>
          </p:nvSpPr>
          <p:spPr>
            <a:xfrm>
              <a:off x="8209366" y="239646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8;p19"/>
            <p:cNvSpPr/>
            <p:nvPr/>
          </p:nvSpPr>
          <p:spPr>
            <a:xfrm>
              <a:off x="8790153" y="287020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9;p19"/>
            <p:cNvSpPr/>
            <p:nvPr/>
          </p:nvSpPr>
          <p:spPr>
            <a:xfrm>
              <a:off x="8041787" y="1178951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0;p19"/>
            <p:cNvSpPr/>
            <p:nvPr/>
          </p:nvSpPr>
          <p:spPr>
            <a:xfrm>
              <a:off x="8209366" y="128018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91;p19"/>
            <p:cNvSpPr/>
            <p:nvPr/>
          </p:nvSpPr>
          <p:spPr>
            <a:xfrm>
              <a:off x="8790153" y="1753926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2;p19"/>
            <p:cNvSpPr/>
            <p:nvPr/>
          </p:nvSpPr>
          <p:spPr>
            <a:xfrm>
              <a:off x="7105143" y="2178184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93;p19"/>
            <p:cNvSpPr/>
            <p:nvPr/>
          </p:nvSpPr>
          <p:spPr>
            <a:xfrm>
              <a:off x="7809480" y="923632"/>
              <a:ext cx="2582562" cy="2743200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4;p19"/>
            <p:cNvSpPr/>
            <p:nvPr/>
          </p:nvSpPr>
          <p:spPr>
            <a:xfrm>
              <a:off x="9452927" y="1280180"/>
              <a:ext cx="790832" cy="36326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STOP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95;p19"/>
            <p:cNvSpPr/>
            <p:nvPr/>
          </p:nvSpPr>
          <p:spPr>
            <a:xfrm rot="5400000">
              <a:off x="2148532" y="3593685"/>
              <a:ext cx="1398065" cy="1246040"/>
            </a:xfrm>
            <a:prstGeom prst="bentUpArrow">
              <a:avLst>
                <a:gd name="adj1" fmla="val 2285"/>
                <a:gd name="adj2" fmla="val 5625"/>
                <a:gd name="adj3" fmla="val 2299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96;p19"/>
            <p:cNvSpPr/>
            <p:nvPr/>
          </p:nvSpPr>
          <p:spPr>
            <a:xfrm>
              <a:off x="3742476" y="4196403"/>
              <a:ext cx="1284621" cy="1364526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97;p19"/>
            <p:cNvSpPr txBox="1"/>
            <p:nvPr/>
          </p:nvSpPr>
          <p:spPr>
            <a:xfrm>
              <a:off x="3742476" y="4592572"/>
              <a:ext cx="14065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IMAQ Image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98;p19"/>
            <p:cNvSpPr/>
            <p:nvPr/>
          </p:nvSpPr>
          <p:spPr>
            <a:xfrm>
              <a:off x="6092703" y="4386025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99;p19"/>
            <p:cNvSpPr/>
            <p:nvPr/>
          </p:nvSpPr>
          <p:spPr>
            <a:xfrm>
              <a:off x="6260282" y="448725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0;p19"/>
            <p:cNvSpPr/>
            <p:nvPr/>
          </p:nvSpPr>
          <p:spPr>
            <a:xfrm>
              <a:off x="6841069" y="496100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1;p19"/>
            <p:cNvSpPr/>
            <p:nvPr/>
          </p:nvSpPr>
          <p:spPr>
            <a:xfrm>
              <a:off x="6260282" y="448308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;p19"/>
            <p:cNvSpPr/>
            <p:nvPr/>
          </p:nvSpPr>
          <p:spPr>
            <a:xfrm>
              <a:off x="6841069" y="495683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3;p19"/>
            <p:cNvSpPr/>
            <p:nvPr/>
          </p:nvSpPr>
          <p:spPr>
            <a:xfrm>
              <a:off x="5156059" y="4763250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5;p19"/>
            <p:cNvSpPr txBox="1"/>
            <p:nvPr/>
          </p:nvSpPr>
          <p:spPr>
            <a:xfrm>
              <a:off x="4596000" y="2727850"/>
              <a:ext cx="16491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SubVI</a:t>
              </a:r>
              <a:endParaRPr sz="3000"/>
            </a:p>
          </p:txBody>
        </p:sp>
      </p:grpSp>
    </p:spTree>
    <p:extLst>
      <p:ext uri="{BB962C8B-B14F-4D97-AF65-F5344CB8AC3E}">
        <p14:creationId xmlns:p14="http://schemas.microsoft.com/office/powerpoint/2010/main" val="14775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图片 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" y="834927"/>
            <a:ext cx="11997968" cy="5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540925"/>
            <a:ext cx="11993880" cy="5189315"/>
            <a:chOff x="0" y="540925"/>
            <a:chExt cx="11993880" cy="5189315"/>
          </a:xfrm>
        </p:grpSpPr>
        <p:sp>
          <p:nvSpPr>
            <p:cNvPr id="3" name="矩形 2"/>
            <p:cNvSpPr/>
            <p:nvPr/>
          </p:nvSpPr>
          <p:spPr>
            <a:xfrm>
              <a:off x="0" y="540925"/>
              <a:ext cx="11993880" cy="5189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457978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180246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48051" y="64045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48051" y="157260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0480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16-bit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0480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5116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116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3271" y="609785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FPGA </a:t>
              </a:r>
              <a:r>
                <a:rPr lang="en-US" dirty="0" smtClean="0">
                  <a:solidFill>
                    <a:schemeClr val="tx1"/>
                  </a:solidFill>
                </a:rPr>
                <a:t>AI0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3271" y="1541940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FPGA </a:t>
              </a:r>
              <a:r>
                <a:rPr lang="en-US" dirty="0" smtClean="0">
                  <a:solidFill>
                    <a:schemeClr val="tx1"/>
                  </a:solidFill>
                </a:rPr>
                <a:t>AI1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12" idx="3"/>
              <a:endCxn id="10" idx="1"/>
            </p:cNvCxnSpPr>
            <p:nvPr/>
          </p:nvCxnSpPr>
          <p:spPr>
            <a:xfrm>
              <a:off x="1262793" y="746983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3"/>
              <a:endCxn id="8" idx="1"/>
            </p:cNvCxnSpPr>
            <p:nvPr/>
          </p:nvCxnSpPr>
          <p:spPr>
            <a:xfrm>
              <a:off x="3108960" y="746983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3"/>
              <a:endCxn id="6" idx="1"/>
            </p:cNvCxnSpPr>
            <p:nvPr/>
          </p:nvCxnSpPr>
          <p:spPr>
            <a:xfrm>
              <a:off x="5562600" y="746983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6" idx="3"/>
              <a:endCxn id="4" idx="1"/>
            </p:cNvCxnSpPr>
            <p:nvPr/>
          </p:nvCxnSpPr>
          <p:spPr>
            <a:xfrm>
              <a:off x="8070319" y="746983"/>
              <a:ext cx="387659" cy="4896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7" idx="3"/>
              <a:endCxn id="4" idx="1"/>
            </p:cNvCxnSpPr>
            <p:nvPr/>
          </p:nvCxnSpPr>
          <p:spPr>
            <a:xfrm flipV="1">
              <a:off x="8070319" y="1236586"/>
              <a:ext cx="387659" cy="4425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62793" y="1679137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9" idx="1"/>
            </p:cNvCxnSpPr>
            <p:nvPr/>
          </p:nvCxnSpPr>
          <p:spPr>
            <a:xfrm>
              <a:off x="3108960" y="1679138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7" idx="1"/>
            </p:cNvCxnSpPr>
            <p:nvPr/>
          </p:nvCxnSpPr>
          <p:spPr>
            <a:xfrm>
              <a:off x="5562600" y="1679138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457978" y="1130054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664486" y="794034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64-bit data</a:t>
              </a:r>
              <a:endParaRPr 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87483" y="1081508"/>
              <a:ext cx="1638300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or:1000 0000 0000 0000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肘形连接符 24"/>
            <p:cNvCxnSpPr>
              <a:stCxn id="24" idx="0"/>
              <a:endCxn id="8" idx="1"/>
            </p:cNvCxnSpPr>
            <p:nvPr/>
          </p:nvCxnSpPr>
          <p:spPr>
            <a:xfrm rot="5400000" flipH="1" flipV="1">
              <a:off x="3938456" y="615161"/>
              <a:ext cx="334525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24" idx="2"/>
              <a:endCxn id="9" idx="1"/>
            </p:cNvCxnSpPr>
            <p:nvPr/>
          </p:nvCxnSpPr>
          <p:spPr>
            <a:xfrm rot="16200000" flipH="1">
              <a:off x="3937708" y="1212043"/>
              <a:ext cx="336020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环形箭头 26"/>
            <p:cNvSpPr/>
            <p:nvPr/>
          </p:nvSpPr>
          <p:spPr>
            <a:xfrm rot="5400000">
              <a:off x="5752738" y="485233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环形箭头 27"/>
            <p:cNvSpPr/>
            <p:nvPr/>
          </p:nvSpPr>
          <p:spPr>
            <a:xfrm rot="5400000">
              <a:off x="5752738" y="1428182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61486" y="1081508"/>
              <a:ext cx="98767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Accumulation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/>
            <p:cNvCxnSpPr>
              <a:stCxn id="22" idx="2"/>
              <a:endCxn id="31" idx="0"/>
            </p:cNvCxnSpPr>
            <p:nvPr/>
          </p:nvCxnSpPr>
          <p:spPr>
            <a:xfrm flipH="1">
              <a:off x="10179210" y="1343118"/>
              <a:ext cx="1036" cy="473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594449" y="1816333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FIFO_target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31" idx="2"/>
              <a:endCxn id="57" idx="0"/>
            </p:cNvCxnSpPr>
            <p:nvPr/>
          </p:nvCxnSpPr>
          <p:spPr>
            <a:xfrm>
              <a:off x="10179210" y="2090728"/>
              <a:ext cx="0" cy="356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8457978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180246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457978" y="3135779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8021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8021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38" name="肘形连接符 37"/>
            <p:cNvCxnSpPr>
              <a:stCxn id="35" idx="1"/>
              <a:endCxn id="36" idx="3"/>
            </p:cNvCxnSpPr>
            <p:nvPr/>
          </p:nvCxnSpPr>
          <p:spPr>
            <a:xfrm rot="10800000">
              <a:off x="7002484" y="2758663"/>
              <a:ext cx="1455494" cy="483648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35" idx="1"/>
              <a:endCxn id="37" idx="3"/>
            </p:cNvCxnSpPr>
            <p:nvPr/>
          </p:nvCxnSpPr>
          <p:spPr>
            <a:xfrm rot="10800000" flipV="1">
              <a:off x="7002484" y="3242310"/>
              <a:ext cx="1455494" cy="448507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561223" y="3412703"/>
              <a:ext cx="79791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2^(32)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003666" y="248244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IQ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03666" y="342920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24782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4782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36719" y="3135779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肘形连接符 45"/>
            <p:cNvCxnSpPr>
              <a:stCxn id="36" idx="1"/>
              <a:endCxn id="45" idx="3"/>
            </p:cNvCxnSpPr>
            <p:nvPr/>
          </p:nvCxnSpPr>
          <p:spPr>
            <a:xfrm rot="10800000" flipV="1">
              <a:off x="5086830" y="2758662"/>
              <a:ext cx="193386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43" idx="3"/>
            </p:cNvCxnSpPr>
            <p:nvPr/>
          </p:nvCxnSpPr>
          <p:spPr>
            <a:xfrm rot="10800000">
              <a:off x="3970095" y="2758664"/>
              <a:ext cx="266625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7" idx="1"/>
              <a:endCxn id="45" idx="3"/>
            </p:cNvCxnSpPr>
            <p:nvPr/>
          </p:nvCxnSpPr>
          <p:spPr>
            <a:xfrm rot="10800000">
              <a:off x="5086830" y="3266584"/>
              <a:ext cx="193386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5" idx="1"/>
              <a:endCxn id="44" idx="3"/>
            </p:cNvCxnSpPr>
            <p:nvPr/>
          </p:nvCxnSpPr>
          <p:spPr>
            <a:xfrm rot="10800000" flipV="1">
              <a:off x="3970095" y="3266584"/>
              <a:ext cx="266625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68700" y="2652131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ouble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in 255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68700" y="358428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ouble in 255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47293" y="3093935"/>
              <a:ext cx="1543974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255</a:t>
              </a:r>
              <a:r>
                <a:rPr lang="zh-CN" alt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array.</a:t>
              </a:r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/max(array)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肘形连接符 52"/>
            <p:cNvCxnSpPr>
              <a:stCxn id="44" idx="0"/>
              <a:endCxn id="52" idx="3"/>
            </p:cNvCxnSpPr>
            <p:nvPr/>
          </p:nvCxnSpPr>
          <p:spPr>
            <a:xfrm rot="16200000" flipV="1">
              <a:off x="2720341" y="3195666"/>
              <a:ext cx="359546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3" idx="2"/>
              <a:endCxn id="52" idx="3"/>
            </p:cNvCxnSpPr>
            <p:nvPr/>
          </p:nvCxnSpPr>
          <p:spPr>
            <a:xfrm rot="5400000">
              <a:off x="2720342" y="2836121"/>
              <a:ext cx="359545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52" idx="1"/>
              <a:endCxn id="50" idx="2"/>
            </p:cNvCxnSpPr>
            <p:nvPr/>
          </p:nvCxnSpPr>
          <p:spPr>
            <a:xfrm rot="10800000">
              <a:off x="995807" y="2865196"/>
              <a:ext cx="151487" cy="3595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52" idx="1"/>
              <a:endCxn id="51" idx="0"/>
            </p:cNvCxnSpPr>
            <p:nvPr/>
          </p:nvCxnSpPr>
          <p:spPr>
            <a:xfrm rot="10800000" flipV="1">
              <a:off x="995807" y="3224740"/>
              <a:ext cx="151487" cy="359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9594449" y="2447461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FIFO_host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>
              <a:stCxn id="57" idx="2"/>
              <a:endCxn id="35" idx="0"/>
            </p:cNvCxnSpPr>
            <p:nvPr/>
          </p:nvCxnSpPr>
          <p:spPr>
            <a:xfrm>
              <a:off x="10179210" y="2721856"/>
              <a:ext cx="1036" cy="41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368700" y="4320313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8700" y="523782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1" name="肘形连接符 60"/>
            <p:cNvCxnSpPr>
              <a:stCxn id="50" idx="1"/>
              <a:endCxn id="59" idx="1"/>
            </p:cNvCxnSpPr>
            <p:nvPr/>
          </p:nvCxnSpPr>
          <p:spPr>
            <a:xfrm rot="10800000" flipV="1">
              <a:off x="368700" y="2758663"/>
              <a:ext cx="12700" cy="166818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1" idx="1"/>
              <a:endCxn id="60" idx="1"/>
            </p:cNvCxnSpPr>
            <p:nvPr/>
          </p:nvCxnSpPr>
          <p:spPr>
            <a:xfrm rot="10800000" flipV="1">
              <a:off x="368700" y="3690818"/>
              <a:ext cx="12700" cy="1653540"/>
            </a:xfrm>
            <a:prstGeom prst="bentConnector3">
              <a:avLst>
                <a:gd name="adj1" fmla="val 10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2247826" y="4320313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247826" y="523782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5" name="直接箭头连接符 64"/>
            <p:cNvCxnSpPr>
              <a:stCxn id="59" idx="3"/>
              <a:endCxn id="63" idx="1"/>
            </p:cNvCxnSpPr>
            <p:nvPr/>
          </p:nvCxnSpPr>
          <p:spPr>
            <a:xfrm>
              <a:off x="1622912" y="4426845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0" idx="3"/>
              <a:endCxn id="64" idx="1"/>
            </p:cNvCxnSpPr>
            <p:nvPr/>
          </p:nvCxnSpPr>
          <p:spPr>
            <a:xfrm>
              <a:off x="1622912" y="5344358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4236719" y="4296040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×2^(16)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236719" y="5213553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×2^(8)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3" idx="3"/>
              <a:endCxn id="67" idx="1"/>
            </p:cNvCxnSpPr>
            <p:nvPr/>
          </p:nvCxnSpPr>
          <p:spPr>
            <a:xfrm>
              <a:off x="3970094" y="4426845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8" idx="1"/>
            </p:cNvCxnSpPr>
            <p:nvPr/>
          </p:nvCxnSpPr>
          <p:spPr>
            <a:xfrm>
              <a:off x="3970094" y="5344358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280216" y="430982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61184" y="4309821"/>
              <a:ext cx="442034" cy="21306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33CC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280216" y="524197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74" name="直接箭头连接符 73"/>
            <p:cNvCxnSpPr>
              <a:stCxn id="67" idx="3"/>
              <a:endCxn id="71" idx="1"/>
            </p:cNvCxnSpPr>
            <p:nvPr/>
          </p:nvCxnSpPr>
          <p:spPr>
            <a:xfrm flipV="1">
              <a:off x="5086830" y="4416353"/>
              <a:ext cx="193386" cy="10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8" idx="3"/>
              <a:endCxn id="73" idx="1"/>
            </p:cNvCxnSpPr>
            <p:nvPr/>
          </p:nvCxnSpPr>
          <p:spPr>
            <a:xfrm>
              <a:off x="5086830" y="5344358"/>
              <a:ext cx="193386" cy="4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8060" y="4320312"/>
              <a:ext cx="442034" cy="21060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右大括号 76"/>
            <p:cNvSpPr/>
            <p:nvPr/>
          </p:nvSpPr>
          <p:spPr>
            <a:xfrm rot="5400000">
              <a:off x="3693647" y="4469387"/>
              <a:ext cx="108382" cy="4445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48950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528060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41867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489507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97737" y="4738576"/>
              <a:ext cx="110020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 length and position</a:t>
              </a:r>
              <a:endPara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45711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457116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</a:t>
              </a:r>
              <a:r>
                <a:rPr lang="en-US" altLang="zh-CN" dirty="0" smtClean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288456" y="4805484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IMAQ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肘形连接符 85"/>
            <p:cNvCxnSpPr>
              <a:stCxn id="71" idx="3"/>
              <a:endCxn id="85" idx="1"/>
            </p:cNvCxnSpPr>
            <p:nvPr/>
          </p:nvCxnSpPr>
          <p:spPr>
            <a:xfrm>
              <a:off x="7002484" y="4416353"/>
              <a:ext cx="285972" cy="5263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stCxn id="73" idx="3"/>
              <a:endCxn id="85" idx="1"/>
            </p:cNvCxnSpPr>
            <p:nvPr/>
          </p:nvCxnSpPr>
          <p:spPr>
            <a:xfrm flipV="1">
              <a:off x="7002484" y="4942682"/>
              <a:ext cx="285972" cy="4058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Google Shape;198;p19"/>
            <p:cNvSpPr/>
            <p:nvPr/>
          </p:nvSpPr>
          <p:spPr>
            <a:xfrm>
              <a:off x="9616291" y="438794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99;p19"/>
            <p:cNvSpPr/>
            <p:nvPr/>
          </p:nvSpPr>
          <p:spPr>
            <a:xfrm>
              <a:off x="9783870" y="448917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00;p19"/>
            <p:cNvSpPr/>
            <p:nvPr/>
          </p:nvSpPr>
          <p:spPr>
            <a:xfrm>
              <a:off x="10364657" y="496292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01;p19"/>
            <p:cNvSpPr/>
            <p:nvPr/>
          </p:nvSpPr>
          <p:spPr>
            <a:xfrm>
              <a:off x="9783870" y="448501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02;p19"/>
            <p:cNvSpPr/>
            <p:nvPr/>
          </p:nvSpPr>
          <p:spPr>
            <a:xfrm>
              <a:off x="10364657" y="495875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8718706" y="4868007"/>
              <a:ext cx="594212" cy="1412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90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155</Words>
  <Application>Microsoft Office PowerPoint</Application>
  <PresentationFormat>宽屏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Adobe Hebrew</vt:lpstr>
      <vt:lpstr>Arial</vt:lpstr>
      <vt:lpstr>Calibri</vt:lpstr>
      <vt:lpstr>Calibri Light</vt:lpstr>
      <vt:lpstr>Quattrocento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class</dc:creator>
  <cp:lastModifiedBy>class</cp:lastModifiedBy>
  <cp:revision>3</cp:revision>
  <dcterms:created xsi:type="dcterms:W3CDTF">2018-09-11T09:02:00Z</dcterms:created>
  <dcterms:modified xsi:type="dcterms:W3CDTF">2018-09-11T09:07:38Z</dcterms:modified>
</cp:coreProperties>
</file>