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1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3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EEA6-80E1-452B-8DCC-8DED806A504F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C443-149E-4D84-B202-EE28B881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92580" y="650656"/>
            <a:ext cx="9689123" cy="6002837"/>
            <a:chOff x="1119399" y="694635"/>
            <a:chExt cx="9948229" cy="61633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399" y="694635"/>
              <a:ext cx="9948229" cy="61633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553" t="15546" r="41651" b="43175"/>
            <a:stretch/>
          </p:blipFill>
          <p:spPr>
            <a:xfrm>
              <a:off x="1275328" y="1014272"/>
              <a:ext cx="4580349" cy="228717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4760" y="210988"/>
            <a:ext cx="9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Century Gothic" panose="020B0502020202020204" pitchFamily="34" charset="0"/>
              </a:rPr>
              <a:t>Image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43" y="4702125"/>
            <a:ext cx="78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Century Gothic" panose="020B0502020202020204" pitchFamily="34" charset="0"/>
              </a:rPr>
              <a:t>Raw Data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81703" y="5305110"/>
            <a:ext cx="172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Century Gothic" panose="020B0502020202020204" pitchFamily="34" charset="0"/>
              </a:rPr>
              <a:t>Loading Process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81703" y="2648421"/>
            <a:ext cx="21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Century Gothic" panose="020B0502020202020204" pitchFamily="34" charset="0"/>
              </a:rPr>
              <a:t>Parameters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81703" y="245301"/>
            <a:ext cx="128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Century Gothic" panose="020B0502020202020204" pitchFamily="34" charset="0"/>
              </a:rPr>
              <a:t>Condition Control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609" y="210988"/>
            <a:ext cx="1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Century Gothic" panose="020B0502020202020204" pitchFamily="34" charset="0"/>
              </a:rPr>
              <a:t>Image Adjust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81703" y="3329342"/>
            <a:ext cx="14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Century Gothic" panose="020B0502020202020204" pitchFamily="34" charset="0"/>
              </a:rPr>
              <a:t>DMD Info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504751" y="580320"/>
            <a:ext cx="1236128" cy="817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844065" y="5025291"/>
            <a:ext cx="2189283" cy="760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844065" y="4273059"/>
            <a:ext cx="2189283" cy="752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 flipH="1">
            <a:off x="6805246" y="580320"/>
            <a:ext cx="246410" cy="38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</p:cNvCxnSpPr>
          <p:nvPr/>
        </p:nvCxnSpPr>
        <p:spPr>
          <a:xfrm flipH="1">
            <a:off x="9258300" y="891632"/>
            <a:ext cx="2166700" cy="919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</p:cNvCxnSpPr>
          <p:nvPr/>
        </p:nvCxnSpPr>
        <p:spPr>
          <a:xfrm flipH="1">
            <a:off x="10541977" y="2833087"/>
            <a:ext cx="2397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</p:cNvCxnSpPr>
          <p:nvPr/>
        </p:nvCxnSpPr>
        <p:spPr>
          <a:xfrm flipH="1">
            <a:off x="6734908" y="3514008"/>
            <a:ext cx="4046795" cy="335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1"/>
          </p:cNvCxnSpPr>
          <p:nvPr/>
        </p:nvCxnSpPr>
        <p:spPr>
          <a:xfrm flipH="1">
            <a:off x="9073662" y="5628276"/>
            <a:ext cx="1708041" cy="252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9179" y="1540043"/>
            <a:ext cx="180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latin typeface="Century Gothic" panose="020B0502020202020204" pitchFamily="34" charset="0"/>
              </a:rPr>
              <a:t>No Sequence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179" y="451075"/>
            <a:ext cx="180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latin typeface="Century Gothic" panose="020B0502020202020204" pitchFamily="34" charset="0"/>
              </a:rPr>
              <a:t>Initialization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9179" y="4806947"/>
            <a:ext cx="180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latin typeface="Century Gothic" panose="020B0502020202020204" pitchFamily="34" charset="0"/>
              </a:rPr>
              <a:t>Projecting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179" y="2629011"/>
            <a:ext cx="180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latin typeface="Century Gothic" panose="020B0502020202020204" pitchFamily="34" charset="0"/>
              </a:rPr>
              <a:t>Loading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179" y="3717979"/>
            <a:ext cx="180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latin typeface="Century Gothic" panose="020B0502020202020204" pitchFamily="34" charset="0"/>
              </a:rPr>
              <a:t>Idle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9179" y="5895915"/>
            <a:ext cx="180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latin typeface="Century Gothic" panose="020B0502020202020204" pitchFamily="34" charset="0"/>
              </a:rPr>
              <a:t>Imaging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737" y="451075"/>
            <a:ext cx="226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smtClean="0">
                <a:latin typeface="Century Gothic" panose="020B0502020202020204" pitchFamily="34" charset="0"/>
              </a:rPr>
              <a:t>While Loop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cxnSp>
        <p:nvCxnSpPr>
          <p:cNvPr id="12" name="Elbow Connector 11"/>
          <p:cNvCxnSpPr>
            <a:stCxn id="8" idx="1"/>
            <a:endCxn id="4" idx="1"/>
          </p:cNvCxnSpPr>
          <p:nvPr/>
        </p:nvCxnSpPr>
        <p:spPr>
          <a:xfrm rot="10800000">
            <a:off x="5159179" y="1828043"/>
            <a:ext cx="12700" cy="2177936"/>
          </a:xfrm>
          <a:prstGeom prst="bentConnector3">
            <a:avLst>
              <a:gd name="adj1" fmla="val 4705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52710" y="2529348"/>
            <a:ext cx="2088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solidFill>
                  <a:schemeClr val="tx1"/>
                </a:solidFill>
              </a:rPr>
              <a:t>Free Patterns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4241" y="3330316"/>
            <a:ext cx="2088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solidFill>
                  <a:schemeClr val="tx1"/>
                </a:solidFill>
              </a:rPr>
              <a:t>Load Patterns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6458" y="4469115"/>
            <a:ext cx="2088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56457" y="5558083"/>
            <a:ext cx="2088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err="1" smtClean="0">
                <a:solidFill>
                  <a:schemeClr val="tx1"/>
                </a:solidFill>
              </a:rPr>
              <a:t>Proj&amp;Image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1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</dc:creator>
  <cp:lastModifiedBy>class</cp:lastModifiedBy>
  <cp:revision>5</cp:revision>
  <dcterms:created xsi:type="dcterms:W3CDTF">2018-09-11T07:49:04Z</dcterms:created>
  <dcterms:modified xsi:type="dcterms:W3CDTF">2018-09-11T09:12:29Z</dcterms:modified>
</cp:coreProperties>
</file>