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239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0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9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9436" y="1345242"/>
            <a:ext cx="7266842" cy="4502128"/>
            <a:chOff x="1119399" y="694635"/>
            <a:chExt cx="9948229" cy="61633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399" y="694635"/>
              <a:ext cx="9948229" cy="61633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5553" t="15546" r="41651" b="43175"/>
            <a:stretch/>
          </p:blipFill>
          <p:spPr>
            <a:xfrm>
              <a:off x="1275328" y="1014272"/>
              <a:ext cx="4580349" cy="228717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8570" y="1015491"/>
            <a:ext cx="719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Image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07" y="4383844"/>
            <a:ext cx="58554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Raw Data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6277" y="4836082"/>
            <a:ext cx="1293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Loading Process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6277" y="2843566"/>
            <a:ext cx="1589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Parameters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6278" y="1041226"/>
            <a:ext cx="9649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Condition Control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2457" y="1015491"/>
            <a:ext cx="1252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Image Adjust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86278" y="3354256"/>
            <a:ext cx="10577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entury Gothic" panose="020B0502020202020204" pitchFamily="34" charset="0"/>
              </a:rPr>
              <a:t>DMD Info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378563" y="1523322"/>
            <a:ext cx="927096" cy="382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633049" y="4741635"/>
            <a:ext cx="1641962" cy="454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 flipV="1">
            <a:off x="633049" y="4062045"/>
            <a:ext cx="1641962" cy="67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 flipH="1">
            <a:off x="5103934" y="1523322"/>
            <a:ext cx="184809" cy="55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</p:cNvCxnSpPr>
          <p:nvPr/>
        </p:nvCxnSpPr>
        <p:spPr>
          <a:xfrm flipH="1">
            <a:off x="6943726" y="1549057"/>
            <a:ext cx="1625025" cy="666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1"/>
          </p:cNvCxnSpPr>
          <p:nvPr/>
        </p:nvCxnSpPr>
        <p:spPr>
          <a:xfrm flipH="1" flipV="1">
            <a:off x="7906484" y="2982066"/>
            <a:ext cx="179793" cy="11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1"/>
          </p:cNvCxnSpPr>
          <p:nvPr/>
        </p:nvCxnSpPr>
        <p:spPr>
          <a:xfrm flipH="1">
            <a:off x="5051182" y="3504297"/>
            <a:ext cx="3035096" cy="239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1"/>
          </p:cNvCxnSpPr>
          <p:nvPr/>
        </p:nvCxnSpPr>
        <p:spPr>
          <a:xfrm flipH="1">
            <a:off x="6805247" y="5089998"/>
            <a:ext cx="1281030" cy="178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8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8043" y="1519958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No Sequence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8043" y="447015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Initialization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9384" y="4738787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Projecting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9384" y="2592901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Loading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9384" y="3665844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Idle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68043" y="5811729"/>
            <a:ext cx="135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latin typeface="Century Gothic" panose="020B0502020202020204" pitchFamily="34" charset="0"/>
              </a:rPr>
              <a:t>Imaging</a:t>
            </a:r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7060" y="447015"/>
            <a:ext cx="169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100" dirty="0">
                <a:latin typeface="Century Gothic" panose="020B0502020202020204" pitchFamily="34" charset="0"/>
              </a:rPr>
              <a:t>While Loop</a:t>
            </a:r>
            <a:endParaRPr lang="en-US" sz="2100" dirty="0">
              <a:latin typeface="Century Gothic" panose="020B0502020202020204" pitchFamily="34" charset="0"/>
            </a:endParaRPr>
          </a:p>
        </p:txBody>
      </p:sp>
      <p:cxnSp>
        <p:nvCxnSpPr>
          <p:cNvPr id="12" name="Elbow Connector 11"/>
          <p:cNvCxnSpPr>
            <a:stCxn id="8" idx="1"/>
            <a:endCxn id="4" idx="1"/>
          </p:cNvCxnSpPr>
          <p:nvPr/>
        </p:nvCxnSpPr>
        <p:spPr>
          <a:xfrm rot="10800000">
            <a:off x="3868044" y="1735958"/>
            <a:ext cx="1341" cy="2145886"/>
          </a:xfrm>
          <a:prstGeom prst="bentConnector3">
            <a:avLst>
              <a:gd name="adj1" fmla="val 281197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43360" y="2592901"/>
            <a:ext cx="1260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solidFill>
                  <a:srgbClr val="FF0000"/>
                </a:solidFill>
                <a:latin typeface="Century Gothic" panose="020B0502020202020204" pitchFamily="34" charset="0"/>
              </a:rPr>
              <a:t>Free Patterns</a:t>
            </a:r>
            <a:endParaRPr lang="en-US" sz="13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99618" y="2052902"/>
            <a:ext cx="1260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solidFill>
                  <a:srgbClr val="FF0000"/>
                </a:solidFill>
                <a:latin typeface="Century Gothic" panose="020B0502020202020204" pitchFamily="34" charset="0"/>
              </a:rPr>
              <a:t>Load Patterns</a:t>
            </a:r>
            <a:endParaRPr lang="en-US" sz="13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01799" y="4738786"/>
            <a:ext cx="1260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solidFill>
                  <a:srgbClr val="FF0000"/>
                </a:solidFill>
                <a:latin typeface="Century Gothic" panose="020B0502020202020204" pitchFamily="34" charset="0"/>
              </a:rPr>
              <a:t>Stop</a:t>
            </a:r>
            <a:endParaRPr lang="en-US" sz="13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72000" y="4198786"/>
            <a:ext cx="1260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350" dirty="0">
                <a:solidFill>
                  <a:srgbClr val="FF0000"/>
                </a:solidFill>
                <a:latin typeface="Century Gothic" panose="020B0502020202020204" pitchFamily="34" charset="0"/>
              </a:rPr>
              <a:t>Proj&amp; Image</a:t>
            </a:r>
            <a:endParaRPr lang="en-US" sz="13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40EA76D-A0DB-4AE3-8305-578CD3209EC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543043" y="1951958"/>
            <a:ext cx="1341" cy="640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1939DFE-21B5-4CFD-813F-3384844EF4A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543043" y="879015"/>
            <a:ext cx="0" cy="6409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2555E89-5B1B-4269-BBFE-994C350E4B9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544384" y="3024901"/>
            <a:ext cx="0" cy="6409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A5BABB7-1095-45FF-AA81-6815CF74D54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4544384" y="4097844"/>
            <a:ext cx="0" cy="640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B5A6E45-4E96-4E59-8CB1-578C3050B33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543043" y="5170787"/>
            <a:ext cx="1341" cy="640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1">
            <a:extLst>
              <a:ext uri="{FF2B5EF4-FFF2-40B4-BE49-F238E27FC236}">
                <a16:creationId xmlns:a16="http://schemas.microsoft.com/office/drawing/2014/main" id="{A2A7912A-8B70-4DE0-ADCE-05D4DD13BF2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5218043" y="3881844"/>
            <a:ext cx="1341" cy="2145885"/>
          </a:xfrm>
          <a:prstGeom prst="bentConnector3">
            <a:avLst>
              <a:gd name="adj1" fmla="val 927807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D784AE74-0D26-4380-8CC1-85F21D038C10}"/>
              </a:ext>
            </a:extLst>
          </p:cNvPr>
          <p:cNvSpPr/>
          <p:nvPr/>
        </p:nvSpPr>
        <p:spPr>
          <a:xfrm>
            <a:off x="6293048" y="447015"/>
            <a:ext cx="1468751" cy="14687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Quit</a:t>
            </a:r>
            <a:endParaRPr lang="zh-CN" altLang="en-US" sz="28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8C137F6B-1492-4C2A-8F80-CC1E4FA27D44}"/>
              </a:ext>
            </a:extLst>
          </p:cNvPr>
          <p:cNvSpPr/>
          <p:nvPr/>
        </p:nvSpPr>
        <p:spPr>
          <a:xfrm>
            <a:off x="1297061" y="4854985"/>
            <a:ext cx="36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F70A40-B77F-4D92-9D51-5AA801B42602}"/>
              </a:ext>
            </a:extLst>
          </p:cNvPr>
          <p:cNvSpPr txBox="1"/>
          <p:nvPr/>
        </p:nvSpPr>
        <p:spPr>
          <a:xfrm>
            <a:off x="1661084" y="4755289"/>
            <a:ext cx="144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Buttons</a:t>
            </a:r>
            <a:endParaRPr lang="zh-CN" altLang="en-US" dirty="0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87ED4DB7-5D63-47CB-926B-44A0F341FEAA}"/>
              </a:ext>
            </a:extLst>
          </p:cNvPr>
          <p:cNvSpPr/>
          <p:nvPr/>
        </p:nvSpPr>
        <p:spPr>
          <a:xfrm>
            <a:off x="1297060" y="5227137"/>
            <a:ext cx="36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entury Gothic" panose="020B0502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2C16583-36DE-4FBB-9181-0BD3FC569D4E}"/>
              </a:ext>
            </a:extLst>
          </p:cNvPr>
          <p:cNvSpPr txBox="1"/>
          <p:nvPr/>
        </p:nvSpPr>
        <p:spPr>
          <a:xfrm>
            <a:off x="1651859" y="5130431"/>
            <a:ext cx="160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Conditions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BE0C8F0-9103-477D-B673-D5F079B288E3}"/>
              </a:ext>
            </a:extLst>
          </p:cNvPr>
          <p:cNvCxnSpPr>
            <a:cxnSpLocks/>
          </p:cNvCxnSpPr>
          <p:nvPr/>
        </p:nvCxnSpPr>
        <p:spPr>
          <a:xfrm>
            <a:off x="1297060" y="5690239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975A5EA-0ADC-48C2-866A-E2D59EE82938}"/>
              </a:ext>
            </a:extLst>
          </p:cNvPr>
          <p:cNvSpPr txBox="1"/>
          <p:nvPr/>
        </p:nvSpPr>
        <p:spPr>
          <a:xfrm>
            <a:off x="1648575" y="5505573"/>
            <a:ext cx="17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Button triggered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154EFE-B0CB-4104-8B03-E08D989ED618}"/>
              </a:ext>
            </a:extLst>
          </p:cNvPr>
          <p:cNvCxnSpPr>
            <a:cxnSpLocks/>
          </p:cNvCxnSpPr>
          <p:nvPr/>
        </p:nvCxnSpPr>
        <p:spPr>
          <a:xfrm>
            <a:off x="1288574" y="6065380"/>
            <a:ext cx="3600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6C4B087-C907-4E52-8AC9-A0BD8E05712E}"/>
              </a:ext>
            </a:extLst>
          </p:cNvPr>
          <p:cNvSpPr txBox="1"/>
          <p:nvPr/>
        </p:nvSpPr>
        <p:spPr>
          <a:xfrm>
            <a:off x="1648575" y="5880714"/>
            <a:ext cx="130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717326B-F1E9-4037-B17C-3E03C4696E0C}"/>
              </a:ext>
            </a:extLst>
          </p:cNvPr>
          <p:cNvSpPr/>
          <p:nvPr/>
        </p:nvSpPr>
        <p:spPr>
          <a:xfrm>
            <a:off x="1129145" y="235528"/>
            <a:ext cx="6802582" cy="617545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1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5C1BE9-1E8B-440A-9073-FB012467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40" y="335012"/>
            <a:ext cx="6815919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2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35</Words>
  <Application>Microsoft Office PowerPoint</Application>
  <PresentationFormat>全屏显示(4:3)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Century Gothic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</dc:creator>
  <cp:lastModifiedBy>谷 松韵</cp:lastModifiedBy>
  <cp:revision>8</cp:revision>
  <dcterms:created xsi:type="dcterms:W3CDTF">2018-09-11T07:49:04Z</dcterms:created>
  <dcterms:modified xsi:type="dcterms:W3CDTF">2018-09-11T15:14:16Z</dcterms:modified>
</cp:coreProperties>
</file>