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2223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1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4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7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0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3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6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98D4-C9C2-46F0-BBF5-56A440E09D6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FAB6-AE3B-477E-9E62-690EB63CF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8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2155D2-0684-476C-8746-3EC8C19C2E73}"/>
              </a:ext>
            </a:extLst>
          </p:cNvPr>
          <p:cNvSpPr txBox="1"/>
          <p:nvPr/>
        </p:nvSpPr>
        <p:spPr>
          <a:xfrm>
            <a:off x="374181" y="298383"/>
            <a:ext cx="3575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：</a:t>
            </a:r>
            <a:r>
              <a:rPr lang="en-US" altLang="zh-CN" dirty="0"/>
              <a:t>NI PXI-7961R</a:t>
            </a:r>
          </a:p>
          <a:p>
            <a:r>
              <a:rPr lang="en-US" altLang="zh-CN" dirty="0"/>
              <a:t>Adapter Module</a:t>
            </a:r>
            <a:r>
              <a:rPr lang="zh-CN" altLang="en-US" dirty="0"/>
              <a:t>：</a:t>
            </a:r>
            <a:r>
              <a:rPr lang="en-US" altLang="zh-CN" dirty="0"/>
              <a:t>NI 5732</a:t>
            </a:r>
          </a:p>
          <a:p>
            <a:r>
              <a:rPr lang="en-US" altLang="zh-CN" dirty="0"/>
              <a:t>-------------------------------------------</a:t>
            </a:r>
          </a:p>
          <a:p>
            <a:r>
              <a:rPr lang="en-US" altLang="zh-CN" dirty="0"/>
              <a:t>Acquisition Frequency</a:t>
            </a:r>
            <a:r>
              <a:rPr lang="zh-CN" altLang="en-US" dirty="0"/>
              <a:t>：</a:t>
            </a:r>
            <a:r>
              <a:rPr lang="en-US" altLang="zh-CN" dirty="0"/>
              <a:t>80MHz</a:t>
            </a:r>
          </a:p>
          <a:p>
            <a:r>
              <a:rPr lang="en-US" altLang="zh-CN" dirty="0"/>
              <a:t>DMD Trigger Frequency</a:t>
            </a:r>
            <a:r>
              <a:rPr lang="zh-CN" altLang="en-US" dirty="0"/>
              <a:t>：</a:t>
            </a:r>
            <a:r>
              <a:rPr lang="en-US" altLang="zh-CN" dirty="0"/>
              <a:t>20kHz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738D47-ECB5-49A0-B669-3BBD49DA39F4}"/>
              </a:ext>
            </a:extLst>
          </p:cNvPr>
          <p:cNvSpPr/>
          <p:nvPr/>
        </p:nvSpPr>
        <p:spPr>
          <a:xfrm>
            <a:off x="406553" y="4107273"/>
            <a:ext cx="1092468" cy="367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NI 5732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285E37-9CEF-4156-B2B5-D9152DE87157}"/>
              </a:ext>
            </a:extLst>
          </p:cNvPr>
          <p:cNvSpPr/>
          <p:nvPr/>
        </p:nvSpPr>
        <p:spPr>
          <a:xfrm>
            <a:off x="3139935" y="4107273"/>
            <a:ext cx="1092468" cy="367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NI PXI-7961R</a:t>
            </a:r>
            <a:endParaRPr lang="zh-CN" altLang="en-US" sz="12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175A9B9-44F1-4950-B7C7-7388FC2444E6}"/>
              </a:ext>
            </a:extLst>
          </p:cNvPr>
          <p:cNvSpPr/>
          <p:nvPr/>
        </p:nvSpPr>
        <p:spPr>
          <a:xfrm>
            <a:off x="1553630" y="4244149"/>
            <a:ext cx="1531575" cy="1112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88E8D3-C28B-441F-B87F-DC9176474902}"/>
              </a:ext>
            </a:extLst>
          </p:cNvPr>
          <p:cNvSpPr/>
          <p:nvPr/>
        </p:nvSpPr>
        <p:spPr>
          <a:xfrm>
            <a:off x="1485498" y="3782483"/>
            <a:ext cx="1599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80MHz Oversampling</a:t>
            </a:r>
          </a:p>
          <a:p>
            <a:r>
              <a:rPr lang="en-US" altLang="zh-CN" sz="1200" dirty="0"/>
              <a:t>Data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380138-5E4F-438D-ACCD-1C3FC44B33E1}"/>
              </a:ext>
            </a:extLst>
          </p:cNvPr>
          <p:cNvSpPr/>
          <p:nvPr/>
        </p:nvSpPr>
        <p:spPr>
          <a:xfrm>
            <a:off x="409644" y="6287040"/>
            <a:ext cx="1092468" cy="367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Host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3572E0-C9C5-49B5-BF42-1BA0673E5477}"/>
              </a:ext>
            </a:extLst>
          </p:cNvPr>
          <p:cNvSpPr/>
          <p:nvPr/>
        </p:nvSpPr>
        <p:spPr>
          <a:xfrm>
            <a:off x="3139935" y="2711072"/>
            <a:ext cx="1092468" cy="367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DMD</a:t>
            </a:r>
            <a:endParaRPr lang="zh-CN" altLang="en-US" sz="12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4783D5A-4D7B-48B8-855E-44A2C1A280D4}"/>
              </a:ext>
            </a:extLst>
          </p:cNvPr>
          <p:cNvSpPr/>
          <p:nvPr/>
        </p:nvSpPr>
        <p:spPr>
          <a:xfrm rot="16200000">
            <a:off x="3234439" y="3540417"/>
            <a:ext cx="927165" cy="1112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303EA0-EFA8-40EA-BCDC-07792FC03B0F}"/>
              </a:ext>
            </a:extLst>
          </p:cNvPr>
          <p:cNvSpPr/>
          <p:nvPr/>
        </p:nvSpPr>
        <p:spPr>
          <a:xfrm>
            <a:off x="3685047" y="3454339"/>
            <a:ext cx="1421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20kHz Square Wave</a:t>
            </a:r>
            <a:endParaRPr lang="zh-CN" altLang="en-US" sz="1200" dirty="0"/>
          </a:p>
        </p:txBody>
      </p:sp>
      <p:sp>
        <p:nvSpPr>
          <p:cNvPr id="16" name="箭头: 环形 15">
            <a:extLst>
              <a:ext uri="{FF2B5EF4-FFF2-40B4-BE49-F238E27FC236}">
                <a16:creationId xmlns:a16="http://schemas.microsoft.com/office/drawing/2014/main" id="{BCE8C1D7-42B4-451F-9396-070C78C5D7A6}"/>
              </a:ext>
            </a:extLst>
          </p:cNvPr>
          <p:cNvSpPr/>
          <p:nvPr/>
        </p:nvSpPr>
        <p:spPr>
          <a:xfrm rot="5400000">
            <a:off x="4156998" y="3730267"/>
            <a:ext cx="338453" cy="1092468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072709-CD01-4CA3-B038-91E1565529A0}"/>
              </a:ext>
            </a:extLst>
          </p:cNvPr>
          <p:cNvSpPr/>
          <p:nvPr/>
        </p:nvSpPr>
        <p:spPr>
          <a:xfrm>
            <a:off x="4872458" y="4045667"/>
            <a:ext cx="185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Extract 2048 data from every 4k data and sum up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AD0F563-EEA7-45DC-BAE6-125F5EA3EFA2}"/>
              </a:ext>
            </a:extLst>
          </p:cNvPr>
          <p:cNvSpPr/>
          <p:nvPr/>
        </p:nvSpPr>
        <p:spPr>
          <a:xfrm>
            <a:off x="4394721" y="2174275"/>
            <a:ext cx="543911" cy="827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AA8127-EC3E-4EDB-A092-F1B223882D06}"/>
              </a:ext>
            </a:extLst>
          </p:cNvPr>
          <p:cNvSpPr/>
          <p:nvPr/>
        </p:nvSpPr>
        <p:spPr>
          <a:xfrm>
            <a:off x="4935224" y="2077161"/>
            <a:ext cx="1597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Red Arrows are in sync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95A8C0-993A-4A98-B464-1C03ADBD67AC}"/>
              </a:ext>
            </a:extLst>
          </p:cNvPr>
          <p:cNvSpPr/>
          <p:nvPr/>
        </p:nvSpPr>
        <p:spPr>
          <a:xfrm>
            <a:off x="3779990" y="4675762"/>
            <a:ext cx="1164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20kHz Data Out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417D4DA-E466-40F1-8B98-7934F9EB3933}"/>
              </a:ext>
            </a:extLst>
          </p:cNvPr>
          <p:cNvSpPr/>
          <p:nvPr/>
        </p:nvSpPr>
        <p:spPr>
          <a:xfrm>
            <a:off x="3139935" y="5138517"/>
            <a:ext cx="1092468" cy="367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FPGA </a:t>
            </a:r>
            <a:r>
              <a:rPr lang="en-US" altLang="zh-CN" sz="1200" dirty="0" err="1"/>
              <a:t>BlockRam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AAF248-592E-4F9C-AE48-ACAFF8D16DAC}"/>
              </a:ext>
            </a:extLst>
          </p:cNvPr>
          <p:cNvSpPr/>
          <p:nvPr/>
        </p:nvSpPr>
        <p:spPr>
          <a:xfrm>
            <a:off x="3806082" y="5758133"/>
            <a:ext cx="465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FIFO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9CB1D5-ACE5-453B-A11E-3337B41BCDEE}"/>
              </a:ext>
            </a:extLst>
          </p:cNvPr>
          <p:cNvSpPr/>
          <p:nvPr/>
        </p:nvSpPr>
        <p:spPr>
          <a:xfrm>
            <a:off x="3139935" y="6287040"/>
            <a:ext cx="1092468" cy="367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PC Memory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B16278-8F23-4957-8C8F-8ED275F431D1}"/>
              </a:ext>
            </a:extLst>
          </p:cNvPr>
          <p:cNvSpPr/>
          <p:nvPr/>
        </p:nvSpPr>
        <p:spPr>
          <a:xfrm>
            <a:off x="1499021" y="5955271"/>
            <a:ext cx="1247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Memory Read and</a:t>
            </a:r>
            <a:r>
              <a:rPr lang="zh-CN" altLang="en-US" sz="1200" dirty="0"/>
              <a:t> </a:t>
            </a:r>
            <a:r>
              <a:rPr lang="en-US" altLang="zh-CN" sz="1200" dirty="0"/>
              <a:t>Write</a:t>
            </a:r>
            <a:endParaRPr lang="zh-CN" altLang="en-US" sz="1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A643B67-C3CB-427D-9CFA-4C8AD76A6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19343" r="39526" b="37540"/>
          <a:stretch/>
        </p:blipFill>
        <p:spPr>
          <a:xfrm>
            <a:off x="762099" y="7446983"/>
            <a:ext cx="4181928" cy="2277418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4383DB71-57D6-4AD2-894E-B04AC5CA9488}"/>
              </a:ext>
            </a:extLst>
          </p:cNvPr>
          <p:cNvSpPr/>
          <p:nvPr/>
        </p:nvSpPr>
        <p:spPr>
          <a:xfrm rot="5400000">
            <a:off x="579607" y="6967115"/>
            <a:ext cx="658437" cy="1298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8A66C-2DB0-4E6A-9CB1-16F4DD420FD7}"/>
              </a:ext>
            </a:extLst>
          </p:cNvPr>
          <p:cNvSpPr/>
          <p:nvPr/>
        </p:nvSpPr>
        <p:spPr>
          <a:xfrm>
            <a:off x="1087970" y="6888909"/>
            <a:ext cx="3274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Register after divided by 2048 (Right Shift 11 Bits)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9CA98B3-C151-4828-BE3E-CC447F352588}"/>
              </a:ext>
            </a:extLst>
          </p:cNvPr>
          <p:cNvSpPr/>
          <p:nvPr/>
        </p:nvSpPr>
        <p:spPr>
          <a:xfrm rot="5400000">
            <a:off x="825983" y="2848397"/>
            <a:ext cx="1039504" cy="82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BC13FDD-A990-4858-B8DE-73978B021E87}"/>
              </a:ext>
            </a:extLst>
          </p:cNvPr>
          <p:cNvSpPr/>
          <p:nvPr/>
        </p:nvSpPr>
        <p:spPr>
          <a:xfrm>
            <a:off x="1580576" y="2502283"/>
            <a:ext cx="785286" cy="7852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Scanned Point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54BFFA-598D-4294-B070-43BBE3D9E27E}"/>
              </a:ext>
            </a:extLst>
          </p:cNvPr>
          <p:cNvSpPr txBox="1"/>
          <p:nvPr/>
        </p:nvSpPr>
        <p:spPr>
          <a:xfrm>
            <a:off x="1108475" y="2124916"/>
            <a:ext cx="474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Lens</a:t>
            </a:r>
            <a:endParaRPr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C7928B3-663B-454D-B51C-36E371278A77}"/>
              </a:ext>
            </a:extLst>
          </p:cNvPr>
          <p:cNvSpPr/>
          <p:nvPr/>
        </p:nvSpPr>
        <p:spPr>
          <a:xfrm>
            <a:off x="624554" y="2614801"/>
            <a:ext cx="549960" cy="549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PMT</a:t>
            </a:r>
            <a:endParaRPr lang="zh-CN" altLang="en-US" sz="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DAA9B16-8503-414B-807C-EDB4F39868AD}"/>
              </a:ext>
            </a:extLst>
          </p:cNvPr>
          <p:cNvSpPr/>
          <p:nvPr/>
        </p:nvSpPr>
        <p:spPr>
          <a:xfrm>
            <a:off x="381801" y="2062116"/>
            <a:ext cx="2207395" cy="158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D0ED35CE-5E96-4460-9287-70458C040480}"/>
              </a:ext>
            </a:extLst>
          </p:cNvPr>
          <p:cNvSpPr/>
          <p:nvPr/>
        </p:nvSpPr>
        <p:spPr>
          <a:xfrm rot="5400000">
            <a:off x="471954" y="3593875"/>
            <a:ext cx="855160" cy="1112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F2CDD3C0-08F3-4298-80A6-A1FEEEA64C4C}"/>
              </a:ext>
            </a:extLst>
          </p:cNvPr>
          <p:cNvSpPr/>
          <p:nvPr/>
        </p:nvSpPr>
        <p:spPr>
          <a:xfrm rot="10800000">
            <a:off x="2395538" y="2840496"/>
            <a:ext cx="692972" cy="1021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671C12-92CC-4D4B-B8C8-352DE7F69C23}"/>
              </a:ext>
            </a:extLst>
          </p:cNvPr>
          <p:cNvSpPr txBox="1"/>
          <p:nvPr/>
        </p:nvSpPr>
        <p:spPr>
          <a:xfrm>
            <a:off x="4368366" y="286135"/>
            <a:ext cx="21027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FPGA to Host Flow Chart</a:t>
            </a:r>
            <a:endParaRPr lang="zh-CN" altLang="en-US" sz="2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CF2E381-455F-4D7F-95C7-036ABBEE5501}"/>
              </a:ext>
            </a:extLst>
          </p:cNvPr>
          <p:cNvGrpSpPr/>
          <p:nvPr/>
        </p:nvGrpSpPr>
        <p:grpSpPr>
          <a:xfrm>
            <a:off x="1556139" y="6380474"/>
            <a:ext cx="1529066" cy="180840"/>
            <a:chOff x="1553631" y="6424872"/>
            <a:chExt cx="1205319" cy="180840"/>
          </a:xfrm>
        </p:grpSpPr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766BCCB3-4A8C-4E52-9913-A5658906C010}"/>
                </a:ext>
              </a:extLst>
            </p:cNvPr>
            <p:cNvSpPr/>
            <p:nvPr/>
          </p:nvSpPr>
          <p:spPr>
            <a:xfrm rot="10800000">
              <a:off x="1553631" y="6424872"/>
              <a:ext cx="1193754" cy="9042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139CBC53-5E8E-4FFF-92CF-455F6615FE99}"/>
                </a:ext>
              </a:extLst>
            </p:cNvPr>
            <p:cNvSpPr/>
            <p:nvPr/>
          </p:nvSpPr>
          <p:spPr>
            <a:xfrm>
              <a:off x="1565196" y="6515292"/>
              <a:ext cx="1193754" cy="9042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A30FFA-C354-490B-848E-EA4BFDCF26B1}"/>
              </a:ext>
            </a:extLst>
          </p:cNvPr>
          <p:cNvGrpSpPr/>
          <p:nvPr/>
        </p:nvGrpSpPr>
        <p:grpSpPr>
          <a:xfrm>
            <a:off x="3593656" y="5557155"/>
            <a:ext cx="212426" cy="673450"/>
            <a:chOff x="3220710" y="5559908"/>
            <a:chExt cx="212426" cy="673450"/>
          </a:xfrm>
        </p:grpSpPr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75495ED6-D95B-4594-A0A2-E83EB9CBEF98}"/>
                </a:ext>
              </a:extLst>
            </p:cNvPr>
            <p:cNvSpPr/>
            <p:nvPr/>
          </p:nvSpPr>
          <p:spPr>
            <a:xfrm rot="5400000">
              <a:off x="3039661" y="5839883"/>
              <a:ext cx="673450" cy="1135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E6157586-FFE8-46AD-A146-FB3D99359360}"/>
                </a:ext>
              </a:extLst>
            </p:cNvPr>
            <p:cNvSpPr/>
            <p:nvPr/>
          </p:nvSpPr>
          <p:spPr>
            <a:xfrm rot="16200000">
              <a:off x="2940735" y="5839883"/>
              <a:ext cx="673450" cy="1135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43DDEC-5E74-4C19-AAED-FD19A362EE41}"/>
              </a:ext>
            </a:extLst>
          </p:cNvPr>
          <p:cNvGrpSpPr/>
          <p:nvPr/>
        </p:nvGrpSpPr>
        <p:grpSpPr>
          <a:xfrm>
            <a:off x="3591592" y="4535103"/>
            <a:ext cx="214490" cy="554284"/>
            <a:chOff x="3218646" y="4530556"/>
            <a:chExt cx="214490" cy="554284"/>
          </a:xfrm>
        </p:grpSpPr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00BA3C05-23E6-43D6-BEEB-DA3EA9B42A7A}"/>
                </a:ext>
              </a:extLst>
            </p:cNvPr>
            <p:cNvSpPr/>
            <p:nvPr/>
          </p:nvSpPr>
          <p:spPr>
            <a:xfrm rot="5400000">
              <a:off x="3100370" y="4752073"/>
              <a:ext cx="554282" cy="11125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2EFB37B2-DD8A-457F-9405-80DF886E4745}"/>
                </a:ext>
              </a:extLst>
            </p:cNvPr>
            <p:cNvSpPr/>
            <p:nvPr/>
          </p:nvSpPr>
          <p:spPr>
            <a:xfrm rot="16200000">
              <a:off x="2997131" y="4752071"/>
              <a:ext cx="554282" cy="111251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03DC5A-E700-45A9-B280-58495050423C}"/>
              </a:ext>
            </a:extLst>
          </p:cNvPr>
          <p:cNvSpPr/>
          <p:nvPr/>
        </p:nvSpPr>
        <p:spPr>
          <a:xfrm>
            <a:off x="2813322" y="4672711"/>
            <a:ext cx="8290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83765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79</Words>
  <Application>Microsoft Office PowerPoint</Application>
  <PresentationFormat>A4 纸张(210x297 毫米)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谷 松韵</dc:creator>
  <cp:lastModifiedBy>谷 松韵</cp:lastModifiedBy>
  <cp:revision>12</cp:revision>
  <dcterms:created xsi:type="dcterms:W3CDTF">2018-08-14T02:20:42Z</dcterms:created>
  <dcterms:modified xsi:type="dcterms:W3CDTF">2018-08-30T03:17:41Z</dcterms:modified>
</cp:coreProperties>
</file>