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5" autoAdjust="0"/>
    <p:restoredTop sz="95141"/>
  </p:normalViewPr>
  <p:slideViewPr>
    <p:cSldViewPr snapToGrid="0">
      <p:cViewPr>
        <p:scale>
          <a:sx n="95" d="100"/>
          <a:sy n="95" d="100"/>
        </p:scale>
        <p:origin x="82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6539-A8EA-4018-A2EC-1BB034971F18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DDA9-B560-4D8A-8B3D-E0C8A90BD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82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6539-A8EA-4018-A2EC-1BB034971F18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DDA9-B560-4D8A-8B3D-E0C8A90BD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47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6539-A8EA-4018-A2EC-1BB034971F18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DDA9-B560-4D8A-8B3D-E0C8A90BD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1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6539-A8EA-4018-A2EC-1BB034971F18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DDA9-B560-4D8A-8B3D-E0C8A90BD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15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6539-A8EA-4018-A2EC-1BB034971F18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DDA9-B560-4D8A-8B3D-E0C8A90BD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60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6539-A8EA-4018-A2EC-1BB034971F18}" type="datetimeFigureOut">
              <a:rPr lang="en-US" smtClean="0"/>
              <a:t>9/12/18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DDA9-B560-4D8A-8B3D-E0C8A90BD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48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6539-A8EA-4018-A2EC-1BB034971F18}" type="datetimeFigureOut">
              <a:rPr lang="en-US" smtClean="0"/>
              <a:t>9/12/18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DDA9-B560-4D8A-8B3D-E0C8A90BD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24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6539-A8EA-4018-A2EC-1BB034971F18}" type="datetimeFigureOut">
              <a:rPr lang="en-US" smtClean="0"/>
              <a:t>9/12/18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DDA9-B560-4D8A-8B3D-E0C8A90BD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35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6539-A8EA-4018-A2EC-1BB034971F18}" type="datetimeFigureOut">
              <a:rPr lang="en-US" smtClean="0"/>
              <a:t>9/12/18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DDA9-B560-4D8A-8B3D-E0C8A90BD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19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6539-A8EA-4018-A2EC-1BB034971F18}" type="datetimeFigureOut">
              <a:rPr lang="en-US" smtClean="0"/>
              <a:t>9/12/18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DDA9-B560-4D8A-8B3D-E0C8A90BD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0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6539-A8EA-4018-A2EC-1BB034971F18}" type="datetimeFigureOut">
              <a:rPr lang="en-US" smtClean="0"/>
              <a:t>9/12/18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DDA9-B560-4D8A-8B3D-E0C8A90BD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52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66539-A8EA-4018-A2EC-1BB034971F18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BDDA9-B560-4D8A-8B3D-E0C8A90BD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49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02953" y="195676"/>
            <a:ext cx="11853817" cy="5943234"/>
            <a:chOff x="119826" y="619625"/>
            <a:chExt cx="11853817" cy="5943234"/>
          </a:xfrm>
        </p:grpSpPr>
        <p:grpSp>
          <p:nvGrpSpPr>
            <p:cNvPr id="5" name="组合 4"/>
            <p:cNvGrpSpPr/>
            <p:nvPr/>
          </p:nvGrpSpPr>
          <p:grpSpPr>
            <a:xfrm>
              <a:off x="1194641" y="619625"/>
              <a:ext cx="10779002" cy="5943234"/>
              <a:chOff x="1194641" y="619625"/>
              <a:chExt cx="10779002" cy="5943234"/>
            </a:xfrm>
          </p:grpSpPr>
          <p:pic>
            <p:nvPicPr>
              <p:cNvPr id="7" name="Google Shape;95;p14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1194641" y="3809741"/>
                <a:ext cx="3003601" cy="12452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" name="Google Shape;96;p1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1230071" y="1166385"/>
                <a:ext cx="2968171" cy="109623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" name="Google Shape;98;p14"/>
              <p:cNvSpPr txBox="1"/>
              <p:nvPr/>
            </p:nvSpPr>
            <p:spPr>
              <a:xfrm>
                <a:off x="1273860" y="1386463"/>
                <a:ext cx="1532576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b="0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Galvo</a:t>
                </a:r>
                <a:endParaRPr sz="2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" name="Google Shape;99;p14"/>
              <p:cNvSpPr txBox="1"/>
              <p:nvPr/>
            </p:nvSpPr>
            <p:spPr>
              <a:xfrm>
                <a:off x="1244709" y="3822064"/>
                <a:ext cx="1066800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DMD</a:t>
                </a:r>
                <a:endParaRPr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" name="Google Shape;100;p14"/>
              <p:cNvSpPr txBox="1"/>
              <p:nvPr/>
            </p:nvSpPr>
            <p:spPr>
              <a:xfrm>
                <a:off x="7527833" y="6101159"/>
                <a:ext cx="444581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Measurement Device</a:t>
                </a:r>
                <a:endParaRPr sz="2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pic>
            <p:nvPicPr>
              <p:cNvPr id="12" name="Google Shape;101;p14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8052925" y="619625"/>
                <a:ext cx="2235804" cy="212634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" name="Google Shape;102;p14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8052925" y="3865880"/>
                <a:ext cx="2264228" cy="10472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" name="Google Shape;103;p14"/>
              <p:cNvSpPr/>
              <p:nvPr/>
            </p:nvSpPr>
            <p:spPr>
              <a:xfrm>
                <a:off x="7469825" y="2813046"/>
                <a:ext cx="306564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FPGA PXI Module: MHz</a:t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04;p14"/>
              <p:cNvSpPr/>
              <p:nvPr/>
            </p:nvSpPr>
            <p:spPr>
              <a:xfrm>
                <a:off x="8085377" y="5054996"/>
                <a:ext cx="18345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DAQ: ~20kHz</a:t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05;p14"/>
              <p:cNvSpPr txBox="1"/>
              <p:nvPr/>
            </p:nvSpPr>
            <p:spPr>
              <a:xfrm>
                <a:off x="1574084" y="6101159"/>
                <a:ext cx="44457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Work Pattern</a:t>
                </a:r>
                <a:endParaRPr sz="2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7" name="Google Shape;106;p14"/>
              <p:cNvSpPr/>
              <p:nvPr/>
            </p:nvSpPr>
            <p:spPr>
              <a:xfrm>
                <a:off x="4516582" y="1386463"/>
                <a:ext cx="3011251" cy="760992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Sample Clock 1</a:t>
                </a:r>
                <a:endParaRPr sz="2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" name="Google Shape;107;p14"/>
              <p:cNvSpPr/>
              <p:nvPr/>
            </p:nvSpPr>
            <p:spPr>
              <a:xfrm>
                <a:off x="4516582" y="4083674"/>
                <a:ext cx="3011251" cy="760992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Sample Clock 2</a:t>
                </a:r>
                <a:endParaRPr sz="2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pic>
          <p:nvPicPr>
            <p:cNvPr id="6" name="Google Shape;108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19826" y="1953401"/>
              <a:ext cx="2264227" cy="1811386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638308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9826" y="468115"/>
            <a:ext cx="11853817" cy="5396474"/>
            <a:chOff x="119826" y="1166385"/>
            <a:chExt cx="11853817" cy="5396474"/>
          </a:xfrm>
        </p:grpSpPr>
        <p:pic>
          <p:nvPicPr>
            <p:cNvPr id="5" name="Google Shape;113;p1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194641" y="3809741"/>
              <a:ext cx="3003601" cy="12452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Google Shape;114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30071" y="1166385"/>
              <a:ext cx="2968171" cy="10962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Google Shape;115;p15"/>
            <p:cNvSpPr txBox="1"/>
            <p:nvPr/>
          </p:nvSpPr>
          <p:spPr>
            <a:xfrm>
              <a:off x="1273860" y="1386463"/>
              <a:ext cx="153257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Galvo</a:t>
              </a:r>
              <a:endPara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16;p15"/>
            <p:cNvSpPr txBox="1"/>
            <p:nvPr/>
          </p:nvSpPr>
          <p:spPr>
            <a:xfrm>
              <a:off x="1244709" y="3822064"/>
              <a:ext cx="10668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DMD</a:t>
              </a:r>
              <a:endPara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17;p15"/>
            <p:cNvSpPr txBox="1"/>
            <p:nvPr/>
          </p:nvSpPr>
          <p:spPr>
            <a:xfrm>
              <a:off x="7527833" y="6101159"/>
              <a:ext cx="4445810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Measurement Device</a:t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pic>
          <p:nvPicPr>
            <p:cNvPr id="10" name="Google Shape;118;p1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440809" y="1810147"/>
              <a:ext cx="2235804" cy="212634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Google Shape;119;p15"/>
            <p:cNvSpPr/>
            <p:nvPr/>
          </p:nvSpPr>
          <p:spPr>
            <a:xfrm>
              <a:off x="8031803" y="4003568"/>
              <a:ext cx="30656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FPGA PXI Module: MHz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0;p15"/>
            <p:cNvSpPr/>
            <p:nvPr/>
          </p:nvSpPr>
          <p:spPr>
            <a:xfrm rot="667183">
              <a:off x="4229781" y="1600652"/>
              <a:ext cx="3729672" cy="76099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Sample Clock 1</a:t>
              </a:r>
              <a:endParaRPr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" name="Google Shape;121;p15"/>
            <p:cNvSpPr/>
            <p:nvPr/>
          </p:nvSpPr>
          <p:spPr>
            <a:xfrm rot="-804774">
              <a:off x="4235639" y="3771462"/>
              <a:ext cx="3729672" cy="76099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Sample Clock 2</a:t>
              </a:r>
              <a:endParaRPr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" name="Google Shape;123;p15"/>
            <p:cNvSpPr txBox="1"/>
            <p:nvPr/>
          </p:nvSpPr>
          <p:spPr>
            <a:xfrm>
              <a:off x="1574084" y="6101159"/>
              <a:ext cx="4445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Work Pattern</a:t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pic>
          <p:nvPicPr>
            <p:cNvPr id="15" name="Google Shape;108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9826" y="1953401"/>
              <a:ext cx="2264227" cy="1811386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746272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oogle Shape;13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1" cy="68575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6016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59927" y="76198"/>
            <a:ext cx="11073489" cy="6554801"/>
            <a:chOff x="59927" y="76198"/>
            <a:chExt cx="11073489" cy="6554801"/>
          </a:xfrm>
        </p:grpSpPr>
        <p:sp>
          <p:nvSpPr>
            <p:cNvPr id="40" name="Google Shape;142;p18"/>
            <p:cNvSpPr/>
            <p:nvPr/>
          </p:nvSpPr>
          <p:spPr>
            <a:xfrm rot="1166860">
              <a:off x="111535" y="1596593"/>
              <a:ext cx="1863895" cy="20150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143;p18"/>
            <p:cNvSpPr/>
            <p:nvPr/>
          </p:nvSpPr>
          <p:spPr>
            <a:xfrm>
              <a:off x="2009657" y="1461373"/>
              <a:ext cx="1151906" cy="1282535"/>
            </a:xfrm>
            <a:prstGeom prst="parallelogram">
              <a:avLst>
                <a:gd name="adj" fmla="val 25000"/>
              </a:avLst>
            </a:prstGeom>
            <a:gradFill>
              <a:gsLst>
                <a:gs pos="0">
                  <a:srgbClr val="98C2F5"/>
                </a:gs>
                <a:gs pos="50000">
                  <a:srgbClr val="BFD7F7"/>
                </a:gs>
                <a:gs pos="100000">
                  <a:srgbClr val="DFEBFB"/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144;p18"/>
            <p:cNvSpPr/>
            <p:nvPr/>
          </p:nvSpPr>
          <p:spPr>
            <a:xfrm>
              <a:off x="2466443" y="1697347"/>
              <a:ext cx="125104" cy="125104"/>
            </a:xfrm>
            <a:prstGeom prst="ellipse">
              <a:avLst/>
            </a:prstGeom>
            <a:gradFill>
              <a:gsLst>
                <a:gs pos="0">
                  <a:srgbClr val="FFDE7E"/>
                </a:gs>
                <a:gs pos="50000">
                  <a:srgbClr val="FFE9B1"/>
                </a:gs>
                <a:gs pos="100000">
                  <a:srgbClr val="FFF2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145;p18"/>
            <p:cNvSpPr/>
            <p:nvPr/>
          </p:nvSpPr>
          <p:spPr>
            <a:xfrm>
              <a:off x="2278994" y="2145358"/>
              <a:ext cx="125104" cy="125104"/>
            </a:xfrm>
            <a:prstGeom prst="ellipse">
              <a:avLst/>
            </a:prstGeom>
            <a:gradFill>
              <a:gsLst>
                <a:gs pos="0">
                  <a:srgbClr val="FFDE7E"/>
                </a:gs>
                <a:gs pos="50000">
                  <a:srgbClr val="FFE9B1"/>
                </a:gs>
                <a:gs pos="100000">
                  <a:srgbClr val="FFF2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146;p18"/>
            <p:cNvSpPr/>
            <p:nvPr/>
          </p:nvSpPr>
          <p:spPr>
            <a:xfrm>
              <a:off x="2606185" y="2082806"/>
              <a:ext cx="125104" cy="125104"/>
            </a:xfrm>
            <a:prstGeom prst="ellipse">
              <a:avLst/>
            </a:prstGeom>
            <a:gradFill>
              <a:gsLst>
                <a:gs pos="0">
                  <a:srgbClr val="FFDE7E"/>
                </a:gs>
                <a:gs pos="50000">
                  <a:srgbClr val="FFE9B1"/>
                </a:gs>
                <a:gs pos="100000">
                  <a:srgbClr val="FFF2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147;p18"/>
            <p:cNvSpPr/>
            <p:nvPr/>
          </p:nvSpPr>
          <p:spPr>
            <a:xfrm>
              <a:off x="2751451" y="1809675"/>
              <a:ext cx="125104" cy="125104"/>
            </a:xfrm>
            <a:prstGeom prst="ellipse">
              <a:avLst/>
            </a:prstGeom>
            <a:gradFill>
              <a:gsLst>
                <a:gs pos="0">
                  <a:srgbClr val="FFDE7E"/>
                </a:gs>
                <a:gs pos="50000">
                  <a:srgbClr val="FFE9B1"/>
                </a:gs>
                <a:gs pos="100000">
                  <a:srgbClr val="FFF2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148;p18"/>
            <p:cNvSpPr/>
            <p:nvPr/>
          </p:nvSpPr>
          <p:spPr>
            <a:xfrm>
              <a:off x="2688899" y="2413357"/>
              <a:ext cx="125104" cy="125104"/>
            </a:xfrm>
            <a:prstGeom prst="ellipse">
              <a:avLst/>
            </a:prstGeom>
            <a:gradFill>
              <a:gsLst>
                <a:gs pos="0">
                  <a:srgbClr val="FFDE7E"/>
                </a:gs>
                <a:gs pos="50000">
                  <a:srgbClr val="FFE9B1"/>
                </a:gs>
                <a:gs pos="100000">
                  <a:srgbClr val="FFF2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149;p18"/>
            <p:cNvSpPr/>
            <p:nvPr/>
          </p:nvSpPr>
          <p:spPr>
            <a:xfrm>
              <a:off x="3321467" y="1824726"/>
              <a:ext cx="1686296" cy="541130"/>
            </a:xfrm>
            <a:prstGeom prst="righ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FFDE7E"/>
                </a:gs>
                <a:gs pos="50000">
                  <a:srgbClr val="FFE9B1"/>
                </a:gs>
                <a:gs pos="100000">
                  <a:srgbClr val="FFF2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8" name="Google Shape;150;p18"/>
            <p:cNvCxnSpPr/>
            <p:nvPr/>
          </p:nvCxnSpPr>
          <p:spPr>
            <a:xfrm>
              <a:off x="4852645" y="1459602"/>
              <a:ext cx="1246408" cy="1246408"/>
            </a:xfrm>
            <a:prstGeom prst="straightConnector1">
              <a:avLst/>
            </a:prstGeom>
            <a:noFill/>
            <a:ln w="76200" cap="flat" cmpd="sng">
              <a:solidFill>
                <a:srgbClr val="F7CAA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9" name="Google Shape;151;p18"/>
            <p:cNvSpPr/>
            <p:nvPr/>
          </p:nvSpPr>
          <p:spPr>
            <a:xfrm rot="5400000">
              <a:off x="4503850" y="3154602"/>
              <a:ext cx="1686296" cy="253741"/>
            </a:xfrm>
            <a:prstGeom prst="righ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8CDE9E"/>
                </a:gs>
                <a:gs pos="50000">
                  <a:srgbClr val="BAE8C3"/>
                </a:gs>
                <a:gs pos="100000">
                  <a:srgbClr val="DEF2E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152;p18"/>
            <p:cNvSpPr/>
            <p:nvPr/>
          </p:nvSpPr>
          <p:spPr>
            <a:xfrm>
              <a:off x="6099053" y="1848900"/>
              <a:ext cx="1686296" cy="253741"/>
            </a:xfrm>
            <a:prstGeom prst="righ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FF7E7E"/>
                </a:gs>
                <a:gs pos="50000">
                  <a:srgbClr val="FFB1B1"/>
                </a:gs>
                <a:gs pos="100000">
                  <a:srgbClr val="FFD9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153;p18"/>
            <p:cNvSpPr txBox="1"/>
            <p:nvPr/>
          </p:nvSpPr>
          <p:spPr>
            <a:xfrm>
              <a:off x="6474844" y="2068992"/>
              <a:ext cx="9573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&gt;567nm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154;p18"/>
            <p:cNvSpPr txBox="1"/>
            <p:nvPr/>
          </p:nvSpPr>
          <p:spPr>
            <a:xfrm>
              <a:off x="3869299" y="816674"/>
              <a:ext cx="1966692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Long-pass dichroic 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mirror(567nm)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155;p18"/>
            <p:cNvSpPr txBox="1"/>
            <p:nvPr/>
          </p:nvSpPr>
          <p:spPr>
            <a:xfrm>
              <a:off x="5433295" y="3218166"/>
              <a:ext cx="9573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&lt;567nm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56;p18"/>
            <p:cNvSpPr/>
            <p:nvPr/>
          </p:nvSpPr>
          <p:spPr>
            <a:xfrm>
              <a:off x="5156297" y="4310205"/>
              <a:ext cx="381402" cy="653143"/>
            </a:xfrm>
            <a:prstGeom prst="can">
              <a:avLst>
                <a:gd name="adj" fmla="val 25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57;p18"/>
            <p:cNvSpPr/>
            <p:nvPr/>
          </p:nvSpPr>
          <p:spPr>
            <a:xfrm rot="-5400000">
              <a:off x="8507114" y="1649198"/>
              <a:ext cx="381402" cy="653143"/>
            </a:xfrm>
            <a:prstGeom prst="can">
              <a:avLst>
                <a:gd name="adj" fmla="val 25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158;p18"/>
            <p:cNvSpPr txBox="1"/>
            <p:nvPr/>
          </p:nvSpPr>
          <p:spPr>
            <a:xfrm>
              <a:off x="5007763" y="5055480"/>
              <a:ext cx="72968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PMT2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159;p18"/>
            <p:cNvSpPr txBox="1"/>
            <p:nvPr/>
          </p:nvSpPr>
          <p:spPr>
            <a:xfrm>
              <a:off x="9029680" y="1809675"/>
              <a:ext cx="72968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PMT1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60;p18"/>
            <p:cNvSpPr/>
            <p:nvPr/>
          </p:nvSpPr>
          <p:spPr>
            <a:xfrm>
              <a:off x="3907262" y="4636776"/>
              <a:ext cx="684406" cy="1377536"/>
            </a:xfrm>
            <a:prstGeom prst="curvedRight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161;p18"/>
            <p:cNvSpPr txBox="1"/>
            <p:nvPr/>
          </p:nvSpPr>
          <p:spPr>
            <a:xfrm>
              <a:off x="1642672" y="4963348"/>
              <a:ext cx="23055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DMD_control.program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162;p18"/>
            <p:cNvSpPr/>
            <p:nvPr/>
          </p:nvSpPr>
          <p:spPr>
            <a:xfrm>
              <a:off x="4723794" y="5514718"/>
              <a:ext cx="1246408" cy="1116281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163;p18"/>
            <p:cNvSpPr/>
            <p:nvPr/>
          </p:nvSpPr>
          <p:spPr>
            <a:xfrm>
              <a:off x="4891373" y="5615947"/>
              <a:ext cx="455625" cy="477850"/>
            </a:xfrm>
            <a:prstGeom prst="star16">
              <a:avLst>
                <a:gd name="adj" fmla="val 37500"/>
              </a:avLst>
            </a:prstGeom>
            <a:gradFill>
              <a:gsLst>
                <a:gs pos="0">
                  <a:srgbClr val="63993F"/>
                </a:gs>
                <a:gs pos="14000">
                  <a:srgbClr val="63993F"/>
                </a:gs>
                <a:gs pos="39000">
                  <a:srgbClr val="548135"/>
                </a:gs>
                <a:gs pos="97000">
                  <a:srgbClr val="4E7931"/>
                </a:gs>
                <a:gs pos="100000">
                  <a:srgbClr val="4E793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164;p18"/>
            <p:cNvSpPr/>
            <p:nvPr/>
          </p:nvSpPr>
          <p:spPr>
            <a:xfrm>
              <a:off x="5472160" y="6089693"/>
              <a:ext cx="455625" cy="477850"/>
            </a:xfrm>
            <a:prstGeom prst="star16">
              <a:avLst>
                <a:gd name="adj" fmla="val 37500"/>
              </a:avLst>
            </a:prstGeom>
            <a:gradFill>
              <a:gsLst>
                <a:gs pos="0">
                  <a:srgbClr val="63993F"/>
                </a:gs>
                <a:gs pos="14000">
                  <a:srgbClr val="63993F"/>
                </a:gs>
                <a:gs pos="39000">
                  <a:srgbClr val="548135"/>
                </a:gs>
                <a:gs pos="97000">
                  <a:srgbClr val="4E7931"/>
                </a:gs>
                <a:gs pos="100000">
                  <a:srgbClr val="4E793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65;p18"/>
            <p:cNvSpPr/>
            <p:nvPr/>
          </p:nvSpPr>
          <p:spPr>
            <a:xfrm>
              <a:off x="9759367" y="1389599"/>
              <a:ext cx="1246408" cy="1116281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66;p18"/>
            <p:cNvSpPr/>
            <p:nvPr/>
          </p:nvSpPr>
          <p:spPr>
            <a:xfrm>
              <a:off x="9926946" y="1490828"/>
              <a:ext cx="455625" cy="477850"/>
            </a:xfrm>
            <a:prstGeom prst="star16">
              <a:avLst>
                <a:gd name="adj" fmla="val 37500"/>
              </a:avLst>
            </a:prstGeom>
            <a:gradFill>
              <a:gsLst>
                <a:gs pos="0">
                  <a:srgbClr val="9E0000"/>
                </a:gs>
                <a:gs pos="50000">
                  <a:srgbClr val="E40000"/>
                </a:gs>
                <a:gs pos="100000">
                  <a:srgbClr val="FF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67;p18"/>
            <p:cNvSpPr/>
            <p:nvPr/>
          </p:nvSpPr>
          <p:spPr>
            <a:xfrm>
              <a:off x="10507733" y="1964574"/>
              <a:ext cx="455625" cy="477850"/>
            </a:xfrm>
            <a:prstGeom prst="star16">
              <a:avLst>
                <a:gd name="adj" fmla="val 37500"/>
              </a:avLst>
            </a:prstGeom>
            <a:gradFill>
              <a:gsLst>
                <a:gs pos="0">
                  <a:srgbClr val="9E0000"/>
                </a:gs>
                <a:gs pos="50000">
                  <a:srgbClr val="E40000"/>
                </a:gs>
                <a:gs pos="100000">
                  <a:srgbClr val="FF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68;p18"/>
            <p:cNvSpPr/>
            <p:nvPr/>
          </p:nvSpPr>
          <p:spPr>
            <a:xfrm rot="-1230039">
              <a:off x="6273353" y="5397307"/>
              <a:ext cx="2524954" cy="25843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169;p18"/>
            <p:cNvSpPr/>
            <p:nvPr/>
          </p:nvSpPr>
          <p:spPr>
            <a:xfrm rot="5400000">
              <a:off x="9650027" y="3249022"/>
              <a:ext cx="1501183" cy="214227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8" name="Google Shape;170;p18"/>
            <p:cNvPicPr preferRelativeResize="0"/>
            <p:nvPr/>
          </p:nvPicPr>
          <p:blipFill rotWithShape="1">
            <a:blip r:embed="rId2">
              <a:alphaModFix/>
            </a:blip>
            <a:srcRect l="22499" t="4848" r="40574" b="49611"/>
            <a:stretch/>
          </p:blipFill>
          <p:spPr>
            <a:xfrm>
              <a:off x="9063550" y="4317055"/>
              <a:ext cx="2069866" cy="20312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" name="Google Shape;171;p18"/>
            <p:cNvSpPr txBox="1"/>
            <p:nvPr/>
          </p:nvSpPr>
          <p:spPr>
            <a:xfrm>
              <a:off x="59927" y="1981805"/>
              <a:ext cx="17168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Laser after DMD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72;p18"/>
            <p:cNvSpPr txBox="1"/>
            <p:nvPr/>
          </p:nvSpPr>
          <p:spPr>
            <a:xfrm>
              <a:off x="1999189" y="2837872"/>
              <a:ext cx="8595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sample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73;p18"/>
            <p:cNvSpPr/>
            <p:nvPr/>
          </p:nvSpPr>
          <p:spPr>
            <a:xfrm rot="-5400000" flipH="1">
              <a:off x="9052383" y="164891"/>
              <a:ext cx="684300" cy="1377600"/>
            </a:xfrm>
            <a:prstGeom prst="curvedRight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174;p18"/>
            <p:cNvSpPr txBox="1"/>
            <p:nvPr/>
          </p:nvSpPr>
          <p:spPr>
            <a:xfrm>
              <a:off x="8241772" y="76198"/>
              <a:ext cx="2305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DMD_control.program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175;p18"/>
            <p:cNvSpPr txBox="1"/>
            <p:nvPr/>
          </p:nvSpPr>
          <p:spPr>
            <a:xfrm>
              <a:off x="3291925" y="2291250"/>
              <a:ext cx="14304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fluorescent light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5642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679304" y="923632"/>
            <a:ext cx="8712738" cy="4637297"/>
            <a:chOff x="1679304" y="923632"/>
            <a:chExt cx="8712738" cy="4637297"/>
          </a:xfrm>
        </p:grpSpPr>
        <p:sp>
          <p:nvSpPr>
            <p:cNvPr id="5" name="Google Shape;180;p19"/>
            <p:cNvSpPr/>
            <p:nvPr/>
          </p:nvSpPr>
          <p:spPr>
            <a:xfrm rot="1018905">
              <a:off x="1723101" y="1670475"/>
              <a:ext cx="1567543" cy="28500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181;p19"/>
            <p:cNvSpPr txBox="1"/>
            <p:nvPr/>
          </p:nvSpPr>
          <p:spPr>
            <a:xfrm rot="1018905">
              <a:off x="1679304" y="1301143"/>
              <a:ext cx="16113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Channel 1 Data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82;p19"/>
            <p:cNvSpPr/>
            <p:nvPr/>
          </p:nvSpPr>
          <p:spPr>
            <a:xfrm rot="-1059806">
              <a:off x="1723855" y="2689633"/>
              <a:ext cx="1567543" cy="28500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83;p19"/>
            <p:cNvSpPr txBox="1"/>
            <p:nvPr/>
          </p:nvSpPr>
          <p:spPr>
            <a:xfrm rot="-1059806">
              <a:off x="1680059" y="2320301"/>
              <a:ext cx="16113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Channel 2 Data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84;p19"/>
            <p:cNvSpPr txBox="1"/>
            <p:nvPr/>
          </p:nvSpPr>
          <p:spPr>
            <a:xfrm rot="-1059806">
              <a:off x="3695160" y="3129020"/>
              <a:ext cx="1847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85;p19"/>
            <p:cNvSpPr txBox="1"/>
            <p:nvPr/>
          </p:nvSpPr>
          <p:spPr>
            <a:xfrm>
              <a:off x="3843441" y="2046299"/>
              <a:ext cx="2965140" cy="46166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Separated Channel.vi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86;p19"/>
            <p:cNvSpPr/>
            <p:nvPr/>
          </p:nvSpPr>
          <p:spPr>
            <a:xfrm>
              <a:off x="8041787" y="2295232"/>
              <a:ext cx="1246408" cy="1116281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87;p19"/>
            <p:cNvSpPr/>
            <p:nvPr/>
          </p:nvSpPr>
          <p:spPr>
            <a:xfrm>
              <a:off x="8209366" y="2396461"/>
              <a:ext cx="455625" cy="477850"/>
            </a:xfrm>
            <a:prstGeom prst="star16">
              <a:avLst>
                <a:gd name="adj" fmla="val 37500"/>
              </a:avLst>
            </a:prstGeom>
            <a:gradFill>
              <a:gsLst>
                <a:gs pos="0">
                  <a:srgbClr val="63993F"/>
                </a:gs>
                <a:gs pos="14000">
                  <a:srgbClr val="63993F"/>
                </a:gs>
                <a:gs pos="39000">
                  <a:srgbClr val="548135"/>
                </a:gs>
                <a:gs pos="97000">
                  <a:srgbClr val="4E7931"/>
                </a:gs>
                <a:gs pos="100000">
                  <a:srgbClr val="4E793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88;p19"/>
            <p:cNvSpPr/>
            <p:nvPr/>
          </p:nvSpPr>
          <p:spPr>
            <a:xfrm>
              <a:off x="8790153" y="2870207"/>
              <a:ext cx="455625" cy="477850"/>
            </a:xfrm>
            <a:prstGeom prst="star16">
              <a:avLst>
                <a:gd name="adj" fmla="val 37500"/>
              </a:avLst>
            </a:prstGeom>
            <a:gradFill>
              <a:gsLst>
                <a:gs pos="0">
                  <a:srgbClr val="63993F"/>
                </a:gs>
                <a:gs pos="14000">
                  <a:srgbClr val="63993F"/>
                </a:gs>
                <a:gs pos="39000">
                  <a:srgbClr val="548135"/>
                </a:gs>
                <a:gs pos="97000">
                  <a:srgbClr val="4E7931"/>
                </a:gs>
                <a:gs pos="100000">
                  <a:srgbClr val="4E793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89;p19"/>
            <p:cNvSpPr/>
            <p:nvPr/>
          </p:nvSpPr>
          <p:spPr>
            <a:xfrm>
              <a:off x="8041787" y="1178951"/>
              <a:ext cx="1246408" cy="1116281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90;p19"/>
            <p:cNvSpPr/>
            <p:nvPr/>
          </p:nvSpPr>
          <p:spPr>
            <a:xfrm>
              <a:off x="8209366" y="1280180"/>
              <a:ext cx="455625" cy="477850"/>
            </a:xfrm>
            <a:prstGeom prst="star16">
              <a:avLst>
                <a:gd name="adj" fmla="val 37500"/>
              </a:avLst>
            </a:prstGeom>
            <a:gradFill>
              <a:gsLst>
                <a:gs pos="0">
                  <a:srgbClr val="9E0000"/>
                </a:gs>
                <a:gs pos="50000">
                  <a:srgbClr val="E40000"/>
                </a:gs>
                <a:gs pos="100000">
                  <a:srgbClr val="FF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91;p19"/>
            <p:cNvSpPr/>
            <p:nvPr/>
          </p:nvSpPr>
          <p:spPr>
            <a:xfrm>
              <a:off x="8790153" y="1753926"/>
              <a:ext cx="455625" cy="477850"/>
            </a:xfrm>
            <a:prstGeom prst="star16">
              <a:avLst>
                <a:gd name="adj" fmla="val 37500"/>
              </a:avLst>
            </a:prstGeom>
            <a:gradFill>
              <a:gsLst>
                <a:gs pos="0">
                  <a:srgbClr val="9E0000"/>
                </a:gs>
                <a:gs pos="50000">
                  <a:srgbClr val="E40000"/>
                </a:gs>
                <a:gs pos="100000">
                  <a:srgbClr val="FF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92;p19"/>
            <p:cNvSpPr/>
            <p:nvPr/>
          </p:nvSpPr>
          <p:spPr>
            <a:xfrm>
              <a:off x="7105143" y="2178184"/>
              <a:ext cx="617838" cy="21423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93;p19"/>
            <p:cNvSpPr/>
            <p:nvPr/>
          </p:nvSpPr>
          <p:spPr>
            <a:xfrm>
              <a:off x="7809480" y="923632"/>
              <a:ext cx="2582562" cy="2743200"/>
            </a:xfrm>
            <a:prstGeom prst="frame">
              <a:avLst>
                <a:gd name="adj1" fmla="val 989"/>
              </a:avLst>
            </a:prstGeom>
            <a:solidFill>
              <a:schemeClr val="dk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4;p19"/>
            <p:cNvSpPr/>
            <p:nvPr/>
          </p:nvSpPr>
          <p:spPr>
            <a:xfrm>
              <a:off x="9452927" y="1280180"/>
              <a:ext cx="790832" cy="363269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STOP</a:t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95;p19"/>
            <p:cNvSpPr/>
            <p:nvPr/>
          </p:nvSpPr>
          <p:spPr>
            <a:xfrm rot="5400000">
              <a:off x="2148532" y="3593685"/>
              <a:ext cx="1398065" cy="1246040"/>
            </a:xfrm>
            <a:prstGeom prst="bentUpArrow">
              <a:avLst>
                <a:gd name="adj1" fmla="val 2285"/>
                <a:gd name="adj2" fmla="val 5625"/>
                <a:gd name="adj3" fmla="val 22996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96;p19"/>
            <p:cNvSpPr/>
            <p:nvPr/>
          </p:nvSpPr>
          <p:spPr>
            <a:xfrm>
              <a:off x="3742476" y="4196403"/>
              <a:ext cx="1284621" cy="1364526"/>
            </a:xfrm>
            <a:prstGeom prst="frame">
              <a:avLst>
                <a:gd name="adj1" fmla="val 989"/>
              </a:avLst>
            </a:prstGeom>
            <a:solidFill>
              <a:schemeClr val="dk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97;p19"/>
            <p:cNvSpPr txBox="1"/>
            <p:nvPr/>
          </p:nvSpPr>
          <p:spPr>
            <a:xfrm>
              <a:off x="3742476" y="4592572"/>
              <a:ext cx="1406539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IMAQ Image 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Processing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98;p19"/>
            <p:cNvSpPr/>
            <p:nvPr/>
          </p:nvSpPr>
          <p:spPr>
            <a:xfrm>
              <a:off x="6092703" y="4386025"/>
              <a:ext cx="1246408" cy="1116281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99;p19"/>
            <p:cNvSpPr/>
            <p:nvPr/>
          </p:nvSpPr>
          <p:spPr>
            <a:xfrm>
              <a:off x="6260282" y="4487254"/>
              <a:ext cx="455625" cy="477850"/>
            </a:xfrm>
            <a:prstGeom prst="star16">
              <a:avLst>
                <a:gd name="adj" fmla="val 37500"/>
              </a:avLst>
            </a:prstGeom>
            <a:gradFill>
              <a:gsLst>
                <a:gs pos="0">
                  <a:srgbClr val="63993F"/>
                </a:gs>
                <a:gs pos="14000">
                  <a:srgbClr val="63993F"/>
                </a:gs>
                <a:gs pos="39000">
                  <a:srgbClr val="548135"/>
                </a:gs>
                <a:gs pos="97000">
                  <a:srgbClr val="4E7931"/>
                </a:gs>
                <a:gs pos="100000">
                  <a:srgbClr val="4E793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00;p19"/>
            <p:cNvSpPr/>
            <p:nvPr/>
          </p:nvSpPr>
          <p:spPr>
            <a:xfrm>
              <a:off x="6841069" y="4961000"/>
              <a:ext cx="455625" cy="477850"/>
            </a:xfrm>
            <a:prstGeom prst="star16">
              <a:avLst>
                <a:gd name="adj" fmla="val 37500"/>
              </a:avLst>
            </a:prstGeom>
            <a:gradFill>
              <a:gsLst>
                <a:gs pos="0">
                  <a:srgbClr val="63993F"/>
                </a:gs>
                <a:gs pos="14000">
                  <a:srgbClr val="63993F"/>
                </a:gs>
                <a:gs pos="39000">
                  <a:srgbClr val="548135"/>
                </a:gs>
                <a:gs pos="97000">
                  <a:srgbClr val="4E7931"/>
                </a:gs>
                <a:gs pos="100000">
                  <a:srgbClr val="4E793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01;p19"/>
            <p:cNvSpPr/>
            <p:nvPr/>
          </p:nvSpPr>
          <p:spPr>
            <a:xfrm>
              <a:off x="6260282" y="4483087"/>
              <a:ext cx="455625" cy="477850"/>
            </a:xfrm>
            <a:prstGeom prst="star16">
              <a:avLst>
                <a:gd name="adj" fmla="val 37500"/>
              </a:avLst>
            </a:prstGeom>
            <a:gradFill>
              <a:gsLst>
                <a:gs pos="0">
                  <a:srgbClr val="9E0000">
                    <a:alpha val="46666"/>
                  </a:srgbClr>
                </a:gs>
                <a:gs pos="50000">
                  <a:srgbClr val="E40000">
                    <a:alpha val="46666"/>
                  </a:srgbClr>
                </a:gs>
                <a:gs pos="100000">
                  <a:srgbClr val="FF0000">
                    <a:alpha val="46666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02;p19"/>
            <p:cNvSpPr/>
            <p:nvPr/>
          </p:nvSpPr>
          <p:spPr>
            <a:xfrm>
              <a:off x="6841069" y="4956833"/>
              <a:ext cx="455625" cy="477850"/>
            </a:xfrm>
            <a:prstGeom prst="star16">
              <a:avLst>
                <a:gd name="adj" fmla="val 37500"/>
              </a:avLst>
            </a:prstGeom>
            <a:gradFill>
              <a:gsLst>
                <a:gs pos="0">
                  <a:srgbClr val="9E0000">
                    <a:alpha val="46666"/>
                  </a:srgbClr>
                </a:gs>
                <a:gs pos="49000">
                  <a:srgbClr val="E40000">
                    <a:alpha val="45882"/>
                  </a:srgbClr>
                </a:gs>
                <a:gs pos="100000">
                  <a:srgbClr val="FF0000">
                    <a:alpha val="45882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03;p19"/>
            <p:cNvSpPr/>
            <p:nvPr/>
          </p:nvSpPr>
          <p:spPr>
            <a:xfrm>
              <a:off x="5156059" y="4763250"/>
              <a:ext cx="617838" cy="21423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05;p19"/>
            <p:cNvSpPr txBox="1"/>
            <p:nvPr/>
          </p:nvSpPr>
          <p:spPr>
            <a:xfrm>
              <a:off x="4596000" y="2727850"/>
              <a:ext cx="1649100" cy="47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/>
                <a:t>SubVI</a:t>
              </a:r>
              <a:endParaRPr sz="3000"/>
            </a:p>
          </p:txBody>
        </p:sp>
      </p:grpSp>
    </p:spTree>
    <p:extLst>
      <p:ext uri="{BB962C8B-B14F-4D97-AF65-F5344CB8AC3E}">
        <p14:creationId xmlns:p14="http://schemas.microsoft.com/office/powerpoint/2010/main" val="1477585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图片 2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6" y="834927"/>
            <a:ext cx="11997968" cy="518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555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540925"/>
            <a:ext cx="11993880" cy="5189315"/>
            <a:chOff x="0" y="540925"/>
            <a:chExt cx="11993880" cy="5189315"/>
          </a:xfrm>
        </p:grpSpPr>
        <p:sp>
          <p:nvSpPr>
            <p:cNvPr id="3" name="矩形 2"/>
            <p:cNvSpPr/>
            <p:nvPr/>
          </p:nvSpPr>
          <p:spPr>
            <a:xfrm>
              <a:off x="0" y="540925"/>
              <a:ext cx="11993880" cy="51893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8457978" y="1130054"/>
              <a:ext cx="1722268" cy="213064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32-bit data1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0180246" y="1130054"/>
              <a:ext cx="1722268" cy="21306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32-bit data2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348051" y="640451"/>
              <a:ext cx="1722268" cy="213064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32-bit data1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348051" y="1572606"/>
              <a:ext cx="1722268" cy="21306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32-bit data2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404803" y="640451"/>
              <a:ext cx="1157797" cy="213064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16-bit data1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404803" y="1572606"/>
              <a:ext cx="1157797" cy="21306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16-bit data2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951163" y="640451"/>
              <a:ext cx="1157797" cy="213064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14-bit data1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951163" y="1572606"/>
              <a:ext cx="1157797" cy="21306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14-bit data2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93271" y="609785"/>
              <a:ext cx="1169522" cy="27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FPGA AI0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93271" y="1541940"/>
              <a:ext cx="1169522" cy="27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FPGA AI1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直接箭头连接符 13"/>
            <p:cNvCxnSpPr>
              <a:stCxn id="12" idx="3"/>
              <a:endCxn id="10" idx="1"/>
            </p:cNvCxnSpPr>
            <p:nvPr/>
          </p:nvCxnSpPr>
          <p:spPr>
            <a:xfrm>
              <a:off x="1262793" y="746983"/>
              <a:ext cx="6883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10" idx="3"/>
              <a:endCxn id="8" idx="1"/>
            </p:cNvCxnSpPr>
            <p:nvPr/>
          </p:nvCxnSpPr>
          <p:spPr>
            <a:xfrm>
              <a:off x="3108960" y="746983"/>
              <a:ext cx="12958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8" idx="3"/>
              <a:endCxn id="6" idx="1"/>
            </p:cNvCxnSpPr>
            <p:nvPr/>
          </p:nvCxnSpPr>
          <p:spPr>
            <a:xfrm>
              <a:off x="5562600" y="746983"/>
              <a:ext cx="7854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肘形连接符 16"/>
            <p:cNvCxnSpPr>
              <a:stCxn id="6" idx="3"/>
              <a:endCxn id="4" idx="1"/>
            </p:cNvCxnSpPr>
            <p:nvPr/>
          </p:nvCxnSpPr>
          <p:spPr>
            <a:xfrm>
              <a:off x="8070319" y="746983"/>
              <a:ext cx="387659" cy="48960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肘形连接符 17"/>
            <p:cNvCxnSpPr>
              <a:stCxn id="7" idx="3"/>
              <a:endCxn id="4" idx="1"/>
            </p:cNvCxnSpPr>
            <p:nvPr/>
          </p:nvCxnSpPr>
          <p:spPr>
            <a:xfrm flipV="1">
              <a:off x="8070319" y="1236586"/>
              <a:ext cx="387659" cy="4425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1262793" y="1679137"/>
              <a:ext cx="6883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1" idx="3"/>
              <a:endCxn id="9" idx="1"/>
            </p:cNvCxnSpPr>
            <p:nvPr/>
          </p:nvCxnSpPr>
          <p:spPr>
            <a:xfrm>
              <a:off x="3108960" y="1679138"/>
              <a:ext cx="12958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9" idx="3"/>
              <a:endCxn id="7" idx="1"/>
            </p:cNvCxnSpPr>
            <p:nvPr/>
          </p:nvCxnSpPr>
          <p:spPr>
            <a:xfrm>
              <a:off x="5562600" y="1679138"/>
              <a:ext cx="7854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>
              <a:off x="8457978" y="1130054"/>
              <a:ext cx="3444536" cy="213064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9664486" y="794034"/>
              <a:ext cx="10294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64-bit data</a:t>
              </a:r>
              <a:endParaRPr lang="en-US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987483" y="1081508"/>
              <a:ext cx="1638300" cy="261610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or:1000 0000 0000 0000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肘形连接符 24"/>
            <p:cNvCxnSpPr>
              <a:stCxn id="24" idx="0"/>
              <a:endCxn id="8" idx="1"/>
            </p:cNvCxnSpPr>
            <p:nvPr/>
          </p:nvCxnSpPr>
          <p:spPr>
            <a:xfrm rot="5400000" flipH="1" flipV="1">
              <a:off x="3938456" y="615161"/>
              <a:ext cx="334525" cy="59817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肘形连接符 25"/>
            <p:cNvCxnSpPr>
              <a:stCxn id="24" idx="2"/>
              <a:endCxn id="9" idx="1"/>
            </p:cNvCxnSpPr>
            <p:nvPr/>
          </p:nvCxnSpPr>
          <p:spPr>
            <a:xfrm rot="16200000" flipH="1">
              <a:off x="3937708" y="1212043"/>
              <a:ext cx="336020" cy="59817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环形箭头 26"/>
            <p:cNvSpPr/>
            <p:nvPr/>
          </p:nvSpPr>
          <p:spPr>
            <a:xfrm rot="5400000">
              <a:off x="5752738" y="485233"/>
              <a:ext cx="390525" cy="501910"/>
            </a:xfrm>
            <a:prstGeom prst="circularArrow">
              <a:avLst>
                <a:gd name="adj1" fmla="val 5320"/>
                <a:gd name="adj2" fmla="val 1142319"/>
                <a:gd name="adj3" fmla="val 20319007"/>
                <a:gd name="adj4" fmla="val 1639902"/>
                <a:gd name="adj5" fmla="val 748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环形箭头 27"/>
            <p:cNvSpPr/>
            <p:nvPr/>
          </p:nvSpPr>
          <p:spPr>
            <a:xfrm rot="5400000">
              <a:off x="5752738" y="1428182"/>
              <a:ext cx="390525" cy="501910"/>
            </a:xfrm>
            <a:prstGeom prst="circularArrow">
              <a:avLst>
                <a:gd name="adj1" fmla="val 5320"/>
                <a:gd name="adj2" fmla="val 1142319"/>
                <a:gd name="adj3" fmla="val 20319007"/>
                <a:gd name="adj4" fmla="val 1639902"/>
                <a:gd name="adj5" fmla="val 748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461486" y="1081508"/>
              <a:ext cx="987677" cy="261610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Accumulation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" name="直接箭头连接符 29"/>
            <p:cNvCxnSpPr>
              <a:stCxn id="22" idx="2"/>
              <a:endCxn id="31" idx="0"/>
            </p:cNvCxnSpPr>
            <p:nvPr/>
          </p:nvCxnSpPr>
          <p:spPr>
            <a:xfrm flipH="1">
              <a:off x="10179210" y="1343118"/>
              <a:ext cx="1036" cy="4732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/>
            <p:cNvSpPr/>
            <p:nvPr/>
          </p:nvSpPr>
          <p:spPr>
            <a:xfrm>
              <a:off x="9594449" y="1816333"/>
              <a:ext cx="1169522" cy="27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FIFO_target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直接箭头连接符 31"/>
            <p:cNvCxnSpPr>
              <a:stCxn id="31" idx="2"/>
              <a:endCxn id="57" idx="0"/>
            </p:cNvCxnSpPr>
            <p:nvPr/>
          </p:nvCxnSpPr>
          <p:spPr>
            <a:xfrm>
              <a:off x="10179210" y="2090728"/>
              <a:ext cx="0" cy="3567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8457978" y="3135779"/>
              <a:ext cx="1722268" cy="213064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32-bit data1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0180246" y="3135779"/>
              <a:ext cx="1722268" cy="21306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32-bit data2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8457978" y="3135779"/>
              <a:ext cx="3444536" cy="213064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5280216" y="2652131"/>
              <a:ext cx="1722268" cy="213064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32-bit data1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280216" y="3584286"/>
              <a:ext cx="1722268" cy="21306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32-bit data2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cxnSp>
          <p:nvCxnSpPr>
            <p:cNvPr id="38" name="肘形连接符 37"/>
            <p:cNvCxnSpPr>
              <a:stCxn id="35" idx="1"/>
              <a:endCxn id="36" idx="3"/>
            </p:cNvCxnSpPr>
            <p:nvPr/>
          </p:nvCxnSpPr>
          <p:spPr>
            <a:xfrm rot="10800000">
              <a:off x="7002484" y="2758663"/>
              <a:ext cx="1455494" cy="483648"/>
            </a:xfrm>
            <a:prstGeom prst="bentConnector3">
              <a:avLst>
                <a:gd name="adj1" fmla="val 678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肘形连接符 38"/>
            <p:cNvCxnSpPr>
              <a:stCxn id="35" idx="1"/>
              <a:endCxn id="37" idx="3"/>
            </p:cNvCxnSpPr>
            <p:nvPr/>
          </p:nvCxnSpPr>
          <p:spPr>
            <a:xfrm rot="10800000" flipV="1">
              <a:off x="7002484" y="3242310"/>
              <a:ext cx="1455494" cy="448507"/>
            </a:xfrm>
            <a:prstGeom prst="bentConnector3">
              <a:avLst>
                <a:gd name="adj1" fmla="val 678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7561223" y="3412703"/>
              <a:ext cx="797917" cy="261610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en-US" altLang="zh-CN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2^(32)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7003666" y="2482448"/>
              <a:ext cx="411037" cy="2616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IQ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7003666" y="3429208"/>
              <a:ext cx="411037" cy="2616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2247826" y="2652131"/>
              <a:ext cx="1722268" cy="213064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double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247826" y="3584286"/>
              <a:ext cx="1722268" cy="21306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double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4236719" y="3135779"/>
              <a:ext cx="850111" cy="261610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Average</a:t>
              </a:r>
            </a:p>
          </p:txBody>
        </p:sp>
        <p:cxnSp>
          <p:nvCxnSpPr>
            <p:cNvPr id="46" name="肘形连接符 45"/>
            <p:cNvCxnSpPr>
              <a:stCxn id="36" idx="1"/>
              <a:endCxn id="45" idx="3"/>
            </p:cNvCxnSpPr>
            <p:nvPr/>
          </p:nvCxnSpPr>
          <p:spPr>
            <a:xfrm rot="10800000" flipV="1">
              <a:off x="5086830" y="2758662"/>
              <a:ext cx="193386" cy="50792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肘形连接符 46"/>
            <p:cNvCxnSpPr>
              <a:stCxn id="45" idx="1"/>
              <a:endCxn id="43" idx="3"/>
            </p:cNvCxnSpPr>
            <p:nvPr/>
          </p:nvCxnSpPr>
          <p:spPr>
            <a:xfrm rot="10800000">
              <a:off x="3970095" y="2758664"/>
              <a:ext cx="266625" cy="50792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肘形连接符 47"/>
            <p:cNvCxnSpPr>
              <a:stCxn id="37" idx="1"/>
              <a:endCxn id="45" idx="3"/>
            </p:cNvCxnSpPr>
            <p:nvPr/>
          </p:nvCxnSpPr>
          <p:spPr>
            <a:xfrm rot="10800000">
              <a:off x="5086830" y="3266584"/>
              <a:ext cx="193386" cy="42423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肘形连接符 48"/>
            <p:cNvCxnSpPr>
              <a:stCxn id="45" idx="1"/>
              <a:endCxn id="44" idx="3"/>
            </p:cNvCxnSpPr>
            <p:nvPr/>
          </p:nvCxnSpPr>
          <p:spPr>
            <a:xfrm rot="10800000" flipV="1">
              <a:off x="3970095" y="3266584"/>
              <a:ext cx="266625" cy="42423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49"/>
            <p:cNvSpPr/>
            <p:nvPr/>
          </p:nvSpPr>
          <p:spPr>
            <a:xfrm>
              <a:off x="368700" y="2652131"/>
              <a:ext cx="1254212" cy="213064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double</a:t>
              </a:r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 </a:t>
              </a:r>
              <a:r>
                <a:rPr lang="en-US" altLang="zh-CN" dirty="0" smtClean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in 255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68700" y="3584286"/>
              <a:ext cx="1254212" cy="21306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d</a:t>
              </a:r>
              <a:r>
                <a:rPr lang="en-US" dirty="0" smtClean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ouble in 255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147293" y="3093935"/>
              <a:ext cx="1543974" cy="261610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255</a:t>
              </a:r>
              <a:r>
                <a:rPr lang="zh-CN" altLang="en-US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r>
                <a:rPr lang="en-US" altLang="zh-CN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array.</a:t>
              </a:r>
              <a:r>
                <a:rPr lang="en-US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/max(array)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3" name="肘形连接符 52"/>
            <p:cNvCxnSpPr>
              <a:stCxn id="44" idx="0"/>
              <a:endCxn id="52" idx="3"/>
            </p:cNvCxnSpPr>
            <p:nvPr/>
          </p:nvCxnSpPr>
          <p:spPr>
            <a:xfrm rot="16200000" flipV="1">
              <a:off x="2720341" y="3195666"/>
              <a:ext cx="359546" cy="41769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肘形连接符 53"/>
            <p:cNvCxnSpPr>
              <a:stCxn id="43" idx="2"/>
              <a:endCxn id="52" idx="3"/>
            </p:cNvCxnSpPr>
            <p:nvPr/>
          </p:nvCxnSpPr>
          <p:spPr>
            <a:xfrm rot="5400000">
              <a:off x="2720342" y="2836121"/>
              <a:ext cx="359545" cy="41769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肘形连接符 54"/>
            <p:cNvCxnSpPr>
              <a:stCxn id="52" idx="1"/>
              <a:endCxn id="50" idx="2"/>
            </p:cNvCxnSpPr>
            <p:nvPr/>
          </p:nvCxnSpPr>
          <p:spPr>
            <a:xfrm rot="10800000">
              <a:off x="995807" y="2865196"/>
              <a:ext cx="151487" cy="35954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肘形连接符 55"/>
            <p:cNvCxnSpPr>
              <a:stCxn id="52" idx="1"/>
              <a:endCxn id="51" idx="0"/>
            </p:cNvCxnSpPr>
            <p:nvPr/>
          </p:nvCxnSpPr>
          <p:spPr>
            <a:xfrm rot="10800000" flipV="1">
              <a:off x="995807" y="3224740"/>
              <a:ext cx="151487" cy="35954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 56"/>
            <p:cNvSpPr/>
            <p:nvPr/>
          </p:nvSpPr>
          <p:spPr>
            <a:xfrm>
              <a:off x="9594449" y="2447461"/>
              <a:ext cx="1169522" cy="27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FIFO_host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直接箭头连接符 57"/>
            <p:cNvCxnSpPr>
              <a:stCxn id="57" idx="2"/>
              <a:endCxn id="35" idx="0"/>
            </p:cNvCxnSpPr>
            <p:nvPr/>
          </p:nvCxnSpPr>
          <p:spPr>
            <a:xfrm>
              <a:off x="10179210" y="2721856"/>
              <a:ext cx="1036" cy="413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矩形 58"/>
            <p:cNvSpPr/>
            <p:nvPr/>
          </p:nvSpPr>
          <p:spPr>
            <a:xfrm>
              <a:off x="368700" y="4320313"/>
              <a:ext cx="1254212" cy="213064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8-bit data</a:t>
              </a:r>
              <a:r>
                <a:rPr lang="en-US" altLang="zh-CN" dirty="0" smtClean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1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68700" y="5237826"/>
              <a:ext cx="1254212" cy="21306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8-bit data</a:t>
              </a:r>
              <a:r>
                <a:rPr lang="en-US" altLang="zh-CN" dirty="0" smtClean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1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cxnSp>
          <p:nvCxnSpPr>
            <p:cNvPr id="61" name="肘形连接符 60"/>
            <p:cNvCxnSpPr>
              <a:stCxn id="50" idx="1"/>
              <a:endCxn id="59" idx="1"/>
            </p:cNvCxnSpPr>
            <p:nvPr/>
          </p:nvCxnSpPr>
          <p:spPr>
            <a:xfrm rot="10800000" flipV="1">
              <a:off x="368700" y="2758663"/>
              <a:ext cx="12700" cy="1668182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肘形连接符 61"/>
            <p:cNvCxnSpPr>
              <a:stCxn id="51" idx="1"/>
              <a:endCxn id="60" idx="1"/>
            </p:cNvCxnSpPr>
            <p:nvPr/>
          </p:nvCxnSpPr>
          <p:spPr>
            <a:xfrm rot="10800000" flipV="1">
              <a:off x="368700" y="3690818"/>
              <a:ext cx="12700" cy="1653540"/>
            </a:xfrm>
            <a:prstGeom prst="bentConnector3">
              <a:avLst>
                <a:gd name="adj1" fmla="val 108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>
            <a:xfrm>
              <a:off x="2247826" y="4320313"/>
              <a:ext cx="1722268" cy="213064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2247826" y="5237826"/>
              <a:ext cx="1722268" cy="21306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cxnSp>
          <p:nvCxnSpPr>
            <p:cNvPr id="65" name="直接箭头连接符 64"/>
            <p:cNvCxnSpPr>
              <a:stCxn id="59" idx="3"/>
              <a:endCxn id="63" idx="1"/>
            </p:cNvCxnSpPr>
            <p:nvPr/>
          </p:nvCxnSpPr>
          <p:spPr>
            <a:xfrm>
              <a:off x="1622912" y="4426845"/>
              <a:ext cx="6249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stCxn id="60" idx="3"/>
              <a:endCxn id="64" idx="1"/>
            </p:cNvCxnSpPr>
            <p:nvPr/>
          </p:nvCxnSpPr>
          <p:spPr>
            <a:xfrm>
              <a:off x="1622912" y="5344358"/>
              <a:ext cx="6249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/>
            <p:cNvSpPr txBox="1"/>
            <p:nvPr/>
          </p:nvSpPr>
          <p:spPr>
            <a:xfrm>
              <a:off x="4236719" y="4296040"/>
              <a:ext cx="850111" cy="261610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×2^(16)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4236719" y="5213553"/>
              <a:ext cx="850111" cy="261610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×2^(8)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9" name="直接箭头连接符 68"/>
            <p:cNvCxnSpPr>
              <a:stCxn id="63" idx="3"/>
              <a:endCxn id="67" idx="1"/>
            </p:cNvCxnSpPr>
            <p:nvPr/>
          </p:nvCxnSpPr>
          <p:spPr>
            <a:xfrm>
              <a:off x="3970094" y="4426845"/>
              <a:ext cx="2666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64" idx="3"/>
              <a:endCxn id="68" idx="1"/>
            </p:cNvCxnSpPr>
            <p:nvPr/>
          </p:nvCxnSpPr>
          <p:spPr>
            <a:xfrm>
              <a:off x="3970094" y="5344358"/>
              <a:ext cx="2666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/>
            <p:cNvSpPr/>
            <p:nvPr/>
          </p:nvSpPr>
          <p:spPr>
            <a:xfrm>
              <a:off x="5280216" y="4309821"/>
              <a:ext cx="1722268" cy="213064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5661184" y="4309821"/>
              <a:ext cx="442034" cy="213064"/>
            </a:xfrm>
            <a:prstGeom prst="rect">
              <a:avLst/>
            </a:prstGeom>
            <a:solidFill>
              <a:srgbClr val="FF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33CC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5280216" y="5241976"/>
              <a:ext cx="1722268" cy="21306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cxnSp>
          <p:nvCxnSpPr>
            <p:cNvPr id="74" name="直接箭头连接符 73"/>
            <p:cNvCxnSpPr>
              <a:stCxn id="67" idx="3"/>
              <a:endCxn id="71" idx="1"/>
            </p:cNvCxnSpPr>
            <p:nvPr/>
          </p:nvCxnSpPr>
          <p:spPr>
            <a:xfrm flipV="1">
              <a:off x="5086830" y="4416353"/>
              <a:ext cx="193386" cy="104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>
              <a:stCxn id="68" idx="3"/>
              <a:endCxn id="73" idx="1"/>
            </p:cNvCxnSpPr>
            <p:nvPr/>
          </p:nvCxnSpPr>
          <p:spPr>
            <a:xfrm>
              <a:off x="5086830" y="5344358"/>
              <a:ext cx="193386" cy="41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/>
            <p:cNvSpPr/>
            <p:nvPr/>
          </p:nvSpPr>
          <p:spPr>
            <a:xfrm>
              <a:off x="3528060" y="4320312"/>
              <a:ext cx="442034" cy="210607"/>
            </a:xfrm>
            <a:prstGeom prst="rect">
              <a:avLst/>
            </a:prstGeom>
            <a:solidFill>
              <a:srgbClr val="FF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右大括号 76"/>
            <p:cNvSpPr/>
            <p:nvPr/>
          </p:nvSpPr>
          <p:spPr>
            <a:xfrm rot="5400000">
              <a:off x="3693647" y="4469387"/>
              <a:ext cx="108382" cy="44451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5489507" y="4271726"/>
              <a:ext cx="13036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32-bit </a:t>
              </a:r>
              <a:r>
                <a:rPr lang="en-US" altLang="zh-CN" dirty="0" smtClean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data1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3528060" y="5241976"/>
              <a:ext cx="442034" cy="21060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6141867" y="5241976"/>
              <a:ext cx="442034" cy="21060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5489507" y="5190469"/>
              <a:ext cx="13036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32-bit </a:t>
              </a:r>
              <a:r>
                <a:rPr lang="en-US" altLang="zh-CN" dirty="0" smtClean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data2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3197737" y="4738576"/>
              <a:ext cx="1100201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1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ata length and position</a:t>
              </a:r>
              <a:endPara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2457117" y="4271726"/>
              <a:ext cx="13036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32-bit </a:t>
              </a:r>
              <a:r>
                <a:rPr lang="en-US" altLang="zh-CN" dirty="0" smtClean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data1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2457116" y="5190469"/>
              <a:ext cx="13036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32-bit </a:t>
              </a:r>
              <a:r>
                <a:rPr lang="en-US" altLang="zh-CN" dirty="0" smtClean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data2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7288456" y="4805484"/>
              <a:ext cx="1169522" cy="27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IMAQ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6" name="肘形连接符 85"/>
            <p:cNvCxnSpPr>
              <a:stCxn id="71" idx="3"/>
              <a:endCxn id="85" idx="1"/>
            </p:cNvCxnSpPr>
            <p:nvPr/>
          </p:nvCxnSpPr>
          <p:spPr>
            <a:xfrm>
              <a:off x="7002484" y="4416353"/>
              <a:ext cx="285972" cy="52632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肘形连接符 86"/>
            <p:cNvCxnSpPr>
              <a:stCxn id="73" idx="3"/>
              <a:endCxn id="85" idx="1"/>
            </p:cNvCxnSpPr>
            <p:nvPr/>
          </p:nvCxnSpPr>
          <p:spPr>
            <a:xfrm flipV="1">
              <a:off x="7002484" y="4942682"/>
              <a:ext cx="285972" cy="4058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Google Shape;198;p19"/>
            <p:cNvSpPr/>
            <p:nvPr/>
          </p:nvSpPr>
          <p:spPr>
            <a:xfrm>
              <a:off x="9616291" y="4387949"/>
              <a:ext cx="1246408" cy="1116281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199;p19"/>
            <p:cNvSpPr/>
            <p:nvPr/>
          </p:nvSpPr>
          <p:spPr>
            <a:xfrm>
              <a:off x="9783870" y="4489178"/>
              <a:ext cx="455625" cy="477850"/>
            </a:xfrm>
            <a:prstGeom prst="star16">
              <a:avLst>
                <a:gd name="adj" fmla="val 37500"/>
              </a:avLst>
            </a:prstGeom>
            <a:gradFill>
              <a:gsLst>
                <a:gs pos="0">
                  <a:srgbClr val="63993F"/>
                </a:gs>
                <a:gs pos="14000">
                  <a:srgbClr val="63993F"/>
                </a:gs>
                <a:gs pos="39000">
                  <a:srgbClr val="548135"/>
                </a:gs>
                <a:gs pos="97000">
                  <a:srgbClr val="4E7931"/>
                </a:gs>
                <a:gs pos="100000">
                  <a:srgbClr val="4E793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200;p19"/>
            <p:cNvSpPr/>
            <p:nvPr/>
          </p:nvSpPr>
          <p:spPr>
            <a:xfrm>
              <a:off x="10364657" y="4962924"/>
              <a:ext cx="455625" cy="477850"/>
            </a:xfrm>
            <a:prstGeom prst="star16">
              <a:avLst>
                <a:gd name="adj" fmla="val 37500"/>
              </a:avLst>
            </a:prstGeom>
            <a:gradFill>
              <a:gsLst>
                <a:gs pos="0">
                  <a:srgbClr val="63993F"/>
                </a:gs>
                <a:gs pos="14000">
                  <a:srgbClr val="63993F"/>
                </a:gs>
                <a:gs pos="39000">
                  <a:srgbClr val="548135"/>
                </a:gs>
                <a:gs pos="97000">
                  <a:srgbClr val="4E7931"/>
                </a:gs>
                <a:gs pos="100000">
                  <a:srgbClr val="4E793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201;p19"/>
            <p:cNvSpPr/>
            <p:nvPr/>
          </p:nvSpPr>
          <p:spPr>
            <a:xfrm>
              <a:off x="9783870" y="4485011"/>
              <a:ext cx="455625" cy="477850"/>
            </a:xfrm>
            <a:prstGeom prst="star16">
              <a:avLst>
                <a:gd name="adj" fmla="val 37500"/>
              </a:avLst>
            </a:prstGeom>
            <a:gradFill>
              <a:gsLst>
                <a:gs pos="0">
                  <a:srgbClr val="9E0000">
                    <a:alpha val="46666"/>
                  </a:srgbClr>
                </a:gs>
                <a:gs pos="50000">
                  <a:srgbClr val="E40000">
                    <a:alpha val="46666"/>
                  </a:srgbClr>
                </a:gs>
                <a:gs pos="100000">
                  <a:srgbClr val="FF0000">
                    <a:alpha val="46666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202;p19"/>
            <p:cNvSpPr/>
            <p:nvPr/>
          </p:nvSpPr>
          <p:spPr>
            <a:xfrm>
              <a:off x="10364657" y="4958757"/>
              <a:ext cx="455625" cy="477850"/>
            </a:xfrm>
            <a:prstGeom prst="star16">
              <a:avLst>
                <a:gd name="adj" fmla="val 37500"/>
              </a:avLst>
            </a:prstGeom>
            <a:gradFill>
              <a:gsLst>
                <a:gs pos="0">
                  <a:srgbClr val="9E0000">
                    <a:alpha val="46666"/>
                  </a:srgbClr>
                </a:gs>
                <a:gs pos="49000">
                  <a:srgbClr val="E40000">
                    <a:alpha val="45882"/>
                  </a:srgbClr>
                </a:gs>
                <a:gs pos="100000">
                  <a:srgbClr val="FF0000">
                    <a:alpha val="45882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右箭头 92"/>
            <p:cNvSpPr/>
            <p:nvPr/>
          </p:nvSpPr>
          <p:spPr>
            <a:xfrm>
              <a:off x="8718706" y="4868007"/>
              <a:ext cx="594212" cy="141248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990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053622"/>
            <a:ext cx="1800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Queue(64</a:t>
            </a:r>
            <a:r>
              <a:rPr kumimoji="1" lang="zh-CN" altLang="en-US" sz="14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bit)</a:t>
            </a:r>
            <a:endParaRPr kumimoji="1" lang="zh-CN" altLang="en-US" sz="1400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314265" y="720692"/>
            <a:ext cx="198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latin typeface="Century Gothic" charset="0"/>
                <a:ea typeface="Century Gothic" charset="0"/>
                <a:cs typeface="Century Gothic" charset="0"/>
              </a:rPr>
              <a:t>Dequeue</a:t>
            </a:r>
            <a:endParaRPr kumimoji="1" lang="zh-CN" altLang="en-US" sz="14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04265" y="1547591"/>
            <a:ext cx="1800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Array(64</a:t>
            </a:r>
            <a:r>
              <a:rPr kumimoji="1" lang="zh-CN" altLang="en-US" sz="14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bit)</a:t>
            </a:r>
            <a:endParaRPr kumimoji="1" lang="zh-CN" altLang="en-US" sz="1400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grpSp>
        <p:nvGrpSpPr>
          <p:cNvPr id="72" name="组 71"/>
          <p:cNvGrpSpPr/>
          <p:nvPr/>
        </p:nvGrpSpPr>
        <p:grpSpPr>
          <a:xfrm>
            <a:off x="6195286" y="568952"/>
            <a:ext cx="5113189" cy="2078745"/>
            <a:chOff x="6209235" y="649584"/>
            <a:chExt cx="5113189" cy="2078745"/>
          </a:xfrm>
        </p:grpSpPr>
        <p:sp>
          <p:nvSpPr>
            <p:cNvPr id="7" name="矩形 6"/>
            <p:cNvSpPr/>
            <p:nvPr/>
          </p:nvSpPr>
          <p:spPr>
            <a:xfrm>
              <a:off x="6209235" y="966313"/>
              <a:ext cx="5113189" cy="17620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209235" y="649584"/>
              <a:ext cx="22156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 err="1" smtClean="0">
                  <a:latin typeface="Century Gothic" charset="0"/>
                  <a:ea typeface="Century Gothic" charset="0"/>
                  <a:cs typeface="Century Gothic" charset="0"/>
                </a:rPr>
                <a:t>Multichannel_Division.vi</a:t>
              </a:r>
              <a:endParaRPr kumimoji="1" lang="zh-CN" altLang="en-US" sz="1400" dirty="0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sp>
        <p:nvSpPr>
          <p:cNvPr id="10" name="椭圆 9"/>
          <p:cNvSpPr/>
          <p:nvPr/>
        </p:nvSpPr>
        <p:spPr>
          <a:xfrm>
            <a:off x="6444906" y="1490649"/>
            <a:ext cx="198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>
                <a:latin typeface="Century Gothic" charset="0"/>
                <a:ea typeface="Century Gothic" charset="0"/>
                <a:cs typeface="Century Gothic" charset="0"/>
              </a:rPr>
              <a:t>Div</a:t>
            </a:r>
            <a:r>
              <a:rPr kumimoji="1" lang="zh-CN" alt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kumimoji="1" lang="en-US" altLang="zh-CN" sz="1400" dirty="0" smtClean="0">
                <a:latin typeface="Century Gothic" charset="0"/>
                <a:ea typeface="Century Gothic" charset="0"/>
                <a:cs typeface="Century Gothic" charset="0"/>
              </a:rPr>
              <a:t>by</a:t>
            </a:r>
            <a:r>
              <a:rPr kumimoji="1" lang="zh-CN" alt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kumimoji="1" lang="en-US" altLang="zh-CN" sz="1400" dirty="0" smtClean="0">
                <a:latin typeface="Century Gothic" charset="0"/>
                <a:ea typeface="Century Gothic" charset="0"/>
                <a:cs typeface="Century Gothic" charset="0"/>
              </a:rPr>
              <a:t>2^(32)</a:t>
            </a:r>
            <a:endParaRPr kumimoji="1" lang="zh-CN" altLang="en-US" sz="14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505927" y="1115591"/>
            <a:ext cx="1800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Quotients(32bit)</a:t>
            </a:r>
            <a:endParaRPr kumimoji="1" lang="zh-CN" altLang="en-US" sz="1400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505927" y="1950076"/>
            <a:ext cx="1800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Remainders(32bit)</a:t>
            </a:r>
            <a:endParaRPr kumimoji="1" lang="zh-CN" altLang="en-US" sz="1400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50698" y="3235273"/>
            <a:ext cx="5126636" cy="25543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50700" y="2885054"/>
            <a:ext cx="3876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>
                <a:latin typeface="Century Gothic" charset="0"/>
                <a:ea typeface="Century Gothic" charset="0"/>
                <a:cs typeface="Century Gothic" charset="0"/>
              </a:rPr>
              <a:t>Array_to_Image.vi</a:t>
            </a:r>
            <a:r>
              <a:rPr kumimoji="1" lang="en-US" altLang="zh-CN" sz="1400" dirty="0" smtClean="0">
                <a:latin typeface="Century Gothic" charset="0"/>
                <a:ea typeface="Century Gothic" charset="0"/>
                <a:cs typeface="Century Gothic" charset="0"/>
              </a:rPr>
              <a:t>(channel</a:t>
            </a:r>
            <a:r>
              <a:rPr kumimoji="1" lang="zh-CN" alt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kumimoji="1" lang="en-US" altLang="zh-CN" sz="1400" dirty="0" smtClean="0">
                <a:latin typeface="Century Gothic" charset="0"/>
                <a:ea typeface="Century Gothic" charset="0"/>
                <a:cs typeface="Century Gothic" charset="0"/>
              </a:rPr>
              <a:t>0)</a:t>
            </a:r>
            <a:endParaRPr kumimoji="1" lang="zh-CN" altLang="en-US" sz="14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262265" y="3405575"/>
            <a:ext cx="1445727" cy="4369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ysClr val="windowText" lastClr="000000"/>
                </a:solidFill>
                <a:latin typeface="Century Gothic" charset="0"/>
                <a:ea typeface="Century Gothic" charset="0"/>
                <a:cs typeface="Century Gothic" charset="0"/>
              </a:rPr>
              <a:t>A</a:t>
            </a:r>
            <a:r>
              <a:rPr kumimoji="1" lang="en-US" altLang="zh-CN" sz="1400" dirty="0" smtClean="0">
                <a:solidFill>
                  <a:sysClr val="windowText" lastClr="000000"/>
                </a:solidFill>
                <a:latin typeface="Century Gothic" charset="0"/>
                <a:ea typeface="Century Gothic" charset="0"/>
                <a:cs typeface="Century Gothic" charset="0"/>
              </a:rPr>
              <a:t>rray(32bit)</a:t>
            </a:r>
            <a:endParaRPr kumimoji="1" lang="zh-CN" altLang="en-US" sz="1400" dirty="0">
              <a:solidFill>
                <a:sysClr val="windowText" lastClr="000000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131834" y="3393628"/>
            <a:ext cx="2211782" cy="472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latin typeface="Century Gothic" charset="0"/>
                <a:ea typeface="Century Gothic" charset="0"/>
                <a:cs typeface="Century Gothic" charset="0"/>
              </a:rPr>
              <a:t>Normalization</a:t>
            </a:r>
            <a:endParaRPr kumimoji="1" lang="zh-CN" altLang="en-US" sz="14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591888" y="4207376"/>
            <a:ext cx="4240084" cy="13939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678247" y="3848655"/>
            <a:ext cx="1721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 smtClean="0">
                <a:latin typeface="Century Gothic" charset="0"/>
                <a:ea typeface="Century Gothic" charset="0"/>
                <a:cs typeface="Century Gothic" charset="0"/>
              </a:rPr>
              <a:t>Contrast_adjust.vi</a:t>
            </a:r>
            <a:endParaRPr kumimoji="1" lang="zh-CN" altLang="en-US" sz="14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068131" y="4554415"/>
            <a:ext cx="198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latin typeface="Century Gothic" charset="0"/>
                <a:ea typeface="Century Gothic" charset="0"/>
                <a:cs typeface="Century Gothic" charset="0"/>
              </a:rPr>
              <a:t>Limit</a:t>
            </a:r>
            <a:r>
              <a:rPr kumimoji="1" lang="zh-CN" alt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kumimoji="1" lang="en-US" altLang="zh-CN" sz="1400" dirty="0" smtClean="0">
                <a:latin typeface="Century Gothic" charset="0"/>
                <a:ea typeface="Century Gothic" charset="0"/>
                <a:cs typeface="Century Gothic" charset="0"/>
              </a:rPr>
              <a:t>data</a:t>
            </a:r>
            <a:r>
              <a:rPr kumimoji="1" lang="zh-CN" alt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kumimoji="1" lang="en-US" altLang="zh-CN" sz="1400" dirty="0" smtClean="0">
                <a:latin typeface="Century Gothic" charset="0"/>
                <a:ea typeface="Century Gothic" charset="0"/>
                <a:cs typeface="Century Gothic" charset="0"/>
              </a:rPr>
              <a:t>in</a:t>
            </a:r>
            <a:r>
              <a:rPr kumimoji="1" lang="zh-CN" alt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kumimoji="1" lang="en-US" altLang="zh-CN" sz="1400" dirty="0" smtClean="0">
                <a:latin typeface="Century Gothic" charset="0"/>
                <a:ea typeface="Century Gothic" charset="0"/>
                <a:cs typeface="Century Gothic" charset="0"/>
              </a:rPr>
              <a:t>8</a:t>
            </a:r>
            <a:r>
              <a:rPr kumimoji="1" lang="zh-CN" alt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kumimoji="1" lang="en-US" altLang="zh-CN" sz="1400" dirty="0" smtClean="0">
                <a:latin typeface="Century Gothic" charset="0"/>
                <a:ea typeface="Century Gothic" charset="0"/>
                <a:cs typeface="Century Gothic" charset="0"/>
              </a:rPr>
              <a:t>bit</a:t>
            </a:r>
            <a:endParaRPr kumimoji="1" lang="zh-CN" altLang="en-US" sz="14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923594" y="4554415"/>
            <a:ext cx="198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latin typeface="Century Gothic" charset="0"/>
                <a:ea typeface="Century Gothic" charset="0"/>
                <a:cs typeface="Century Gothic" charset="0"/>
              </a:rPr>
              <a:t>Expand</a:t>
            </a:r>
            <a:r>
              <a:rPr kumimoji="1" lang="zh-CN" alt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kumimoji="1" lang="en-US" altLang="zh-CN" sz="1400" dirty="0" smtClean="0">
                <a:latin typeface="Century Gothic" charset="0"/>
                <a:ea typeface="Century Gothic" charset="0"/>
                <a:cs typeface="Century Gothic" charset="0"/>
              </a:rPr>
              <a:t>to</a:t>
            </a:r>
            <a:r>
              <a:rPr kumimoji="1" lang="zh-CN" alt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kumimoji="1" lang="en-US" altLang="zh-CN" sz="1400" dirty="0" smtClean="0">
                <a:latin typeface="Century Gothic" charset="0"/>
                <a:ea typeface="Century Gothic" charset="0"/>
                <a:cs typeface="Century Gothic" charset="0"/>
              </a:rPr>
              <a:t>32</a:t>
            </a:r>
            <a:r>
              <a:rPr kumimoji="1" lang="zh-CN" alt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kumimoji="1" lang="en-US" altLang="zh-CN" sz="1400" dirty="0" smtClean="0">
                <a:latin typeface="Century Gothic" charset="0"/>
                <a:ea typeface="Century Gothic" charset="0"/>
                <a:cs typeface="Century Gothic" charset="0"/>
              </a:rPr>
              <a:t>bit</a:t>
            </a:r>
            <a:endParaRPr kumimoji="1" lang="zh-CN" altLang="en-US" sz="14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054590" y="5967400"/>
            <a:ext cx="3035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>
                <a:latin typeface="Century Gothic" charset="0"/>
                <a:ea typeface="Century Gothic" charset="0"/>
                <a:cs typeface="Century Gothic" charset="0"/>
              </a:rPr>
              <a:t>Array_to_Image.vi</a:t>
            </a:r>
            <a:r>
              <a:rPr kumimoji="1" lang="zh-CN" alt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kumimoji="1" lang="en-US" altLang="zh-CN" sz="1400" dirty="0" smtClean="0">
                <a:latin typeface="Century Gothic" charset="0"/>
                <a:ea typeface="Century Gothic" charset="0"/>
                <a:cs typeface="Century Gothic" charset="0"/>
              </a:rPr>
              <a:t>(channel</a:t>
            </a:r>
            <a:r>
              <a:rPr kumimoji="1" lang="zh-CN" alt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kumimoji="1" lang="en-US" altLang="zh-CN" sz="1400" dirty="0" smtClean="0">
                <a:latin typeface="Century Gothic" charset="0"/>
                <a:ea typeface="Century Gothic" charset="0"/>
                <a:cs typeface="Century Gothic" charset="0"/>
              </a:rPr>
              <a:t>1)</a:t>
            </a:r>
            <a:endParaRPr kumimoji="1" lang="zh-CN" altLang="en-US" sz="14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8751881" y="4014024"/>
            <a:ext cx="198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latin typeface="Century Gothic" charset="0"/>
                <a:ea typeface="Century Gothic" charset="0"/>
                <a:cs typeface="Century Gothic" charset="0"/>
              </a:rPr>
              <a:t>IMAQ&amp;Image</a:t>
            </a:r>
            <a:endParaRPr kumimoji="1" lang="zh-CN" altLang="en-US" sz="14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30" name="直线箭头连接符 29"/>
          <p:cNvCxnSpPr>
            <a:stCxn id="3" idx="3"/>
            <a:endCxn id="5" idx="2"/>
          </p:cNvCxnSpPr>
          <p:nvPr/>
        </p:nvCxnSpPr>
        <p:spPr>
          <a:xfrm flipV="1">
            <a:off x="1800000" y="990692"/>
            <a:ext cx="1514265" cy="227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stCxn id="5" idx="4"/>
            <a:endCxn id="6" idx="0"/>
          </p:cNvCxnSpPr>
          <p:nvPr/>
        </p:nvCxnSpPr>
        <p:spPr>
          <a:xfrm>
            <a:off x="4304265" y="1260692"/>
            <a:ext cx="0" cy="286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stCxn id="6" idx="3"/>
            <a:endCxn id="10" idx="2"/>
          </p:cNvCxnSpPr>
          <p:nvPr/>
        </p:nvCxnSpPr>
        <p:spPr>
          <a:xfrm flipV="1">
            <a:off x="5204265" y="1760649"/>
            <a:ext cx="1240641" cy="2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10" idx="6"/>
            <a:endCxn id="11" idx="1"/>
          </p:cNvCxnSpPr>
          <p:nvPr/>
        </p:nvCxnSpPr>
        <p:spPr>
          <a:xfrm flipV="1">
            <a:off x="8424906" y="1331591"/>
            <a:ext cx="1081021" cy="429058"/>
          </a:xfrm>
          <a:prstGeom prst="bentConnector3">
            <a:avLst>
              <a:gd name="adj1" fmla="val 276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10" idx="6"/>
            <a:endCxn id="12" idx="1"/>
          </p:cNvCxnSpPr>
          <p:nvPr/>
        </p:nvCxnSpPr>
        <p:spPr>
          <a:xfrm>
            <a:off x="8424906" y="1760649"/>
            <a:ext cx="1081021" cy="405427"/>
          </a:xfrm>
          <a:prstGeom prst="bentConnector3">
            <a:avLst>
              <a:gd name="adj1" fmla="val 276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11" idx="3"/>
          </p:cNvCxnSpPr>
          <p:nvPr/>
        </p:nvCxnSpPr>
        <p:spPr>
          <a:xfrm flipH="1">
            <a:off x="10405337" y="1331591"/>
            <a:ext cx="900590" cy="1842320"/>
          </a:xfrm>
          <a:prstGeom prst="bentConnector4">
            <a:avLst>
              <a:gd name="adj1" fmla="val -25383"/>
              <a:gd name="adj2" fmla="val 748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>
            <a:stCxn id="18" idx="3"/>
            <a:endCxn id="21" idx="2"/>
          </p:cNvCxnSpPr>
          <p:nvPr/>
        </p:nvCxnSpPr>
        <p:spPr>
          <a:xfrm>
            <a:off x="3707992" y="3624044"/>
            <a:ext cx="423842" cy="5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21" idx="6"/>
          </p:cNvCxnSpPr>
          <p:nvPr/>
        </p:nvCxnSpPr>
        <p:spPr>
          <a:xfrm>
            <a:off x="6343616" y="3629948"/>
            <a:ext cx="114189" cy="5595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>
            <a:stCxn id="24" idx="2"/>
            <a:endCxn id="25" idx="6"/>
          </p:cNvCxnSpPr>
          <p:nvPr/>
        </p:nvCxnSpPr>
        <p:spPr>
          <a:xfrm flipH="1">
            <a:off x="4903594" y="4824415"/>
            <a:ext cx="1645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/>
          <p:cNvCxnSpPr/>
          <p:nvPr/>
        </p:nvCxnSpPr>
        <p:spPr>
          <a:xfrm flipH="1">
            <a:off x="8412788" y="5008312"/>
            <a:ext cx="1786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 57"/>
          <p:cNvGrpSpPr/>
          <p:nvPr/>
        </p:nvGrpSpPr>
        <p:grpSpPr>
          <a:xfrm>
            <a:off x="2591888" y="5064"/>
            <a:ext cx="9210370" cy="6627895"/>
            <a:chOff x="1815353" y="1505"/>
            <a:chExt cx="9210370" cy="6627895"/>
          </a:xfrm>
        </p:grpSpPr>
        <p:sp>
          <p:nvSpPr>
            <p:cNvPr id="26" name="矩形 25"/>
            <p:cNvSpPr/>
            <p:nvPr/>
          </p:nvSpPr>
          <p:spPr>
            <a:xfrm>
              <a:off x="1815353" y="309282"/>
              <a:ext cx="9210370" cy="632011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815353" y="1505"/>
              <a:ext cx="24892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smtClean="0">
                  <a:latin typeface="Century Gothic" charset="0"/>
                  <a:ea typeface="Century Gothic" charset="0"/>
                  <a:cs typeface="Century Gothic" charset="0"/>
                </a:rPr>
                <a:t>Consumer</a:t>
              </a:r>
              <a:r>
                <a:rPr kumimoji="1" lang="zh-CN" altLang="en-US" sz="1400" dirty="0" smtClean="0">
                  <a:latin typeface="Century Gothic" charset="0"/>
                  <a:ea typeface="Century Gothic" charset="0"/>
                  <a:cs typeface="Century Gothic" charset="0"/>
                </a:rPr>
                <a:t> </a:t>
              </a:r>
              <a:r>
                <a:rPr kumimoji="1" lang="en-US" altLang="zh-CN" sz="1400" dirty="0" smtClean="0">
                  <a:latin typeface="Century Gothic" charset="0"/>
                  <a:ea typeface="Century Gothic" charset="0"/>
                  <a:cs typeface="Century Gothic" charset="0"/>
                </a:rPr>
                <a:t>Loop</a:t>
              </a:r>
              <a:endParaRPr kumimoji="1" lang="zh-CN" altLang="en-US" sz="1400" dirty="0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000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197</Words>
  <Application>Microsoft Macintosh PowerPoint</Application>
  <PresentationFormat>宽屏</PresentationFormat>
  <Paragraphs>87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Adobe Hebrew</vt:lpstr>
      <vt:lpstr>Calibri</vt:lpstr>
      <vt:lpstr>Calibri Light</vt:lpstr>
      <vt:lpstr>Century Gothic</vt:lpstr>
      <vt:lpstr>Quattrocento Sans</vt:lpstr>
      <vt:lpstr>Times New Roman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class</dc:creator>
  <cp:lastModifiedBy>Microsoft Office 用户</cp:lastModifiedBy>
  <cp:revision>12</cp:revision>
  <dcterms:created xsi:type="dcterms:W3CDTF">2018-09-11T09:02:00Z</dcterms:created>
  <dcterms:modified xsi:type="dcterms:W3CDTF">2018-09-12T09:32:52Z</dcterms:modified>
</cp:coreProperties>
</file>