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2" r:id="rId3"/>
    <p:sldId id="265" r:id="rId4"/>
    <p:sldId id="263" r:id="rId5"/>
    <p:sldId id="264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818B0-1DE2-5B51-CEB6-9B26D7BCBD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BFA23E-C758-F6F4-F4FD-379B4352C5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54CFCE-42EC-153A-BE10-E80FE0E5D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D441E-3F5A-421C-BEDE-57CD083832B0}" type="datetimeFigureOut">
              <a:rPr lang="en-GB" smtClean="0"/>
              <a:t>28/10/2022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56B799-1708-54BA-AEF2-C96366D9A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43E12B-3668-344F-B1A6-793C2036F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28A67-3307-4355-B583-426831090C8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5210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9DEB5-7D6F-55AC-E599-F796F77C4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15F588-2D6A-86B3-151E-4CE5281223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2E0451-912C-C05E-B358-ABA023C79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D441E-3F5A-421C-BEDE-57CD083832B0}" type="datetimeFigureOut">
              <a:rPr lang="en-GB" smtClean="0"/>
              <a:t>28/10/2022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0CB301-1B60-8B57-8FBD-37257FFF1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79317D-F833-7319-AF41-7558F8F3E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28A67-3307-4355-B583-426831090C8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0661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7B3D0E-7EAA-FB0D-492E-B5ED623FF1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826672-E5D6-B5BE-CADE-F53F916D40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6AB5E3-C710-3771-84D6-6B3D6452B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D441E-3F5A-421C-BEDE-57CD083832B0}" type="datetimeFigureOut">
              <a:rPr lang="en-GB" smtClean="0"/>
              <a:t>28/10/2022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925FD7-E1D8-0B81-2F4E-C7FBCCFEB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EDD6AC-FF55-669F-F07D-1628B89D2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28A67-3307-4355-B583-426831090C8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4189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F0F6B-715F-3AC3-C390-928552D88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DF354-800F-D9C4-E846-9226DF655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738F52-81D0-A485-9E3C-FEF348679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D441E-3F5A-421C-BEDE-57CD083832B0}" type="datetimeFigureOut">
              <a:rPr lang="en-GB" smtClean="0"/>
              <a:t>28/10/2022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F4CB1E-724B-BCE0-4DCD-7CE05894D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20A26A-5E9F-1F3E-B52E-0F1E0A954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28A67-3307-4355-B583-426831090C8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5582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3525F-07EC-9FF6-FFC0-10767CE31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F6B43E-B838-043E-2703-31BBF9B8B3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C45198-24A5-CB69-56B8-94A3091BF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D441E-3F5A-421C-BEDE-57CD083832B0}" type="datetimeFigureOut">
              <a:rPr lang="en-GB" smtClean="0"/>
              <a:t>28/10/2022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E29CE6-9709-FD03-02C2-3CF2DD974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7CFA80-BBEB-B5CF-3543-0545D229F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28A67-3307-4355-B583-426831090C8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4213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622C5-4866-02EF-DA4E-698CF47D3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A72C3B-EA12-3B35-904C-F0235C8B37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AA6A3A-DAEF-E1BD-7FDB-FF260CAE8A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1C9F8B-0DAC-EBD9-9E4C-E5D86DDDE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D441E-3F5A-421C-BEDE-57CD083832B0}" type="datetimeFigureOut">
              <a:rPr lang="en-GB" smtClean="0"/>
              <a:t>28/10/2022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41B80A-27B4-BF65-0A88-332D2664E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B7A923-C916-F35B-B408-A66F52FAF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28A67-3307-4355-B583-426831090C8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1491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D48B6-D450-E754-45C6-63C5D83A4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9B7230-B6BD-C9B9-9481-CDD34C930F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E0455-137A-84AC-3434-327EC893D8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914EFC-1543-601C-CF50-A934D7C423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47F55E-8095-B61C-E330-BD1878ABFE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03EEEA-52D7-F911-0033-60B13FEC9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D441E-3F5A-421C-BEDE-57CD083832B0}" type="datetimeFigureOut">
              <a:rPr lang="en-GB" smtClean="0"/>
              <a:t>28/10/2022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141048-B32E-D4CD-BD91-E06B8E404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CD0978-3D16-5ADB-127B-2E39BA8CB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28A67-3307-4355-B583-426831090C8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3600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6E7CF-E916-818C-462B-4A9182587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9F6111-780F-8449-4EAC-503D1C608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D441E-3F5A-421C-BEDE-57CD083832B0}" type="datetimeFigureOut">
              <a:rPr lang="en-GB" smtClean="0"/>
              <a:t>28/10/2022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67065A-B997-D79E-72CE-0A6B51ACF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E73EC6-FA4C-3FAC-4549-93DBD1A5D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28A67-3307-4355-B583-426831090C8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9195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B84671-666E-9E78-5B97-C2EBE518B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D441E-3F5A-421C-BEDE-57CD083832B0}" type="datetimeFigureOut">
              <a:rPr lang="en-GB" smtClean="0"/>
              <a:t>28/10/2022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E08CC3-2D28-5F83-5B09-F178B2F32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386FCB-2718-C8C3-F2CB-F5195A07B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28A67-3307-4355-B583-426831090C8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8613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120F0-82C7-2536-202A-ABCFBE0D9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AAF24D-0557-C5BE-609A-8302335668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B5C777-FB1B-72C1-77D8-BB48475890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421496-920E-7F7F-1A2B-959814047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D441E-3F5A-421C-BEDE-57CD083832B0}" type="datetimeFigureOut">
              <a:rPr lang="en-GB" smtClean="0"/>
              <a:t>28/10/2022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894AD1-757E-83D9-3D81-61BE71A8C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A76608-3269-ECD3-1A09-8E5BD1F70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28A67-3307-4355-B583-426831090C8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0922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B83C2-196E-EF1E-2F0A-5B53854E5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CFB7D1-0497-EC9A-8196-72FB044A48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199FC7-45F0-5A1A-453D-8F4700CA91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3E397B-BB19-3D8A-F588-FFB921E19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D441E-3F5A-421C-BEDE-57CD083832B0}" type="datetimeFigureOut">
              <a:rPr lang="en-GB" smtClean="0"/>
              <a:t>28/10/2022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87E853-6017-9D6C-6C8E-61A8F676C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06A5CB-991D-DDED-07C9-6C6FB91F2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28A67-3307-4355-B583-426831090C8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2481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BEF40-0C13-8C82-7449-A846F964D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E66040-312F-D8D8-7F2A-926E6299E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C97FBF-FDE6-0F98-4C0E-7118A3C080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D441E-3F5A-421C-BEDE-57CD083832B0}" type="datetimeFigureOut">
              <a:rPr lang="en-GB" smtClean="0"/>
              <a:t>28/10/2022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5D885E-FA2B-A6FD-8FCE-CF4F828BE1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7D4599-1109-27B1-6591-86E638EE90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228A67-3307-4355-B583-426831090C8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4785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wid/co2-data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EC884B6-BDBC-D0DC-9AC7-58A0852933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92984" y="0"/>
            <a:ext cx="14777968" cy="685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3BE8526-A227-EED3-F281-B2DF4DAF033E}"/>
              </a:ext>
            </a:extLst>
          </p:cNvPr>
          <p:cNvSpPr/>
          <p:nvPr/>
        </p:nvSpPr>
        <p:spPr>
          <a:xfrm>
            <a:off x="914401" y="5709603"/>
            <a:ext cx="10037460" cy="4833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4092E21-5A8D-5BA5-0E71-5CA432125860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>
            <a:off x="1814840" y="5950109"/>
            <a:ext cx="8334083" cy="1077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AAF2B75-65EC-EE26-4B4E-DD538D9E89A4}"/>
              </a:ext>
            </a:extLst>
          </p:cNvPr>
          <p:cNvSpPr txBox="1"/>
          <p:nvPr/>
        </p:nvSpPr>
        <p:spPr>
          <a:xfrm>
            <a:off x="1005142" y="5765443"/>
            <a:ext cx="809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 1920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79B725F-A00B-45E9-37F2-1EAD5009193D}"/>
              </a:ext>
            </a:extLst>
          </p:cNvPr>
          <p:cNvSpPr txBox="1"/>
          <p:nvPr/>
        </p:nvSpPr>
        <p:spPr>
          <a:xfrm>
            <a:off x="10148923" y="5776220"/>
            <a:ext cx="746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2020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B78CF27-8CBF-AA38-35DA-F4317BAC19D4}"/>
              </a:ext>
            </a:extLst>
          </p:cNvPr>
          <p:cNvSpPr/>
          <p:nvPr/>
        </p:nvSpPr>
        <p:spPr>
          <a:xfrm>
            <a:off x="2945201" y="5838734"/>
            <a:ext cx="215909" cy="24430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E3526F9-E95F-4BB1-5341-E60EC7B2A4FE}"/>
              </a:ext>
            </a:extLst>
          </p:cNvPr>
          <p:cNvSpPr/>
          <p:nvPr/>
        </p:nvSpPr>
        <p:spPr>
          <a:xfrm>
            <a:off x="5259971" y="5851191"/>
            <a:ext cx="215909" cy="24430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F04CD6D-2DE7-CA46-BED5-23AB5EB06044}"/>
              </a:ext>
            </a:extLst>
          </p:cNvPr>
          <p:cNvSpPr/>
          <p:nvPr/>
        </p:nvSpPr>
        <p:spPr>
          <a:xfrm>
            <a:off x="9268261" y="1001491"/>
            <a:ext cx="1683600" cy="4643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dirty="0" err="1">
                <a:solidFill>
                  <a:schemeClr val="tx1"/>
                </a:solidFill>
              </a:rPr>
              <a:t>Rel</a:t>
            </a:r>
            <a:r>
              <a:rPr lang="en-GB" dirty="0">
                <a:solidFill>
                  <a:schemeClr val="tx1"/>
                </a:solidFill>
              </a:rPr>
              <a:t>              Abs</a:t>
            </a:r>
          </a:p>
        </p:txBody>
      </p:sp>
      <p:sp>
        <p:nvSpPr>
          <p:cNvPr id="31" name="Flowchart: Terminator 30">
            <a:extLst>
              <a:ext uri="{FF2B5EF4-FFF2-40B4-BE49-F238E27FC236}">
                <a16:creationId xmlns:a16="http://schemas.microsoft.com/office/drawing/2014/main" id="{8062D956-AFB3-FB28-144D-89A5BBE38429}"/>
              </a:ext>
            </a:extLst>
          </p:cNvPr>
          <p:cNvSpPr/>
          <p:nvPr/>
        </p:nvSpPr>
        <p:spPr>
          <a:xfrm>
            <a:off x="9758032" y="1055587"/>
            <a:ext cx="510933" cy="260444"/>
          </a:xfrm>
          <a:prstGeom prst="flowChartTerminator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567BBF4E-CFF8-B7FB-5798-9D6A64277878}"/>
              </a:ext>
            </a:extLst>
          </p:cNvPr>
          <p:cNvSpPr/>
          <p:nvPr/>
        </p:nvSpPr>
        <p:spPr>
          <a:xfrm>
            <a:off x="9764590" y="1069547"/>
            <a:ext cx="215909" cy="24430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052" name="Picture 4" descr="Map Of The World Countries Blank, HD Png Download - kindpng">
            <a:extLst>
              <a:ext uri="{FF2B5EF4-FFF2-40B4-BE49-F238E27FC236}">
                <a16:creationId xmlns:a16="http://schemas.microsoft.com/office/drawing/2014/main" id="{E160D8DE-BD31-40EC-0CC1-D3F374F673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1" y="1001490"/>
            <a:ext cx="8191500" cy="43434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A4540EE1-2685-71E4-3330-7BE090DCB910}"/>
              </a:ext>
            </a:extLst>
          </p:cNvPr>
          <p:cNvSpPr/>
          <p:nvPr/>
        </p:nvSpPr>
        <p:spPr>
          <a:xfrm>
            <a:off x="9268261" y="1639721"/>
            <a:ext cx="1683600" cy="37051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AEA57B95-F529-7F42-2089-DC70ABF93798}"/>
              </a:ext>
            </a:extLst>
          </p:cNvPr>
          <p:cNvCxnSpPr>
            <a:cxnSpLocks/>
          </p:cNvCxnSpPr>
          <p:nvPr/>
        </p:nvCxnSpPr>
        <p:spPr>
          <a:xfrm rot="5400000">
            <a:off x="8399452" y="3451686"/>
            <a:ext cx="3343495" cy="1"/>
          </a:xfrm>
          <a:prstGeom prst="bentConnector3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E5AE5186-4B0F-5D3D-3004-034EF397830D}"/>
              </a:ext>
            </a:extLst>
          </p:cNvPr>
          <p:cNvCxnSpPr>
            <a:cxnSpLocks/>
          </p:cNvCxnSpPr>
          <p:nvPr/>
        </p:nvCxnSpPr>
        <p:spPr>
          <a:xfrm flipV="1">
            <a:off x="9443480" y="3321391"/>
            <a:ext cx="1323070" cy="1"/>
          </a:xfrm>
          <a:prstGeom prst="bentConnector3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0719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9F8C9-6202-D12F-36ED-B3AD02C09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75681F-E62A-95A7-86E9-B9655A180F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Compare CO2 emissions with GDP.</a:t>
            </a:r>
          </a:p>
          <a:p>
            <a:r>
              <a:rPr lang="en-GB" dirty="0"/>
              <a:t>Time can be selected via sliders.</a:t>
            </a:r>
          </a:p>
          <a:p>
            <a:r>
              <a:rPr lang="en-GB" dirty="0"/>
              <a:t>Values can be displayed absolute or relative.</a:t>
            </a:r>
          </a:p>
          <a:p>
            <a:r>
              <a:rPr lang="en-GB" dirty="0"/>
              <a:t>World map is coloured according to CO2/GDP ratio.</a:t>
            </a:r>
          </a:p>
          <a:p>
            <a:r>
              <a:rPr lang="en-GB" dirty="0"/>
              <a:t>Countries can be selected and will show up in scatter plot.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Sources:</a:t>
            </a:r>
          </a:p>
          <a:p>
            <a:r>
              <a:rPr lang="en-GB" dirty="0">
                <a:hlinkClick r:id="rId2"/>
              </a:rPr>
              <a:t>https://github.com/owid/co2-data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Goal: Display how heavily countries relied on CO2 Emissions for growth</a:t>
            </a:r>
          </a:p>
        </p:txBody>
      </p:sp>
    </p:spTree>
    <p:extLst>
      <p:ext uri="{BB962C8B-B14F-4D97-AF65-F5344CB8AC3E}">
        <p14:creationId xmlns:p14="http://schemas.microsoft.com/office/powerpoint/2010/main" val="2653579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F7E6BA-9259-F2DA-AA71-9E614862C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Ab hier Feedback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92426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EC884B6-BDBC-D0DC-9AC7-58A0852933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92984" y="0"/>
            <a:ext cx="14777968" cy="685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3BE8526-A227-EED3-F281-B2DF4DAF033E}"/>
              </a:ext>
            </a:extLst>
          </p:cNvPr>
          <p:cNvSpPr/>
          <p:nvPr/>
        </p:nvSpPr>
        <p:spPr>
          <a:xfrm>
            <a:off x="914401" y="5709603"/>
            <a:ext cx="10037460" cy="4833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4092E21-5A8D-5BA5-0E71-5CA432125860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>
            <a:off x="1814840" y="5950109"/>
            <a:ext cx="8334083" cy="1077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AAF2B75-65EC-EE26-4B4E-DD538D9E89A4}"/>
              </a:ext>
            </a:extLst>
          </p:cNvPr>
          <p:cNvSpPr txBox="1"/>
          <p:nvPr/>
        </p:nvSpPr>
        <p:spPr>
          <a:xfrm>
            <a:off x="1005142" y="5765443"/>
            <a:ext cx="809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 1920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79B725F-A00B-45E9-37F2-1EAD5009193D}"/>
              </a:ext>
            </a:extLst>
          </p:cNvPr>
          <p:cNvSpPr txBox="1"/>
          <p:nvPr/>
        </p:nvSpPr>
        <p:spPr>
          <a:xfrm>
            <a:off x="10148923" y="5776220"/>
            <a:ext cx="746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2020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B78CF27-8CBF-AA38-35DA-F4317BAC19D4}"/>
              </a:ext>
            </a:extLst>
          </p:cNvPr>
          <p:cNvSpPr/>
          <p:nvPr/>
        </p:nvSpPr>
        <p:spPr>
          <a:xfrm>
            <a:off x="2945201" y="5838734"/>
            <a:ext cx="215909" cy="24430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E3526F9-E95F-4BB1-5341-E60EC7B2A4FE}"/>
              </a:ext>
            </a:extLst>
          </p:cNvPr>
          <p:cNvSpPr/>
          <p:nvPr/>
        </p:nvSpPr>
        <p:spPr>
          <a:xfrm>
            <a:off x="5259971" y="5851191"/>
            <a:ext cx="215909" cy="24430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F04CD6D-2DE7-CA46-BED5-23AB5EB06044}"/>
              </a:ext>
            </a:extLst>
          </p:cNvPr>
          <p:cNvSpPr/>
          <p:nvPr/>
        </p:nvSpPr>
        <p:spPr>
          <a:xfrm>
            <a:off x="9268260" y="1001491"/>
            <a:ext cx="3234759" cy="4643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dirty="0" err="1">
                <a:solidFill>
                  <a:schemeClr val="tx1"/>
                </a:solidFill>
              </a:rPr>
              <a:t>Bevölkerung</a:t>
            </a:r>
            <a:r>
              <a:rPr lang="en-GB" dirty="0">
                <a:solidFill>
                  <a:schemeClr val="tx1"/>
                </a:solidFill>
              </a:rPr>
              <a:t>              </a:t>
            </a:r>
            <a:r>
              <a:rPr lang="en-GB" dirty="0" err="1">
                <a:solidFill>
                  <a:schemeClr val="tx1"/>
                </a:solidFill>
              </a:rPr>
              <a:t>Landgrösse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1" name="Flowchart: Terminator 30">
            <a:extLst>
              <a:ext uri="{FF2B5EF4-FFF2-40B4-BE49-F238E27FC236}">
                <a16:creationId xmlns:a16="http://schemas.microsoft.com/office/drawing/2014/main" id="{8062D956-AFB3-FB28-144D-89A5BBE38429}"/>
              </a:ext>
            </a:extLst>
          </p:cNvPr>
          <p:cNvSpPr/>
          <p:nvPr/>
        </p:nvSpPr>
        <p:spPr>
          <a:xfrm>
            <a:off x="10630172" y="1053408"/>
            <a:ext cx="510933" cy="260444"/>
          </a:xfrm>
          <a:prstGeom prst="flowChartTerminator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567BBF4E-CFF8-B7FB-5798-9D6A64277878}"/>
              </a:ext>
            </a:extLst>
          </p:cNvPr>
          <p:cNvSpPr/>
          <p:nvPr/>
        </p:nvSpPr>
        <p:spPr>
          <a:xfrm>
            <a:off x="10651825" y="1061477"/>
            <a:ext cx="215909" cy="24430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052" name="Picture 4" descr="Map Of The World Countries Blank, HD Png Download - kindpng">
            <a:extLst>
              <a:ext uri="{FF2B5EF4-FFF2-40B4-BE49-F238E27FC236}">
                <a16:creationId xmlns:a16="http://schemas.microsoft.com/office/drawing/2014/main" id="{E160D8DE-BD31-40EC-0CC1-D3F374F673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1" y="1001490"/>
            <a:ext cx="8191500" cy="43434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A4540EE1-2685-71E4-3330-7BE090DCB910}"/>
              </a:ext>
            </a:extLst>
          </p:cNvPr>
          <p:cNvSpPr/>
          <p:nvPr/>
        </p:nvSpPr>
        <p:spPr>
          <a:xfrm>
            <a:off x="9268261" y="1639721"/>
            <a:ext cx="1683600" cy="37051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AEA57B95-F529-7F42-2089-DC70ABF93798}"/>
              </a:ext>
            </a:extLst>
          </p:cNvPr>
          <p:cNvCxnSpPr>
            <a:cxnSpLocks/>
          </p:cNvCxnSpPr>
          <p:nvPr/>
        </p:nvCxnSpPr>
        <p:spPr>
          <a:xfrm rot="5400000">
            <a:off x="8399452" y="3451686"/>
            <a:ext cx="3343495" cy="1"/>
          </a:xfrm>
          <a:prstGeom prst="bentConnector3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E5AE5186-4B0F-5D3D-3004-034EF397830D}"/>
              </a:ext>
            </a:extLst>
          </p:cNvPr>
          <p:cNvCxnSpPr>
            <a:cxnSpLocks/>
          </p:cNvCxnSpPr>
          <p:nvPr/>
        </p:nvCxnSpPr>
        <p:spPr>
          <a:xfrm flipV="1">
            <a:off x="9443480" y="3321391"/>
            <a:ext cx="1323070" cy="1"/>
          </a:xfrm>
          <a:prstGeom prst="bentConnector3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380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2EEBA2-23B9-33FB-5258-11BCE5C43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Feedback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19B2D5A-037B-2AAC-4CDF-3C87928110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Weltkarte kleiner</a:t>
            </a:r>
          </a:p>
          <a:p>
            <a:r>
              <a:rPr lang="de-CH" dirty="0"/>
              <a:t>Scatterplot grösser</a:t>
            </a:r>
          </a:p>
          <a:p>
            <a:r>
              <a:rPr lang="de-CH" dirty="0"/>
              <a:t>Jahreszahlen auf Slider</a:t>
            </a:r>
          </a:p>
          <a:p>
            <a:r>
              <a:rPr lang="de-CH" dirty="0"/>
              <a:t>Events auf Slider</a:t>
            </a:r>
          </a:p>
          <a:p>
            <a:r>
              <a:rPr lang="de-CH" dirty="0"/>
              <a:t>Anstatt Relativ / Absolut soll Bevölkerungszahl und Landgrösse im </a:t>
            </a:r>
            <a:r>
              <a:rPr lang="de-CH" dirty="0" err="1"/>
              <a:t>Toggle</a:t>
            </a:r>
            <a:r>
              <a:rPr lang="de-CH" dirty="0"/>
              <a:t>-Button verwendet werden</a:t>
            </a:r>
          </a:p>
          <a:p>
            <a:r>
              <a:rPr lang="de-CH" dirty="0"/>
              <a:t>In Interpretation darauf hinweisen, dass gewisse Länder fast reine Dienstleistungsländer sind, die ihre Produktion nach China ausgelagert haben (Bsp. China)</a:t>
            </a:r>
          </a:p>
        </p:txBody>
      </p:sp>
    </p:spTree>
    <p:extLst>
      <p:ext uri="{BB962C8B-B14F-4D97-AF65-F5344CB8AC3E}">
        <p14:creationId xmlns:p14="http://schemas.microsoft.com/office/powerpoint/2010/main" val="2923323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129</Words>
  <Application>Microsoft Office PowerPoint</Application>
  <PresentationFormat>Breitbild</PresentationFormat>
  <Paragraphs>24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PowerPoint-Präsentation</vt:lpstr>
      <vt:lpstr>Summary</vt:lpstr>
      <vt:lpstr>Ab hier Feedback</vt:lpstr>
      <vt:lpstr>PowerPoint-Präsentation</vt:lpstr>
      <vt:lpstr>Feedback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Grab Remo I.BSCI_F19.1801</dc:creator>
  <cp:lastModifiedBy>Manuel Gut</cp:lastModifiedBy>
  <cp:revision>6</cp:revision>
  <dcterms:created xsi:type="dcterms:W3CDTF">2022-10-27T18:41:11Z</dcterms:created>
  <dcterms:modified xsi:type="dcterms:W3CDTF">2022-10-28T08:11:17Z</dcterms:modified>
</cp:coreProperties>
</file>