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3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92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8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4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8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7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06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3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61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80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3BE3C-3A31-437B-9314-E8C075B04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7" r="6633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337F86-3DF1-4A79-AB9A-2AD64E6C9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Kot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7FAAB9-8EC4-48F9-BC12-712BB3DA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operating system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1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63F2F-1FB6-4F37-B364-C7C424EC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virtual memory?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EF46C-B4B1-491E-A817-9E8DDEBDA833}"/>
              </a:ext>
            </a:extLst>
          </p:cNvPr>
          <p:cNvSpPr/>
          <p:nvPr/>
        </p:nvSpPr>
        <p:spPr>
          <a:xfrm>
            <a:off x="838200" y="2176940"/>
            <a:ext cx="1051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075E2-FC2E-454B-BE1F-2F6240589B23}"/>
              </a:ext>
            </a:extLst>
          </p:cNvPr>
          <p:cNvSpPr/>
          <p:nvPr/>
        </p:nvSpPr>
        <p:spPr>
          <a:xfrm>
            <a:off x="838200" y="2176940"/>
            <a:ext cx="5257800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Reserved memory for user space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D5E0A1-45FE-4FE8-B0CE-CF91EF593664}"/>
              </a:ext>
            </a:extLst>
          </p:cNvPr>
          <p:cNvSpPr txBox="1"/>
          <p:nvPr/>
        </p:nvSpPr>
        <p:spPr>
          <a:xfrm>
            <a:off x="6096000" y="2176940"/>
            <a:ext cx="5257800" cy="1325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036336-BC3D-467C-BD5B-FFF3135A4583}"/>
              </a:ext>
            </a:extLst>
          </p:cNvPr>
          <p:cNvSpPr txBox="1"/>
          <p:nvPr/>
        </p:nvSpPr>
        <p:spPr>
          <a:xfrm>
            <a:off x="4816928" y="3804089"/>
            <a:ext cx="255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0xFFFF800000000000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F885699-E814-49B0-BBD8-8AB64D7FF849}"/>
              </a:ext>
            </a:extLst>
          </p:cNvPr>
          <p:cNvCxnSpPr>
            <a:stCxn id="8" idx="0"/>
          </p:cNvCxnSpPr>
          <p:nvPr/>
        </p:nvCxnSpPr>
        <p:spPr>
          <a:xfrm flipV="1">
            <a:off x="6096000" y="3502503"/>
            <a:ext cx="0" cy="30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EDD5EC8-F5EC-4DF3-A89D-80827DB3A1E6}"/>
              </a:ext>
            </a:extLst>
          </p:cNvPr>
          <p:cNvSpPr txBox="1"/>
          <p:nvPr/>
        </p:nvSpPr>
        <p:spPr>
          <a:xfrm>
            <a:off x="512495" y="3804089"/>
            <a:ext cx="65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95B99D-C60C-4C43-8B39-DF4C0CC30E1A}"/>
              </a:ext>
            </a:extLst>
          </p:cNvPr>
          <p:cNvSpPr txBox="1"/>
          <p:nvPr/>
        </p:nvSpPr>
        <p:spPr>
          <a:xfrm>
            <a:off x="9633858" y="3804089"/>
            <a:ext cx="255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0xFFFFFFFFFFFFFFFF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62867-F683-4B1F-8117-69BBFAD02353}"/>
              </a:ext>
            </a:extLst>
          </p:cNvPr>
          <p:cNvSpPr/>
          <p:nvPr/>
        </p:nvSpPr>
        <p:spPr>
          <a:xfrm>
            <a:off x="6095999" y="2176940"/>
            <a:ext cx="1279072" cy="1325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code and data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4F9D00-5D84-497E-812F-4B43295512C8}"/>
              </a:ext>
            </a:extLst>
          </p:cNvPr>
          <p:cNvSpPr/>
          <p:nvPr/>
        </p:nvSpPr>
        <p:spPr>
          <a:xfrm>
            <a:off x="7375071" y="2176940"/>
            <a:ext cx="1460170" cy="13255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Memory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84651-A696-47A0-90AA-22FF377FB6D3}"/>
              </a:ext>
            </a:extLst>
          </p:cNvPr>
          <p:cNvSpPr/>
          <p:nvPr/>
        </p:nvSpPr>
        <p:spPr>
          <a:xfrm>
            <a:off x="8835241" y="2176940"/>
            <a:ext cx="1074720" cy="13255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Heap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655A45-760D-4E00-A1CD-83515455F6D8}"/>
              </a:ext>
            </a:extLst>
          </p:cNvPr>
          <p:cNvSpPr/>
          <p:nvPr/>
        </p:nvSpPr>
        <p:spPr>
          <a:xfrm>
            <a:off x="9909961" y="2176940"/>
            <a:ext cx="1443839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 address (PCI, trampoline 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913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DE4C32"/>
      </a:accent1>
      <a:accent2>
        <a:srgbClr val="CC204D"/>
      </a:accent2>
      <a:accent3>
        <a:srgbClr val="DE32A7"/>
      </a:accent3>
      <a:accent4>
        <a:srgbClr val="BC20CC"/>
      </a:accent4>
      <a:accent5>
        <a:srgbClr val="8532DE"/>
      </a:accent5>
      <a:accent6>
        <a:srgbClr val="4237D2"/>
      </a:accent6>
      <a:hlink>
        <a:srgbClr val="923FBF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Aharoni</vt:lpstr>
      <vt:lpstr>Arial</vt:lpstr>
      <vt:lpstr>Avenir Next LT Pro</vt:lpstr>
      <vt:lpstr>Calibri</vt:lpstr>
      <vt:lpstr>ShapesVTI</vt:lpstr>
      <vt:lpstr>Kot</vt:lpstr>
      <vt:lpstr>What about virtual memory?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</dc:title>
  <dc:creator>Fabrice LANGOUËT</dc:creator>
  <cp:lastModifiedBy>Fabrice LANGOUËT</cp:lastModifiedBy>
  <cp:revision>4</cp:revision>
  <dcterms:created xsi:type="dcterms:W3CDTF">2021-10-23T18:30:34Z</dcterms:created>
  <dcterms:modified xsi:type="dcterms:W3CDTF">2021-10-24T11:29:46Z</dcterms:modified>
</cp:coreProperties>
</file>