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67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0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55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13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4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39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7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8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27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9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3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6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9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D6C6-93C7-4F4B-BB37-A3C5FA2E74DB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4B686B-B344-49A9-B43C-8372F315A7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2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8DA5A304-7EF1-28E9-B9F2-73E9A2BA9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50937"/>
            <a:ext cx="7766936" cy="1096899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40610" algn="l"/>
              </a:tabLst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Augusto Henrique Leme de Oliveira RA: 17.00268-0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340610" algn="l"/>
              </a:tabLst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Giovanni Guariglia de Camargo RA: 23.00136-4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28DC73-2C93-5CDD-CC56-3B50F61F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Site para </a:t>
            </a:r>
            <a:br>
              <a:rPr lang="en-US" sz="6600" dirty="0"/>
            </a:br>
            <a:r>
              <a:rPr lang="en-US" sz="6600" dirty="0"/>
              <a:t>Usina Eco-Cultural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14118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5C1F1-1DE9-FFC3-A244-FF03A78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O que é o</a:t>
            </a:r>
            <a:br>
              <a:rPr lang="pt-BR" sz="4000" dirty="0"/>
            </a:br>
            <a:r>
              <a:rPr lang="pt-BR" sz="4000" dirty="0"/>
              <a:t> movimento Usina </a:t>
            </a:r>
            <a:r>
              <a:rPr lang="pt-BR" sz="4000" dirty="0" err="1"/>
              <a:t>Eco-Cultural</a:t>
            </a:r>
            <a:r>
              <a:rPr lang="pt-BR" sz="4000" dirty="0"/>
              <a:t>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Grupo de pessoas em rua durante o dia&#10;&#10;Descrição gerada automaticamente">
            <a:extLst>
              <a:ext uri="{FF2B5EF4-FFF2-40B4-BE49-F238E27FC236}">
                <a16:creationId xmlns:a16="http://schemas.microsoft.com/office/drawing/2014/main" id="{FE52D93F-DBBA-1494-25CE-838E534A3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29" y="2088527"/>
            <a:ext cx="6596453" cy="4388076"/>
          </a:xfrm>
        </p:spPr>
      </p:pic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52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5C1F1-1DE9-FFC3-A244-FF03A78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Necessidade de criar um site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58018-FF1C-D11A-F040-25FFE7BC8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sz="3200" dirty="0"/>
              <a:t>Informar o público sobre o movimento</a:t>
            </a:r>
          </a:p>
          <a:p>
            <a:r>
              <a:rPr lang="pt-BR" sz="3200" dirty="0"/>
              <a:t>Obter apoiadores</a:t>
            </a:r>
          </a:p>
          <a:p>
            <a:r>
              <a:rPr lang="pt-BR" sz="3200" dirty="0"/>
              <a:t>Obter assinaturas para o abaixo-assinado</a:t>
            </a:r>
          </a:p>
          <a:p>
            <a:r>
              <a:rPr lang="pt-BR" sz="3200" dirty="0"/>
              <a:t>Mostrar o progresso do movimento</a:t>
            </a:r>
          </a:p>
          <a:p>
            <a:r>
              <a:rPr lang="pt-BR" sz="3200" dirty="0"/>
              <a:t>Obter ideias, críticas e sugestões</a:t>
            </a:r>
          </a:p>
          <a:p>
            <a:endParaRPr lang="pt-BR" dirty="0"/>
          </a:p>
        </p:txBody>
      </p:sp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8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5C1F1-1DE9-FFC3-A244-FF03A78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Como construir o </a:t>
            </a:r>
            <a:r>
              <a:rPr lang="pt-BR" sz="4000" dirty="0"/>
              <a:t>site? </a:t>
            </a:r>
            <a:br>
              <a:rPr lang="pt-BR" sz="4000" dirty="0"/>
            </a:br>
            <a:r>
              <a:rPr lang="pt-BR" sz="4000" dirty="0"/>
              <a:t>Qual o público-alvo?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E7AD8CA-1EE8-6576-1DC0-57F28A66D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859" y="2099164"/>
            <a:ext cx="6708899" cy="3603413"/>
          </a:xfrm>
        </p:spPr>
      </p:pic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5C1F1-1DE9-FFC3-A244-FF03A78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Pessoas de todas as idades </a:t>
            </a:r>
            <a:br>
              <a:rPr lang="pt-BR" dirty="0"/>
            </a:br>
            <a:r>
              <a:rPr lang="pt-BR" dirty="0"/>
              <a:t>participam do movimento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Grupo de pessoas em um parque&#10;&#10;Descrição gerada automaticamente">
            <a:extLst>
              <a:ext uri="{FF2B5EF4-FFF2-40B4-BE49-F238E27FC236}">
                <a16:creationId xmlns:a16="http://schemas.microsoft.com/office/drawing/2014/main" id="{A0023D03-50AE-0C06-2BA9-0308EFEA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28" y="4347667"/>
            <a:ext cx="2761232" cy="2175866"/>
          </a:xfrm>
        </p:spPr>
      </p:pic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Espaço Reservado para Conteúdo 4" descr="Grupo de pessoas em rua durante o dia&#10;&#10;Descrição gerada automaticamente">
            <a:extLst>
              <a:ext uri="{FF2B5EF4-FFF2-40B4-BE49-F238E27FC236}">
                <a16:creationId xmlns:a16="http://schemas.microsoft.com/office/drawing/2014/main" id="{185013CD-DAAE-C33C-4631-C331C9655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67" y="4347667"/>
            <a:ext cx="3369597" cy="224151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65A336-19E3-6D9E-7EAC-218D15EB6987}"/>
              </a:ext>
            </a:extLst>
          </p:cNvPr>
          <p:cNvSpPr txBox="1"/>
          <p:nvPr/>
        </p:nvSpPr>
        <p:spPr>
          <a:xfrm>
            <a:off x="2961696" y="2369224"/>
            <a:ext cx="5684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 site deve ser acessível para todas as idades, independente do conhecimento de como usar computadores e celulares.</a:t>
            </a:r>
          </a:p>
        </p:txBody>
      </p:sp>
    </p:spTree>
    <p:extLst>
      <p:ext uri="{BB962C8B-B14F-4D97-AF65-F5344CB8AC3E}">
        <p14:creationId xmlns:p14="http://schemas.microsoft.com/office/powerpoint/2010/main" val="361120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5C1F1-1DE9-FFC3-A244-FF03A78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13" y="999226"/>
            <a:ext cx="8596668" cy="4859548"/>
          </a:xfrm>
        </p:spPr>
        <p:txBody>
          <a:bodyPr>
            <a:normAutofit/>
          </a:bodyPr>
          <a:lstStyle/>
          <a:p>
            <a:pPr algn="ctr"/>
            <a:r>
              <a:rPr lang="pt-BR" sz="14900" dirty="0"/>
              <a:t>Vamos ver o site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23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5C1F1-1DE9-FFC3-A244-FF03A78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Conclusão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01D6BB-BEB6-A610-6CC0-E2270C5D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77842"/>
            <a:ext cx="8596668" cy="3880773"/>
          </a:xfrm>
        </p:spPr>
        <p:txBody>
          <a:bodyPr/>
          <a:lstStyle/>
          <a:p>
            <a:r>
              <a:rPr lang="pt-BR" sz="2800" dirty="0"/>
              <a:t>Site construído com sucesso</a:t>
            </a:r>
          </a:p>
          <a:p>
            <a:r>
              <a:rPr lang="pt-BR" sz="2800" dirty="0"/>
              <a:t>Aprendizado de trabalho em equipe</a:t>
            </a:r>
          </a:p>
          <a:p>
            <a:r>
              <a:rPr lang="pt-BR" sz="2800" dirty="0"/>
              <a:t>Aprendizado de desenvolvimento de sites</a:t>
            </a:r>
          </a:p>
          <a:p>
            <a:r>
              <a:rPr lang="pt-BR" sz="2800" dirty="0"/>
              <a:t>Aprendizado de planejamento e organização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08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5C1F1-1DE9-FFC3-A244-FF03A782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23" y="800818"/>
            <a:ext cx="9138966" cy="52563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4900" dirty="0"/>
              <a:t>Obrigado por assistir!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5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4C42601EEA1641AA756ACA88FF6888" ma:contentTypeVersion="10" ma:contentTypeDescription="Crie um novo documento." ma:contentTypeScope="" ma:versionID="55b26198fd07b3b597f21e3893b281ae">
  <xsd:schema xmlns:xsd="http://www.w3.org/2001/XMLSchema" xmlns:xs="http://www.w3.org/2001/XMLSchema" xmlns:p="http://schemas.microsoft.com/office/2006/metadata/properties" xmlns:ns3="0ec950bf-d629-401b-93ea-26b79ce8f633" targetNamespace="http://schemas.microsoft.com/office/2006/metadata/properties" ma:root="true" ma:fieldsID="dc3f76f893771f8d23960fb408644392" ns3:_="">
    <xsd:import namespace="0ec950bf-d629-401b-93ea-26b79ce8f6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950bf-d629-401b-93ea-26b79ce8f6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01D3F7-D3FE-43B4-89D4-85CE46CB86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c950bf-d629-401b-93ea-26b79ce8f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39282F-CBE9-4A5A-BBC5-70617DE80B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CE2B3-F7B0-4D93-B19D-C02D62D3F841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0ec950bf-d629-401b-93ea-26b79ce8f633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126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Site para  Usina Eco-Cultural</vt:lpstr>
      <vt:lpstr>O que é o  movimento Usina Eco-Cultural?</vt:lpstr>
      <vt:lpstr>Necessidade de criar um site</vt:lpstr>
      <vt:lpstr>Como construir o site?  Qual o público-alvo?</vt:lpstr>
      <vt:lpstr>Pessoas de todas as idades  participam do movimento</vt:lpstr>
      <vt:lpstr>Vamos ver o site</vt:lpstr>
      <vt:lpstr>Conclusão</vt:lpstr>
      <vt:lpstr>Obrigado por assistir!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para  Usina Eco-Cultural</dc:title>
  <dc:creator>AUGUSTO  HENRIQUE LEME DE OLIVEIRA</dc:creator>
  <cp:lastModifiedBy>AUGUSTO  HENRIQUE LEME DE OLIVEIRA</cp:lastModifiedBy>
  <cp:revision>4</cp:revision>
  <dcterms:created xsi:type="dcterms:W3CDTF">2023-12-06T12:45:58Z</dcterms:created>
  <dcterms:modified xsi:type="dcterms:W3CDTF">2023-12-07T02:53:43Z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0x0101001D4C42601EEA1641AA756ACA88FF6888</vt:lpwstr>
  </property>
</Properties>
</file>