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iqBGwHZsO9C8zDQGIZQqeZ7z0e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0D0992-87F4-C19D-7AD7-5A82F9CC51F8}" v="68" dt="2023-10-04T15:15:26.7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NA VALVERDE DIEGO" userId="S::cristina.valdie@educa.jcyl.es::3ff687ca-fcfe-473d-b5fe-53b0d4104dea" providerId="AD" clId="Web-{FD0D0992-87F4-C19D-7AD7-5A82F9CC51F8}"/>
    <pc:docChg chg="delSld modSld">
      <pc:chgData name="CRISTINA VALVERDE DIEGO" userId="S::cristina.valdie@educa.jcyl.es::3ff687ca-fcfe-473d-b5fe-53b0d4104dea" providerId="AD" clId="Web-{FD0D0992-87F4-C19D-7AD7-5A82F9CC51F8}" dt="2023-10-04T15:15:25.497" v="55" actId="20577"/>
      <pc:docMkLst>
        <pc:docMk/>
      </pc:docMkLst>
      <pc:sldChg chg="modSp">
        <pc:chgData name="CRISTINA VALVERDE DIEGO" userId="S::cristina.valdie@educa.jcyl.es::3ff687ca-fcfe-473d-b5fe-53b0d4104dea" providerId="AD" clId="Web-{FD0D0992-87F4-C19D-7AD7-5A82F9CC51F8}" dt="2023-10-04T15:15:25.497" v="55" actId="20577"/>
        <pc:sldMkLst>
          <pc:docMk/>
          <pc:sldMk cId="0" sldId="256"/>
        </pc:sldMkLst>
        <pc:spChg chg="mod">
          <ac:chgData name="CRISTINA VALVERDE DIEGO" userId="S::cristina.valdie@educa.jcyl.es::3ff687ca-fcfe-473d-b5fe-53b0d4104dea" providerId="AD" clId="Web-{FD0D0992-87F4-C19D-7AD7-5A82F9CC51F8}" dt="2023-10-04T15:15:25.497" v="55" actId="20577"/>
          <ac:spMkLst>
            <pc:docMk/>
            <pc:sldMk cId="0" sldId="256"/>
            <ac:spMk id="143" creationId="{00000000-0000-0000-0000-000000000000}"/>
          </ac:spMkLst>
        </pc:spChg>
        <pc:spChg chg="mod">
          <ac:chgData name="CRISTINA VALVERDE DIEGO" userId="S::cristina.valdie@educa.jcyl.es::3ff687ca-fcfe-473d-b5fe-53b0d4104dea" providerId="AD" clId="Web-{FD0D0992-87F4-C19D-7AD7-5A82F9CC51F8}" dt="2023-10-04T14:52:05.482" v="8" actId="20577"/>
          <ac:spMkLst>
            <pc:docMk/>
            <pc:sldMk cId="0" sldId="256"/>
            <ac:spMk id="144" creationId="{00000000-0000-0000-0000-000000000000}"/>
          </ac:spMkLst>
        </pc:spChg>
      </pc:sldChg>
      <pc:sldChg chg="del">
        <pc:chgData name="CRISTINA VALVERDE DIEGO" userId="S::cristina.valdie@educa.jcyl.es::3ff687ca-fcfe-473d-b5fe-53b0d4104dea" providerId="AD" clId="Web-{FD0D0992-87F4-C19D-7AD7-5A82F9CC51F8}" dt="2023-10-04T14:52:15.170" v="9"/>
        <pc:sldMkLst>
          <pc:docMk/>
          <pc:sldMk cId="0" sldId="257"/>
        </pc:sldMkLst>
      </pc:sldChg>
      <pc:sldChg chg="del">
        <pc:chgData name="CRISTINA VALVERDE DIEGO" userId="S::cristina.valdie@educa.jcyl.es::3ff687ca-fcfe-473d-b5fe-53b0d4104dea" providerId="AD" clId="Web-{FD0D0992-87F4-C19D-7AD7-5A82F9CC51F8}" dt="2023-10-04T14:52:16.576" v="10"/>
        <pc:sldMkLst>
          <pc:docMk/>
          <pc:sldMk cId="0" sldId="258"/>
        </pc:sldMkLst>
      </pc:sldChg>
      <pc:sldChg chg="del">
        <pc:chgData name="CRISTINA VALVERDE DIEGO" userId="S::cristina.valdie@educa.jcyl.es::3ff687ca-fcfe-473d-b5fe-53b0d4104dea" providerId="AD" clId="Web-{FD0D0992-87F4-C19D-7AD7-5A82F9CC51F8}" dt="2023-10-04T14:52:17.654" v="11"/>
        <pc:sldMkLst>
          <pc:docMk/>
          <pc:sldMk cId="0" sldId="259"/>
        </pc:sldMkLst>
      </pc:sldChg>
      <pc:sldChg chg="del">
        <pc:chgData name="CRISTINA VALVERDE DIEGO" userId="S::cristina.valdie@educa.jcyl.es::3ff687ca-fcfe-473d-b5fe-53b0d4104dea" providerId="AD" clId="Web-{FD0D0992-87F4-C19D-7AD7-5A82F9CC51F8}" dt="2023-10-04T14:52:18.795" v="12"/>
        <pc:sldMkLst>
          <pc:docMk/>
          <pc:sldMk cId="0" sldId="260"/>
        </pc:sldMkLst>
      </pc:sldChg>
      <pc:sldChg chg="del">
        <pc:chgData name="CRISTINA VALVERDE DIEGO" userId="S::cristina.valdie@educa.jcyl.es::3ff687ca-fcfe-473d-b5fe-53b0d4104dea" providerId="AD" clId="Web-{FD0D0992-87F4-C19D-7AD7-5A82F9CC51F8}" dt="2023-10-04T14:52:19.936" v="13"/>
        <pc:sldMkLst>
          <pc:docMk/>
          <pc:sldMk cId="0" sldId="261"/>
        </pc:sldMkLst>
      </pc:sldChg>
      <pc:sldChg chg="del">
        <pc:chgData name="CRISTINA VALVERDE DIEGO" userId="S::cristina.valdie@educa.jcyl.es::3ff687ca-fcfe-473d-b5fe-53b0d4104dea" providerId="AD" clId="Web-{FD0D0992-87F4-C19D-7AD7-5A82F9CC51F8}" dt="2023-10-04T14:52:24.358" v="14"/>
        <pc:sldMkLst>
          <pc:docMk/>
          <pc:sldMk cId="0" sldId="262"/>
        </pc:sldMkLst>
      </pc:sldChg>
      <pc:sldChg chg="del">
        <pc:chgData name="CRISTINA VALVERDE DIEGO" userId="S::cristina.valdie@educa.jcyl.es::3ff687ca-fcfe-473d-b5fe-53b0d4104dea" providerId="AD" clId="Web-{FD0D0992-87F4-C19D-7AD7-5A82F9CC51F8}" dt="2023-10-04T14:52:29.670" v="15"/>
        <pc:sldMkLst>
          <pc:docMk/>
          <pc:sldMk cId="0" sldId="263"/>
        </pc:sldMkLst>
      </pc:sldChg>
      <pc:sldChg chg="del">
        <pc:chgData name="CRISTINA VALVERDE DIEGO" userId="S::cristina.valdie@educa.jcyl.es::3ff687ca-fcfe-473d-b5fe-53b0d4104dea" providerId="AD" clId="Web-{FD0D0992-87F4-C19D-7AD7-5A82F9CC51F8}" dt="2023-10-04T14:52:31.342" v="16"/>
        <pc:sldMkLst>
          <pc:docMk/>
          <pc:sldMk cId="0" sldId="264"/>
        </pc:sldMkLst>
      </pc:sldChg>
      <pc:sldChg chg="modSp">
        <pc:chgData name="CRISTINA VALVERDE DIEGO" userId="S::cristina.valdie@educa.jcyl.es::3ff687ca-fcfe-473d-b5fe-53b0d4104dea" providerId="AD" clId="Web-{FD0D0992-87F4-C19D-7AD7-5A82F9CC51F8}" dt="2023-10-04T14:52:58.578" v="19" actId="20577"/>
        <pc:sldMkLst>
          <pc:docMk/>
          <pc:sldMk cId="0" sldId="265"/>
        </pc:sldMkLst>
        <pc:spChg chg="mod">
          <ac:chgData name="CRISTINA VALVERDE DIEGO" userId="S::cristina.valdie@educa.jcyl.es::3ff687ca-fcfe-473d-b5fe-53b0d4104dea" providerId="AD" clId="Web-{FD0D0992-87F4-C19D-7AD7-5A82F9CC51F8}" dt="2023-10-04T14:52:58.578" v="19" actId="20577"/>
          <ac:spMkLst>
            <pc:docMk/>
            <pc:sldMk cId="0" sldId="265"/>
            <ac:spMk id="197" creationId="{00000000-0000-0000-0000-000000000000}"/>
          </ac:spMkLst>
        </pc:spChg>
      </pc:sldChg>
      <pc:sldChg chg="modSp">
        <pc:chgData name="CRISTINA VALVERDE DIEGO" userId="S::cristina.valdie@educa.jcyl.es::3ff687ca-fcfe-473d-b5fe-53b0d4104dea" providerId="AD" clId="Web-{FD0D0992-87F4-C19D-7AD7-5A82F9CC51F8}" dt="2023-10-04T14:53:05.187" v="22" actId="20577"/>
        <pc:sldMkLst>
          <pc:docMk/>
          <pc:sldMk cId="0" sldId="266"/>
        </pc:sldMkLst>
        <pc:spChg chg="mod">
          <ac:chgData name="CRISTINA VALVERDE DIEGO" userId="S::cristina.valdie@educa.jcyl.es::3ff687ca-fcfe-473d-b5fe-53b0d4104dea" providerId="AD" clId="Web-{FD0D0992-87F4-C19D-7AD7-5A82F9CC51F8}" dt="2023-10-04T14:53:05.187" v="22" actId="20577"/>
          <ac:spMkLst>
            <pc:docMk/>
            <pc:sldMk cId="0" sldId="266"/>
            <ac:spMk id="204" creationId="{00000000-0000-0000-0000-000000000000}"/>
          </ac:spMkLst>
        </pc:spChg>
      </pc:sldChg>
      <pc:sldChg chg="modSp">
        <pc:chgData name="CRISTINA VALVERDE DIEGO" userId="S::cristina.valdie@educa.jcyl.es::3ff687ca-fcfe-473d-b5fe-53b0d4104dea" providerId="AD" clId="Web-{FD0D0992-87F4-C19D-7AD7-5A82F9CC51F8}" dt="2023-10-04T14:53:13.657" v="23" actId="20577"/>
        <pc:sldMkLst>
          <pc:docMk/>
          <pc:sldMk cId="0" sldId="267"/>
        </pc:sldMkLst>
        <pc:spChg chg="mod">
          <ac:chgData name="CRISTINA VALVERDE DIEGO" userId="S::cristina.valdie@educa.jcyl.es::3ff687ca-fcfe-473d-b5fe-53b0d4104dea" providerId="AD" clId="Web-{FD0D0992-87F4-C19D-7AD7-5A82F9CC51F8}" dt="2023-10-04T14:53:13.657" v="23" actId="20577"/>
          <ac:spMkLst>
            <pc:docMk/>
            <pc:sldMk cId="0" sldId="267"/>
            <ac:spMk id="212" creationId="{00000000-0000-0000-0000-000000000000}"/>
          </ac:spMkLst>
        </pc:spChg>
      </pc:sldChg>
      <pc:sldChg chg="modSp">
        <pc:chgData name="CRISTINA VALVERDE DIEGO" userId="S::cristina.valdie@educa.jcyl.es::3ff687ca-fcfe-473d-b5fe-53b0d4104dea" providerId="AD" clId="Web-{FD0D0992-87F4-C19D-7AD7-5A82F9CC51F8}" dt="2023-10-04T14:53:20.360" v="24" actId="20577"/>
        <pc:sldMkLst>
          <pc:docMk/>
          <pc:sldMk cId="0" sldId="268"/>
        </pc:sldMkLst>
        <pc:spChg chg="mod">
          <ac:chgData name="CRISTINA VALVERDE DIEGO" userId="S::cristina.valdie@educa.jcyl.es::3ff687ca-fcfe-473d-b5fe-53b0d4104dea" providerId="AD" clId="Web-{FD0D0992-87F4-C19D-7AD7-5A82F9CC51F8}" dt="2023-10-04T14:53:20.360" v="24" actId="20577"/>
          <ac:spMkLst>
            <pc:docMk/>
            <pc:sldMk cId="0" sldId="268"/>
            <ac:spMk id="220" creationId="{00000000-0000-0000-0000-000000000000}"/>
          </ac:spMkLst>
        </pc:spChg>
      </pc:sldChg>
      <pc:sldChg chg="modSp">
        <pc:chgData name="CRISTINA VALVERDE DIEGO" userId="S::cristina.valdie@educa.jcyl.es::3ff687ca-fcfe-473d-b5fe-53b0d4104dea" providerId="AD" clId="Web-{FD0D0992-87F4-C19D-7AD7-5A82F9CC51F8}" dt="2023-10-04T14:53:30.267" v="30" actId="20577"/>
        <pc:sldMkLst>
          <pc:docMk/>
          <pc:sldMk cId="0" sldId="269"/>
        </pc:sldMkLst>
        <pc:spChg chg="mod">
          <ac:chgData name="CRISTINA VALVERDE DIEGO" userId="S::cristina.valdie@educa.jcyl.es::3ff687ca-fcfe-473d-b5fe-53b0d4104dea" providerId="AD" clId="Web-{FD0D0992-87F4-C19D-7AD7-5A82F9CC51F8}" dt="2023-10-04T14:53:30.267" v="30" actId="20577"/>
          <ac:spMkLst>
            <pc:docMk/>
            <pc:sldMk cId="0" sldId="269"/>
            <ac:spMk id="226" creationId="{00000000-0000-0000-0000-000000000000}"/>
          </ac:spMkLst>
        </pc:spChg>
      </pc:sldChg>
      <pc:sldChg chg="modSp">
        <pc:chgData name="CRISTINA VALVERDE DIEGO" userId="S::cristina.valdie@educa.jcyl.es::3ff687ca-fcfe-473d-b5fe-53b0d4104dea" providerId="AD" clId="Web-{FD0D0992-87F4-C19D-7AD7-5A82F9CC51F8}" dt="2023-10-04T14:53:46.111" v="32" actId="20577"/>
        <pc:sldMkLst>
          <pc:docMk/>
          <pc:sldMk cId="0" sldId="270"/>
        </pc:sldMkLst>
        <pc:spChg chg="mod">
          <ac:chgData name="CRISTINA VALVERDE DIEGO" userId="S::cristina.valdie@educa.jcyl.es::3ff687ca-fcfe-473d-b5fe-53b0d4104dea" providerId="AD" clId="Web-{FD0D0992-87F4-C19D-7AD7-5A82F9CC51F8}" dt="2023-10-04T14:53:46.111" v="32" actId="20577"/>
          <ac:spMkLst>
            <pc:docMk/>
            <pc:sldMk cId="0" sldId="270"/>
            <ac:spMk id="232" creationId="{00000000-0000-0000-0000-000000000000}"/>
          </ac:spMkLst>
        </pc:spChg>
      </pc:sldChg>
      <pc:sldChg chg="modSp">
        <pc:chgData name="CRISTINA VALVERDE DIEGO" userId="S::cristina.valdie@educa.jcyl.es::3ff687ca-fcfe-473d-b5fe-53b0d4104dea" providerId="AD" clId="Web-{FD0D0992-87F4-C19D-7AD7-5A82F9CC51F8}" dt="2023-10-04T14:53:53.299" v="34" actId="20577"/>
        <pc:sldMkLst>
          <pc:docMk/>
          <pc:sldMk cId="0" sldId="271"/>
        </pc:sldMkLst>
        <pc:spChg chg="mod">
          <ac:chgData name="CRISTINA VALVERDE DIEGO" userId="S::cristina.valdie@educa.jcyl.es::3ff687ca-fcfe-473d-b5fe-53b0d4104dea" providerId="AD" clId="Web-{FD0D0992-87F4-C19D-7AD7-5A82F9CC51F8}" dt="2023-10-04T14:53:53.299" v="34" actId="20577"/>
          <ac:spMkLst>
            <pc:docMk/>
            <pc:sldMk cId="0" sldId="271"/>
            <ac:spMk id="238" creationId="{00000000-0000-0000-0000-000000000000}"/>
          </ac:spMkLst>
        </pc:spChg>
      </pc:sldChg>
      <pc:sldChg chg="modSp">
        <pc:chgData name="CRISTINA VALVERDE DIEGO" userId="S::cristina.valdie@educa.jcyl.es::3ff687ca-fcfe-473d-b5fe-53b0d4104dea" providerId="AD" clId="Web-{FD0D0992-87F4-C19D-7AD7-5A82F9CC51F8}" dt="2023-10-04T14:53:58.283" v="36" actId="20577"/>
        <pc:sldMkLst>
          <pc:docMk/>
          <pc:sldMk cId="0" sldId="272"/>
        </pc:sldMkLst>
        <pc:spChg chg="mod">
          <ac:chgData name="CRISTINA VALVERDE DIEGO" userId="S::cristina.valdie@educa.jcyl.es::3ff687ca-fcfe-473d-b5fe-53b0d4104dea" providerId="AD" clId="Web-{FD0D0992-87F4-C19D-7AD7-5A82F9CC51F8}" dt="2023-10-04T14:53:58.283" v="36" actId="20577"/>
          <ac:spMkLst>
            <pc:docMk/>
            <pc:sldMk cId="0" sldId="272"/>
            <ac:spMk id="244" creationId="{00000000-0000-0000-0000-000000000000}"/>
          </ac:spMkLst>
        </pc:spChg>
      </pc:sldChg>
      <pc:sldChg chg="modSp">
        <pc:chgData name="CRISTINA VALVERDE DIEGO" userId="S::cristina.valdie@educa.jcyl.es::3ff687ca-fcfe-473d-b5fe-53b0d4104dea" providerId="AD" clId="Web-{FD0D0992-87F4-C19D-7AD7-5A82F9CC51F8}" dt="2023-10-04T15:13:44.213" v="39" actId="20577"/>
        <pc:sldMkLst>
          <pc:docMk/>
          <pc:sldMk cId="0" sldId="274"/>
        </pc:sldMkLst>
        <pc:spChg chg="mod">
          <ac:chgData name="CRISTINA VALVERDE DIEGO" userId="S::cristina.valdie@educa.jcyl.es::3ff687ca-fcfe-473d-b5fe-53b0d4104dea" providerId="AD" clId="Web-{FD0D0992-87F4-C19D-7AD7-5A82F9CC51F8}" dt="2023-10-04T15:13:44.213" v="39" actId="20577"/>
          <ac:spMkLst>
            <pc:docMk/>
            <pc:sldMk cId="0" sldId="274"/>
            <ac:spMk id="259" creationId="{00000000-0000-0000-0000-000000000000}"/>
          </ac:spMkLst>
        </pc:spChg>
      </pc:sldChg>
      <pc:sldChg chg="modSp">
        <pc:chgData name="CRISTINA VALVERDE DIEGO" userId="S::cristina.valdie@educa.jcyl.es::3ff687ca-fcfe-473d-b5fe-53b0d4104dea" providerId="AD" clId="Web-{FD0D0992-87F4-C19D-7AD7-5A82F9CC51F8}" dt="2023-10-04T15:14:46.746" v="50" actId="20577"/>
        <pc:sldMkLst>
          <pc:docMk/>
          <pc:sldMk cId="0" sldId="275"/>
        </pc:sldMkLst>
        <pc:spChg chg="mod">
          <ac:chgData name="CRISTINA VALVERDE DIEGO" userId="S::cristina.valdie@educa.jcyl.es::3ff687ca-fcfe-473d-b5fe-53b0d4104dea" providerId="AD" clId="Web-{FD0D0992-87F4-C19D-7AD7-5A82F9CC51F8}" dt="2023-10-04T15:13:52.979" v="44" actId="20577"/>
          <ac:spMkLst>
            <pc:docMk/>
            <pc:sldMk cId="0" sldId="275"/>
            <ac:spMk id="267" creationId="{00000000-0000-0000-0000-000000000000}"/>
          </ac:spMkLst>
        </pc:spChg>
        <pc:spChg chg="mod">
          <ac:chgData name="CRISTINA VALVERDE DIEGO" userId="S::cristina.valdie@educa.jcyl.es::3ff687ca-fcfe-473d-b5fe-53b0d4104dea" providerId="AD" clId="Web-{FD0D0992-87F4-C19D-7AD7-5A82F9CC51F8}" dt="2023-10-04T15:14:46.746" v="50" actId="20577"/>
          <ac:spMkLst>
            <pc:docMk/>
            <pc:sldMk cId="0" sldId="275"/>
            <ac:spMk id="268" creationId="{00000000-0000-0000-0000-000000000000}"/>
          </ac:spMkLst>
        </pc:spChg>
      </pc:sldChg>
      <pc:sldChg chg="del">
        <pc:chgData name="CRISTINA VALVERDE DIEGO" userId="S::cristina.valdie@educa.jcyl.es::3ff687ca-fcfe-473d-b5fe-53b0d4104dea" providerId="AD" clId="Web-{FD0D0992-87F4-C19D-7AD7-5A82F9CC51F8}" dt="2023-10-04T15:14:32.714" v="45"/>
        <pc:sldMkLst>
          <pc:docMk/>
          <pc:sldMk cId="0" sldId="27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2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2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Google Shape;26;p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23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3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23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23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2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3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3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escripción">
  <p:cSld name="Título y descripció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2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2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3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 con descripción">
  <p:cSld name="Cita con descripció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3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3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9" name="Google Shape;99;p33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3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03" name="Google Shape;103;p3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33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jeta de nombre">
  <p:cSld name="Tarjeta de nombr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4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4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3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r la tarjeta de nombre">
  <p:cSld name="Citar la tarjeta de nombre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5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5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35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3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18" name="Google Shape;118;p35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35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dadero o falso">
  <p:cSld name="Verdadero o falso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6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6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3" name="Google Shape;123;p36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3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7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3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8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8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6" name="Google Shape;136;p3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8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8" name="Google Shape;68;p28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9" name="Google Shape;69;p2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0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9" name="Google Shape;79;p30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3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1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1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31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3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2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2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2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22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22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22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22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2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2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2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2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2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>
            <a:spLocks noGrp="1"/>
          </p:cNvSpPr>
          <p:nvPr>
            <p:ph type="ctrTitle"/>
          </p:nvPr>
        </p:nvSpPr>
        <p:spPr>
          <a:xfrm>
            <a:off x="904393" y="1184561"/>
            <a:ext cx="8644851" cy="2866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s-ES" dirty="0"/>
              <a:t>U.T.2.3 Configuración y administración de</a:t>
            </a:r>
            <a:br>
              <a:rPr lang="es-ES" dirty="0"/>
            </a:br>
            <a:r>
              <a:rPr lang="es-ES" dirty="0"/>
              <a:t>servidores Web.</a:t>
            </a:r>
            <a:endParaRPr dirty="0"/>
          </a:p>
        </p:txBody>
      </p:sp>
      <p:sp>
        <p:nvSpPr>
          <p:cNvPr id="144" name="Google Shape;144;p1"/>
          <p:cNvSpPr txBox="1">
            <a:spLocks noGrp="1"/>
          </p:cNvSpPr>
          <p:nvPr>
            <p:ph type="subTitle" idx="1"/>
          </p:nvPr>
        </p:nvSpPr>
        <p:spPr>
          <a:xfrm>
            <a:off x="1444722" y="4404124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s-ES" dirty="0"/>
              <a:t>2º DAW GFGS DAW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026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s-ES" b="1" i="1"/>
              <a:t>4.3.1.- Crear un servidor virtual seguro en Apache</a:t>
            </a:r>
            <a:endParaRPr/>
          </a:p>
        </p:txBody>
      </p:sp>
      <p:pic>
        <p:nvPicPr>
          <p:cNvPr id="253" name="Google Shape;25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325" y="1757350"/>
            <a:ext cx="10312951" cy="304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46105" y="4919003"/>
            <a:ext cx="6330307" cy="1412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741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 b="1" dirty="0"/>
              <a:t>2.5.- Autenticación y control de acceso</a:t>
            </a:r>
            <a:endParaRPr dirty="0"/>
          </a:p>
        </p:txBody>
      </p:sp>
      <p:sp>
        <p:nvSpPr>
          <p:cNvPr id="260" name="Google Shape;260;p19"/>
          <p:cNvSpPr/>
          <p:nvPr/>
        </p:nvSpPr>
        <p:spPr>
          <a:xfrm>
            <a:off x="624826" y="1486272"/>
            <a:ext cx="8466666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Cuando nos autenticamos en una web suele transferirse la información de autenticación a una base de datos, que puede existir en la misma máquina que el servidor web o en otra totalmente diferente.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Suelen emplearse bases de datos SQL o LDAP para la autenticación de usuarios, siendo OpenLDAP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s-E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http://www.openldap.org/</a:t>
            </a:r>
            <a:r>
              <a:rPr lang="es-E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una de las alternativas más empleadas.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61" name="Google Shape;26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00821" y="3653241"/>
            <a:ext cx="3114675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2276" y="5046185"/>
            <a:ext cx="11563350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925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s-ES" b="1" dirty="0"/>
              <a:t>2.5.1.- Autenticar usuarios en apache mediante LDAP.</a:t>
            </a:r>
            <a:endParaRPr dirty="0"/>
          </a:p>
        </p:txBody>
      </p:sp>
      <p:sp>
        <p:nvSpPr>
          <p:cNvPr id="268" name="Google Shape;268;p20"/>
          <p:cNvSpPr/>
          <p:nvPr/>
        </p:nvSpPr>
        <p:spPr>
          <a:xfrm>
            <a:off x="461394" y="1719743"/>
            <a:ext cx="8682606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servidor web Apache permite la autenticación de usuarios mediante LDAP. Esto es posible mediante los módulos </a:t>
            </a:r>
            <a:r>
              <a:rPr lang="es-ES" sz="1100" b="1" err="1">
                <a:solidFill>
                  <a:schemeClr val="dk1"/>
                </a:solidFill>
                <a:highlight>
                  <a:srgbClr val="808000"/>
                </a:highlight>
                <a:latin typeface="Courier New"/>
                <a:ea typeface="Courier New"/>
                <a:cs typeface="Courier New"/>
                <a:sym typeface="Courier New"/>
              </a:rPr>
              <a:t>ldap</a:t>
            </a:r>
            <a:r>
              <a:rPr lang="es-ES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</a:t>
            </a:r>
            <a:r>
              <a:rPr lang="es-ES" sz="1100" b="1" err="1">
                <a:solidFill>
                  <a:schemeClr val="dk1"/>
                </a:solidFill>
                <a:highlight>
                  <a:srgbClr val="808000"/>
                </a:highlight>
                <a:latin typeface="Courier New"/>
                <a:ea typeface="Courier New"/>
                <a:cs typeface="Courier New"/>
                <a:sym typeface="Courier New"/>
              </a:rPr>
              <a:t>authnz_ldap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endParaRPr lang="es-ES" sz="18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endParaRPr lang="es-ES" sz="18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344824" y="329046"/>
            <a:ext cx="10212340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 b="1" dirty="0"/>
              <a:t>2.3.1- Hosts virtuales. Creación, </a:t>
            </a:r>
            <a:br>
              <a:rPr lang="es-ES" b="1" dirty="0"/>
            </a:br>
            <a:r>
              <a:rPr lang="es-ES" b="1" dirty="0"/>
              <a:t>configuración y utilización</a:t>
            </a:r>
            <a:endParaRPr dirty="0"/>
          </a:p>
        </p:txBody>
      </p:sp>
      <p:sp>
        <p:nvSpPr>
          <p:cNvPr id="198" name="Google Shape;198;p10"/>
          <p:cNvSpPr/>
          <p:nvPr/>
        </p:nvSpPr>
        <p:spPr>
          <a:xfrm>
            <a:off x="529936" y="1485901"/>
            <a:ext cx="8614064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¿se puede alojar páginas de distintos dominios en el mismo servidor web?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Mediante la configuración de hostsvirtuales o virtualhosts, lo que hacen es permitir que un mismo servidor web pueda alojar múltiples dominios, así configurando hosts virtuales podemos alojar:</a:t>
            </a:r>
            <a:r>
              <a:rPr lang="es-E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empresa1.com </a:t>
            </a:r>
            <a:r>
              <a:rPr lang="es-E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E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empresa2.com</a:t>
            </a:r>
            <a:r>
              <a:rPr lang="es-E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..., </a:t>
            </a:r>
            <a:r>
              <a:rPr lang="es-E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empresaN.com </a:t>
            </a: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el mismo servidor web</a:t>
            </a:r>
            <a:r>
              <a:rPr lang="es-E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 empresa tendrá su virtualhost único e independiente de las demás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Existen tres tipos de virtualhost: basados en nombre, basados en IP y basados en varios servidores principales.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no tienes configurado un servidor DNS con las entradas de dominio necesarias, puedes generar estas entradas modificando el archivo </a:t>
            </a:r>
            <a:r>
              <a:rPr lang="es-E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/etc/hosts</a:t>
            </a: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añadiéndolas al final del mismo: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1948" y="4798220"/>
            <a:ext cx="6581775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772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 b="1" dirty="0"/>
              <a:t>2.3.2.- </a:t>
            </a:r>
            <a:r>
              <a:rPr lang="es-ES" b="1" dirty="0" err="1"/>
              <a:t>Virtualhosts</a:t>
            </a:r>
            <a:r>
              <a:rPr lang="es-ES" b="1" dirty="0"/>
              <a:t> basados en nombre</a:t>
            </a:r>
            <a:endParaRPr dirty="0"/>
          </a:p>
        </p:txBody>
      </p:sp>
      <p:sp>
        <p:nvSpPr>
          <p:cNvPr id="205" name="Google Shape;205;p11"/>
          <p:cNvSpPr/>
          <p:nvPr/>
        </p:nvSpPr>
        <p:spPr>
          <a:xfrm>
            <a:off x="677333" y="1381991"/>
            <a:ext cx="8830349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IP que debemos poner siempre en la definición de la directiva Virtualhost es la IP del servidor web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/etc/apache2/sites-available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6" name="Google Shape;20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943" y="2029096"/>
            <a:ext cx="371475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1"/>
          <p:cNvPicPr preferRelativeResize="0"/>
          <p:nvPr/>
        </p:nvPicPr>
        <p:blipFill rotWithShape="1">
          <a:blip r:embed="rId4">
            <a:alphaModFix/>
          </a:blip>
          <a:srcRect l="5348" r="-143"/>
          <a:stretch/>
        </p:blipFill>
        <p:spPr>
          <a:xfrm>
            <a:off x="1527464" y="3067050"/>
            <a:ext cx="6853237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72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 b="1" dirty="0"/>
              <a:t>2.2.2- </a:t>
            </a:r>
            <a:r>
              <a:rPr lang="es-ES" b="1" dirty="0" err="1"/>
              <a:t>Virtualhosts</a:t>
            </a:r>
            <a:r>
              <a:rPr lang="es-ES" b="1" dirty="0"/>
              <a:t> basados en IP</a:t>
            </a:r>
            <a:endParaRPr dirty="0"/>
          </a:p>
        </p:txBody>
      </p:sp>
      <p:sp>
        <p:nvSpPr>
          <p:cNvPr id="213" name="Google Shape;213;p12"/>
          <p:cNvSpPr/>
          <p:nvPr/>
        </p:nvSpPr>
        <p:spPr>
          <a:xfrm>
            <a:off x="758536" y="1423556"/>
            <a:ext cx="883227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IP que debemos poner ahora en la definición de la directiva Virtualhost cambia, cada IP corresponde a una interfaz de red del servidor web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4" name="Google Shape;21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2293" y="2149893"/>
            <a:ext cx="4143375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26499" y="3210952"/>
            <a:ext cx="5543550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"/>
          <p:cNvSpPr txBox="1">
            <a:spLocks noGrp="1"/>
          </p:cNvSpPr>
          <p:nvPr>
            <p:ph type="title"/>
          </p:nvPr>
        </p:nvSpPr>
        <p:spPr>
          <a:xfrm>
            <a:off x="427839" y="609600"/>
            <a:ext cx="8846163" cy="1059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s-ES" b="1" dirty="0"/>
              <a:t>2.3.2- </a:t>
            </a:r>
            <a:r>
              <a:rPr lang="es-ES" b="1" dirty="0" err="1"/>
              <a:t>Virtualhosts</a:t>
            </a:r>
            <a:r>
              <a:rPr lang="es-ES" b="1" dirty="0"/>
              <a:t> basados en varios servidores principales</a:t>
            </a:r>
            <a:endParaRPr dirty="0"/>
          </a:p>
        </p:txBody>
      </p:sp>
      <p:sp>
        <p:nvSpPr>
          <p:cNvPr id="221" name="Google Shape;221;p13"/>
          <p:cNvSpPr/>
          <p:nvPr/>
        </p:nvSpPr>
        <p:spPr>
          <a:xfrm>
            <a:off x="578840" y="1996580"/>
            <a:ext cx="856516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Este método es el más complejo de todos, solo tiene sentido cuando quieras tener varios archivos de configuración </a:t>
            </a:r>
            <a:r>
              <a:rPr lang="es-E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apache2.conf </a:t>
            </a: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independientes organizando cada uno sus propios hostsvirtuales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715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SzPts val="3600"/>
            </a:pPr>
            <a:r>
              <a:rPr lang="es-ES" b="1" dirty="0"/>
              <a:t>2.4.- Módulos</a:t>
            </a:r>
            <a:endParaRPr dirty="0"/>
          </a:p>
        </p:txBody>
      </p:sp>
      <p:sp>
        <p:nvSpPr>
          <p:cNvPr id="227" name="Google Shape;227;p14"/>
          <p:cNvSpPr/>
          <p:nvPr/>
        </p:nvSpPr>
        <p:spPr>
          <a:xfrm>
            <a:off x="606802" y="1469981"/>
            <a:ext cx="8667199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importancia de un servidor web radica en su: estabilidad, disponibilidad y escalabilidad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servidor web Apache mediante sus módulos es uno de los servidores web más manejables y potentes que existen: que necesito soporte SSL pues módulo SSL, que necesito soporte PHP pues módulo PHP, que necesito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soporte LDAP pues módulo LDAP, que necesito...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Debian, y derivados, existen dos comandos fundamentales para el funcionamiento de los módulos en el servidor web Apache: </a:t>
            </a:r>
            <a:r>
              <a:rPr lang="es-E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a2enmod </a:t>
            </a: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</a:t>
            </a:r>
            <a:r>
              <a:rPr lang="es-E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a2dismod</a:t>
            </a: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instalación o desinstalación de un módulo no implica la desinstalación de Apache o la nueva instalación de Apache perdiendo la configuración del servidor en el proceso, simplemente implica la posibilidad de poder trabajar en Apache con un nuevo módulo o no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65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 b="1" dirty="0"/>
              <a:t>2.4.1.- Operaciones sobre módulos</a:t>
            </a:r>
            <a:endParaRPr dirty="0"/>
          </a:p>
        </p:txBody>
      </p:sp>
      <p:pic>
        <p:nvPicPr>
          <p:cNvPr id="233" name="Google Shape;23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1950" y="1790700"/>
            <a:ext cx="8810042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732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 b="1" dirty="0"/>
              <a:t>2.4.2.- Módulo </a:t>
            </a:r>
            <a:r>
              <a:rPr lang="es-ES" b="1" dirty="0" err="1"/>
              <a:t>ssl</a:t>
            </a:r>
            <a:r>
              <a:rPr lang="es-ES" b="1" dirty="0"/>
              <a:t> para apache</a:t>
            </a:r>
            <a:endParaRPr dirty="0"/>
          </a:p>
        </p:txBody>
      </p:sp>
      <p:sp>
        <p:nvSpPr>
          <p:cNvPr id="239" name="Google Shape;239;p16"/>
          <p:cNvSpPr/>
          <p:nvPr/>
        </p:nvSpPr>
        <p:spPr>
          <a:xfrm>
            <a:off x="547332" y="1434517"/>
            <a:ext cx="8596668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método de cifrado SSL/TLS utiliza un método de cifrado de clave pública (cifrado asimétrico) para la autenticación del servidor.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</a:t>
            </a:r>
            <a:r>
              <a:rPr lang="es-E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módulo ssl </a:t>
            </a: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quien permite cifrar la información entre navegador y servidor web. En la instalación por defecto éste módulo no viene activado, así que debes ejecutar el siguiente comando para poder activarlo: </a:t>
            </a:r>
            <a:r>
              <a:rPr lang="es-ES" sz="1100" b="1">
                <a:solidFill>
                  <a:schemeClr val="dk1"/>
                </a:solidFill>
                <a:highlight>
                  <a:srgbClr val="808000"/>
                </a:highlight>
                <a:latin typeface="Courier New"/>
                <a:ea typeface="Courier New"/>
                <a:cs typeface="Courier New"/>
                <a:sym typeface="Courier New"/>
              </a:rPr>
              <a:t>a2enmod ssl</a:t>
            </a:r>
            <a:endParaRPr sz="1800">
              <a:solidFill>
                <a:schemeClr val="dk1"/>
              </a:solidFill>
              <a:highlight>
                <a:srgbClr val="808000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009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s-ES" b="1" dirty="0"/>
              <a:t>2.4.3.- Crear un servidor virtual seguro en Apache</a:t>
            </a:r>
            <a:endParaRPr dirty="0"/>
          </a:p>
        </p:txBody>
      </p:sp>
      <p:sp>
        <p:nvSpPr>
          <p:cNvPr id="245" name="Google Shape;245;p17"/>
          <p:cNvSpPr/>
          <p:nvPr/>
        </p:nvSpPr>
        <p:spPr>
          <a:xfrm>
            <a:off x="547332" y="1828800"/>
            <a:ext cx="8596668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 Debian, Apache posee por defecto en su instalación el fichero </a:t>
            </a:r>
            <a:r>
              <a:rPr lang="es-ES" sz="1100">
                <a:solidFill>
                  <a:srgbClr val="0000FF"/>
                </a:solidFill>
                <a:highlight>
                  <a:srgbClr val="808000"/>
                </a:highlight>
                <a:latin typeface="Courier New"/>
                <a:ea typeface="Courier New"/>
                <a:cs typeface="Courier New"/>
                <a:sym typeface="Courier New"/>
              </a:rPr>
              <a:t>/etc/apache2/sitesavailable/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0000FF"/>
                </a:solidFill>
                <a:highlight>
                  <a:srgbClr val="808000"/>
                </a:highlight>
                <a:latin typeface="Courier New"/>
                <a:ea typeface="Courier New"/>
                <a:cs typeface="Courier New"/>
                <a:sym typeface="Courier New"/>
              </a:rPr>
              <a:t>default-ssl</a:t>
            </a:r>
            <a:r>
              <a:rPr lang="es-E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que contiene la configuración por defecto de SSL. En su contenido podemos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 las siguientes líneas: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46" name="Google Shape;24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4263" y="3111040"/>
            <a:ext cx="8001000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02771" y="4105538"/>
            <a:ext cx="3714750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12</Slides>
  <Notes>12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Faceta</vt:lpstr>
      <vt:lpstr>U.T.2.3 Configuración y administración de servidores Web.</vt:lpstr>
      <vt:lpstr>2.3.1- Hosts virtuales. Creación,  configuración y utilización</vt:lpstr>
      <vt:lpstr>2.3.2.- Virtualhosts basados en nombre</vt:lpstr>
      <vt:lpstr>2.2.2- Virtualhosts basados en IP</vt:lpstr>
      <vt:lpstr>2.3.2- Virtualhosts basados en varios servidores principales</vt:lpstr>
      <vt:lpstr>2.4.- Módulos</vt:lpstr>
      <vt:lpstr>2.4.1.- Operaciones sobre módulos</vt:lpstr>
      <vt:lpstr>2.4.2.- Módulo ssl para apache</vt:lpstr>
      <vt:lpstr>2.4.3.- Crear un servidor virtual seguro en Apache</vt:lpstr>
      <vt:lpstr>4.3.1.- Crear un servidor virtual seguro en Apache</vt:lpstr>
      <vt:lpstr>2.5.- Autenticación y control de acceso</vt:lpstr>
      <vt:lpstr>2.5.1.- Autenticar usuarios en apache mediante LDAP.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Tem2 Configuración y administración de servidores Web.</dc:title>
  <dc:creator>admin</dc:creator>
  <cp:revision>28</cp:revision>
  <dcterms:created xsi:type="dcterms:W3CDTF">2019-11-06T16:22:51Z</dcterms:created>
  <dcterms:modified xsi:type="dcterms:W3CDTF">2023-10-04T15:15:33Z</dcterms:modified>
</cp:coreProperties>
</file>