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4" r:id="rId1"/>
  </p:sldMasterIdLst>
  <p:notesMasterIdLst>
    <p:notesMasterId r:id="rId14"/>
  </p:notesMasterIdLst>
  <p:sldIdLst>
    <p:sldId id="256" r:id="rId2"/>
    <p:sldId id="257" r:id="rId3"/>
    <p:sldId id="258" r:id="rId4"/>
    <p:sldId id="279" r:id="rId5"/>
    <p:sldId id="259" r:id="rId6"/>
    <p:sldId id="260" r:id="rId7"/>
    <p:sldId id="261" r:id="rId8"/>
    <p:sldId id="262" r:id="rId9"/>
    <p:sldId id="275" r:id="rId10"/>
    <p:sldId id="276" r:id="rId11"/>
    <p:sldId id="277" r:id="rId12"/>
    <p:sldId id="278" r:id="rId13"/>
  </p:sldIdLst>
  <p:sldSz cx="9144000" cy="6858000" type="screen4x3"/>
  <p:notesSz cx="6858000" cy="9180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83">
          <p15:clr>
            <a:srgbClr val="000000"/>
          </p15:clr>
        </p15:guide>
        <p15:guide id="2" pos="531">
          <p15:clr>
            <a:srgbClr val="000000"/>
          </p15:clr>
        </p15:guide>
      </p15:sldGuideLst>
    </p:ext>
    <p:ext uri="{2D200454-40CA-4A62-9FC3-DE9A4176ACB9}">
      <p15:notesGuideLst xmlns:p15="http://schemas.microsoft.com/office/powerpoint/2012/main">
        <p15:guide id="1" orient="horz" pos="2891">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1" roundtripDataSignature="AMtx7mgr8g4FbwlGf+s7EXBsf3CyvxDG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CA151-EB0D-33AC-C082-6BC2C957F9C4}" v="10" dt="2024-09-23T17:54:18.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83"/>
        <p:guide pos="531"/>
      </p:guideLst>
    </p:cSldViewPr>
  </p:slideViewPr>
  <p:notesViewPr>
    <p:cSldViewPr snapToGrid="0">
      <p:cViewPr>
        <p:scale>
          <a:sx n="1" d="2"/>
          <a:sy n="1" d="2"/>
        </p:scale>
        <p:origin x="0" y="0"/>
      </p:cViewPr>
      <p:guideLst>
        <p:guide orient="horz" pos="289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46" Type="http://schemas.microsoft.com/office/2016/11/relationships/changesInfo" Target="changesInfos/changesInfo1.xml"/><Relationship Id="rId2" Type="http://schemas.openxmlformats.org/officeDocument/2006/relationships/slide" Target="slides/slide1.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NA VALVERDE DIEGO" userId="S::cristina.valdie@educa.jcyl.es::3ff687ca-fcfe-473d-b5fe-53b0d4104dea" providerId="AD" clId="Web-{7681E95A-6AB9-DA54-F2B0-ABFB0B62F71B}"/>
    <pc:docChg chg="modSld">
      <pc:chgData name="CRISTINA VALVERDE DIEGO" userId="S::cristina.valdie@educa.jcyl.es::3ff687ca-fcfe-473d-b5fe-53b0d4104dea" providerId="AD" clId="Web-{7681E95A-6AB9-DA54-F2B0-ABFB0B62F71B}" dt="2022-10-03T11:04:04.596" v="0" actId="20577"/>
      <pc:docMkLst>
        <pc:docMk/>
      </pc:docMkLst>
      <pc:sldChg chg="modSp">
        <pc:chgData name="CRISTINA VALVERDE DIEGO" userId="S::cristina.valdie@educa.jcyl.es::3ff687ca-fcfe-473d-b5fe-53b0d4104dea" providerId="AD" clId="Web-{7681E95A-6AB9-DA54-F2B0-ABFB0B62F71B}" dt="2022-10-03T11:04:04.596" v="0" actId="20577"/>
        <pc:sldMkLst>
          <pc:docMk/>
          <pc:sldMk cId="0" sldId="256"/>
        </pc:sldMkLst>
        <pc:spChg chg="mod">
          <ac:chgData name="CRISTINA VALVERDE DIEGO" userId="S::cristina.valdie@educa.jcyl.es::3ff687ca-fcfe-473d-b5fe-53b0d4104dea" providerId="AD" clId="Web-{7681E95A-6AB9-DA54-F2B0-ABFB0B62F71B}" dt="2022-10-03T11:04:04.596" v="0" actId="20577"/>
          <ac:spMkLst>
            <pc:docMk/>
            <pc:sldMk cId="0" sldId="256"/>
            <ac:spMk id="98" creationId="{00000000-0000-0000-0000-000000000000}"/>
          </ac:spMkLst>
        </pc:spChg>
      </pc:sldChg>
    </pc:docChg>
  </pc:docChgLst>
  <pc:docChgLst>
    <pc:chgData name="CRISTINA VALVERDE DIEGO" userId="S::cristina.valdie@educa.jcyl.es::3ff687ca-fcfe-473d-b5fe-53b0d4104dea" providerId="AD" clId="Web-{886CB8B1-1A8C-CA5D-E1C1-2C2677B37ECD}"/>
    <pc:docChg chg="delSld modSld addMainMaster delMainMaster">
      <pc:chgData name="CRISTINA VALVERDE DIEGO" userId="S::cristina.valdie@educa.jcyl.es::3ff687ca-fcfe-473d-b5fe-53b0d4104dea" providerId="AD" clId="Web-{886CB8B1-1A8C-CA5D-E1C1-2C2677B37ECD}" dt="2022-09-26T17:10:27.782" v="28"/>
      <pc:docMkLst>
        <pc:docMk/>
      </pc:docMkLst>
      <pc:sldChg chg="addSp modSp mod setBg modClrScheme addAnim chgLayout">
        <pc:chgData name="CRISTINA VALVERDE DIEGO" userId="S::cristina.valdie@educa.jcyl.es::3ff687ca-fcfe-473d-b5fe-53b0d4104dea" providerId="AD" clId="Web-{886CB8B1-1A8C-CA5D-E1C1-2C2677B37ECD}" dt="2022-09-26T17:08:21.621" v="13" actId="1076"/>
        <pc:sldMkLst>
          <pc:docMk/>
          <pc:sldMk cId="0" sldId="256"/>
        </pc:sldMkLst>
        <pc:spChg chg="add mod">
          <ac:chgData name="CRISTINA VALVERDE DIEGO" userId="S::cristina.valdie@educa.jcyl.es::3ff687ca-fcfe-473d-b5fe-53b0d4104dea" providerId="AD" clId="Web-{886CB8B1-1A8C-CA5D-E1C1-2C2677B37ECD}" dt="2022-09-26T17:08:21.621" v="12" actId="1076"/>
          <ac:spMkLst>
            <pc:docMk/>
            <pc:sldMk cId="0" sldId="256"/>
            <ac:spMk id="3" creationId="{3A75FB4B-A052-494F-8298-4D1967797BE3}"/>
          </ac:spMkLst>
        </pc:spChg>
        <pc:spChg chg="mod ord">
          <ac:chgData name="CRISTINA VALVERDE DIEGO" userId="S::cristina.valdie@educa.jcyl.es::3ff687ca-fcfe-473d-b5fe-53b0d4104dea" providerId="AD" clId="Web-{886CB8B1-1A8C-CA5D-E1C1-2C2677B37ECD}" dt="2022-09-26T17:07:46.979" v="8"/>
          <ac:spMkLst>
            <pc:docMk/>
            <pc:sldMk cId="0" sldId="256"/>
            <ac:spMk id="98" creationId="{00000000-0000-0000-0000-000000000000}"/>
          </ac:spMkLst>
        </pc:spChg>
        <pc:spChg chg="add">
          <ac:chgData name="CRISTINA VALVERDE DIEGO" userId="S::cristina.valdie@educa.jcyl.es::3ff687ca-fcfe-473d-b5fe-53b0d4104dea" providerId="AD" clId="Web-{886CB8B1-1A8C-CA5D-E1C1-2C2677B37ECD}" dt="2022-09-26T17:07:46.979" v="8"/>
          <ac:spMkLst>
            <pc:docMk/>
            <pc:sldMk cId="0" sldId="256"/>
            <ac:spMk id="108" creationId="{66D61E08-70C3-48D8-BEA0-787111DC30DA}"/>
          </ac:spMkLst>
        </pc:spChg>
        <pc:spChg chg="add">
          <ac:chgData name="CRISTINA VALVERDE DIEGO" userId="S::cristina.valdie@educa.jcyl.es::3ff687ca-fcfe-473d-b5fe-53b0d4104dea" providerId="AD" clId="Web-{886CB8B1-1A8C-CA5D-E1C1-2C2677B37ECD}" dt="2022-09-26T17:07:46.979" v="8"/>
          <ac:spMkLst>
            <pc:docMk/>
            <pc:sldMk cId="0" sldId="256"/>
            <ac:spMk id="110" creationId="{FC55298F-0AE5-478E-AD2B-03C2614C5833}"/>
          </ac:spMkLst>
        </pc:spChg>
        <pc:spChg chg="add">
          <ac:chgData name="CRISTINA VALVERDE DIEGO" userId="S::cristina.valdie@educa.jcyl.es::3ff687ca-fcfe-473d-b5fe-53b0d4104dea" providerId="AD" clId="Web-{886CB8B1-1A8C-CA5D-E1C1-2C2677B37ECD}" dt="2022-09-26T17:07:46.979" v="8"/>
          <ac:spMkLst>
            <pc:docMk/>
            <pc:sldMk cId="0" sldId="256"/>
            <ac:spMk id="112" creationId="{C180E4EA-0B63-4779-A895-7E90E71088F3}"/>
          </ac:spMkLst>
        </pc:spChg>
        <pc:spChg chg="add">
          <ac:chgData name="CRISTINA VALVERDE DIEGO" userId="S::cristina.valdie@educa.jcyl.es::3ff687ca-fcfe-473d-b5fe-53b0d4104dea" providerId="AD" clId="Web-{886CB8B1-1A8C-CA5D-E1C1-2C2677B37ECD}" dt="2022-09-26T17:07:46.979" v="8"/>
          <ac:spMkLst>
            <pc:docMk/>
            <pc:sldMk cId="0" sldId="256"/>
            <ac:spMk id="114" creationId="{CEE01D9D-3DE8-4EED-B0D3-8F3C79CC7673}"/>
          </ac:spMkLst>
        </pc:spChg>
        <pc:spChg chg="add">
          <ac:chgData name="CRISTINA VALVERDE DIEGO" userId="S::cristina.valdie@educa.jcyl.es::3ff687ca-fcfe-473d-b5fe-53b0d4104dea" providerId="AD" clId="Web-{886CB8B1-1A8C-CA5D-E1C1-2C2677B37ECD}" dt="2022-09-26T17:07:46.979" v="8"/>
          <ac:spMkLst>
            <pc:docMk/>
            <pc:sldMk cId="0" sldId="256"/>
            <ac:spMk id="116" creationId="{89AF5CE9-607F-43F4-8983-DCD6DA4051FD}"/>
          </ac:spMkLst>
        </pc:spChg>
        <pc:spChg chg="add">
          <ac:chgData name="CRISTINA VALVERDE DIEGO" userId="S::cristina.valdie@educa.jcyl.es::3ff687ca-fcfe-473d-b5fe-53b0d4104dea" providerId="AD" clId="Web-{886CB8B1-1A8C-CA5D-E1C1-2C2677B37ECD}" dt="2022-09-26T17:07:46.979" v="8"/>
          <ac:spMkLst>
            <pc:docMk/>
            <pc:sldMk cId="0" sldId="256"/>
            <ac:spMk id="118" creationId="{6EEA2DBD-9E1E-4521-8C01-F32AD18A89E3}"/>
          </ac:spMkLst>
        </pc:spChg>
        <pc:spChg chg="add">
          <ac:chgData name="CRISTINA VALVERDE DIEGO" userId="S::cristina.valdie@educa.jcyl.es::3ff687ca-fcfe-473d-b5fe-53b0d4104dea" providerId="AD" clId="Web-{886CB8B1-1A8C-CA5D-E1C1-2C2677B37ECD}" dt="2022-09-26T17:07:46.979" v="8"/>
          <ac:spMkLst>
            <pc:docMk/>
            <pc:sldMk cId="0" sldId="256"/>
            <ac:spMk id="120" creationId="{15BBD2C1-BA9B-46A9-A27A-33498B169272}"/>
          </ac:spMkLst>
        </pc:spChg>
        <pc:picChg chg="add mod">
          <ac:chgData name="CRISTINA VALVERDE DIEGO" userId="S::cristina.valdie@educa.jcyl.es::3ff687ca-fcfe-473d-b5fe-53b0d4104dea" providerId="AD" clId="Web-{886CB8B1-1A8C-CA5D-E1C1-2C2677B37ECD}" dt="2022-09-26T17:08:21.605" v="11" actId="1076"/>
          <ac:picMkLst>
            <pc:docMk/>
            <pc:sldMk cId="0" sldId="256"/>
            <ac:picMk id="2" creationId="{0724C3A5-2412-3755-8200-A1BB78279675}"/>
          </ac:picMkLst>
        </pc:picChg>
        <pc:picChg chg="add mod">
          <ac:chgData name="CRISTINA VALVERDE DIEGO" userId="S::cristina.valdie@educa.jcyl.es::3ff687ca-fcfe-473d-b5fe-53b0d4104dea" providerId="AD" clId="Web-{886CB8B1-1A8C-CA5D-E1C1-2C2677B37ECD}" dt="2022-09-26T17:08:21.621" v="13" actId="1076"/>
          <ac:picMkLst>
            <pc:docMk/>
            <pc:sldMk cId="0" sldId="256"/>
            <ac:picMk id="4" creationId="{624D9882-3F85-4C10-2960-36B94F7309A1}"/>
          </ac:picMkLst>
        </pc:picChg>
        <pc:picChg chg="add">
          <ac:chgData name="CRISTINA VALVERDE DIEGO" userId="S::cristina.valdie@educa.jcyl.es::3ff687ca-fcfe-473d-b5fe-53b0d4104dea" providerId="AD" clId="Web-{886CB8B1-1A8C-CA5D-E1C1-2C2677B37ECD}" dt="2022-09-26T17:07:46.979" v="8"/>
          <ac:picMkLst>
            <pc:docMk/>
            <pc:sldMk cId="0" sldId="256"/>
            <ac:picMk id="100" creationId="{D2BF2EC0-203C-32DC-0ED1-A44D1D45E0A6}"/>
          </ac:picMkLst>
        </pc:picChg>
        <pc:cxnChg chg="add">
          <ac:chgData name="CRISTINA VALVERDE DIEGO" userId="S::cristina.valdie@educa.jcyl.es::3ff687ca-fcfe-473d-b5fe-53b0d4104dea" providerId="AD" clId="Web-{886CB8B1-1A8C-CA5D-E1C1-2C2677B37ECD}" dt="2022-09-26T17:07:46.979" v="8"/>
          <ac:cxnSpMkLst>
            <pc:docMk/>
            <pc:sldMk cId="0" sldId="256"/>
            <ac:cxnSpMk id="104" creationId="{A57C1A16-B8AB-4D99-A195-A38F556A6486}"/>
          </ac:cxnSpMkLst>
        </pc:cxnChg>
        <pc:cxnChg chg="add">
          <ac:chgData name="CRISTINA VALVERDE DIEGO" userId="S::cristina.valdie@educa.jcyl.es::3ff687ca-fcfe-473d-b5fe-53b0d4104dea" providerId="AD" clId="Web-{886CB8B1-1A8C-CA5D-E1C1-2C2677B37ECD}" dt="2022-09-26T17:07:46.979" v="8"/>
          <ac:cxnSpMkLst>
            <pc:docMk/>
            <pc:sldMk cId="0" sldId="256"/>
            <ac:cxnSpMk id="106" creationId="{F8A9B20B-D1DD-4573-B5EC-558029519236}"/>
          </ac:cxnSpMkLst>
        </pc:cxnChg>
      </pc:sldChg>
      <pc:sldChg chg="modSp mod modClrScheme chgLayout">
        <pc:chgData name="CRISTINA VALVERDE DIEGO" userId="S::cristina.valdie@educa.jcyl.es::3ff687ca-fcfe-473d-b5fe-53b0d4104dea" providerId="AD" clId="Web-{886CB8B1-1A8C-CA5D-E1C1-2C2677B37ECD}" dt="2022-09-26T17:07:21.743" v="5"/>
        <pc:sldMkLst>
          <pc:docMk/>
          <pc:sldMk cId="0" sldId="257"/>
        </pc:sldMkLst>
        <pc:spChg chg="mod ord">
          <ac:chgData name="CRISTINA VALVERDE DIEGO" userId="S::cristina.valdie@educa.jcyl.es::3ff687ca-fcfe-473d-b5fe-53b0d4104dea" providerId="AD" clId="Web-{886CB8B1-1A8C-CA5D-E1C1-2C2677B37ECD}" dt="2022-09-26T17:07:21.743" v="5"/>
          <ac:spMkLst>
            <pc:docMk/>
            <pc:sldMk cId="0" sldId="257"/>
            <ac:spMk id="104"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58"/>
        </pc:sldMkLst>
        <pc:spChg chg="mod ord">
          <ac:chgData name="CRISTINA VALVERDE DIEGO" userId="S::cristina.valdie@educa.jcyl.es::3ff687ca-fcfe-473d-b5fe-53b0d4104dea" providerId="AD" clId="Web-{886CB8B1-1A8C-CA5D-E1C1-2C2677B37ECD}" dt="2022-09-26T17:07:21.743" v="5"/>
          <ac:spMkLst>
            <pc:docMk/>
            <pc:sldMk cId="0" sldId="258"/>
            <ac:spMk id="111"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8:44.059" v="15" actId="1076"/>
        <pc:sldMkLst>
          <pc:docMk/>
          <pc:sldMk cId="0" sldId="259"/>
        </pc:sldMkLst>
        <pc:spChg chg="mod ord">
          <ac:chgData name="CRISTINA VALVERDE DIEGO" userId="S::cristina.valdie@educa.jcyl.es::3ff687ca-fcfe-473d-b5fe-53b0d4104dea" providerId="AD" clId="Web-{886CB8B1-1A8C-CA5D-E1C1-2C2677B37ECD}" dt="2022-09-26T17:08:42.184" v="14" actId="1076"/>
          <ac:spMkLst>
            <pc:docMk/>
            <pc:sldMk cId="0" sldId="259"/>
            <ac:spMk id="118" creationId="{00000000-0000-0000-0000-000000000000}"/>
          </ac:spMkLst>
        </pc:spChg>
        <pc:picChg chg="mod">
          <ac:chgData name="CRISTINA VALVERDE DIEGO" userId="S::cristina.valdie@educa.jcyl.es::3ff687ca-fcfe-473d-b5fe-53b0d4104dea" providerId="AD" clId="Web-{886CB8B1-1A8C-CA5D-E1C1-2C2677B37ECD}" dt="2022-09-26T17:08:44.059" v="15" actId="1076"/>
          <ac:picMkLst>
            <pc:docMk/>
            <pc:sldMk cId="0" sldId="259"/>
            <ac:picMk id="120" creationId="{00000000-0000-0000-0000-000000000000}"/>
          </ac:picMkLst>
        </pc:picChg>
      </pc:sldChg>
      <pc:sldChg chg="modSp mod modClrScheme chgLayout">
        <pc:chgData name="CRISTINA VALVERDE DIEGO" userId="S::cristina.valdie@educa.jcyl.es::3ff687ca-fcfe-473d-b5fe-53b0d4104dea" providerId="AD" clId="Web-{886CB8B1-1A8C-CA5D-E1C1-2C2677B37ECD}" dt="2022-09-26T17:08:52.388" v="16" actId="1076"/>
        <pc:sldMkLst>
          <pc:docMk/>
          <pc:sldMk cId="0" sldId="260"/>
        </pc:sldMkLst>
        <pc:spChg chg="mod ord">
          <ac:chgData name="CRISTINA VALVERDE DIEGO" userId="S::cristina.valdie@educa.jcyl.es::3ff687ca-fcfe-473d-b5fe-53b0d4104dea" providerId="AD" clId="Web-{886CB8B1-1A8C-CA5D-E1C1-2C2677B37ECD}" dt="2022-09-26T17:08:52.388" v="16" actId="1076"/>
          <ac:spMkLst>
            <pc:docMk/>
            <pc:sldMk cId="0" sldId="260"/>
            <ac:spMk id="126"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9:02.513" v="17" actId="1076"/>
        <pc:sldMkLst>
          <pc:docMk/>
          <pc:sldMk cId="0" sldId="261"/>
        </pc:sldMkLst>
        <pc:spChg chg="mod ord">
          <ac:chgData name="CRISTINA VALVERDE DIEGO" userId="S::cristina.valdie@educa.jcyl.es::3ff687ca-fcfe-473d-b5fe-53b0d4104dea" providerId="AD" clId="Web-{886CB8B1-1A8C-CA5D-E1C1-2C2677B37ECD}" dt="2022-09-26T17:09:02.513" v="17" actId="1076"/>
          <ac:spMkLst>
            <pc:docMk/>
            <pc:sldMk cId="0" sldId="261"/>
            <ac:spMk id="134"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9:08.811" v="18" actId="1076"/>
        <pc:sldMkLst>
          <pc:docMk/>
          <pc:sldMk cId="0" sldId="262"/>
        </pc:sldMkLst>
        <pc:spChg chg="mod ord">
          <ac:chgData name="CRISTINA VALVERDE DIEGO" userId="S::cristina.valdie@educa.jcyl.es::3ff687ca-fcfe-473d-b5fe-53b0d4104dea" providerId="AD" clId="Web-{886CB8B1-1A8C-CA5D-E1C1-2C2677B37ECD}" dt="2022-09-26T17:09:08.811" v="18" actId="1076"/>
          <ac:spMkLst>
            <pc:docMk/>
            <pc:sldMk cId="0" sldId="262"/>
            <ac:spMk id="141"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9:22.233" v="21" actId="1076"/>
        <pc:sldMkLst>
          <pc:docMk/>
          <pc:sldMk cId="0" sldId="263"/>
        </pc:sldMkLst>
        <pc:spChg chg="mod ord">
          <ac:chgData name="CRISTINA VALVERDE DIEGO" userId="S::cristina.valdie@educa.jcyl.es::3ff687ca-fcfe-473d-b5fe-53b0d4104dea" providerId="AD" clId="Web-{886CB8B1-1A8C-CA5D-E1C1-2C2677B37ECD}" dt="2022-09-26T17:09:15.170" v="19" actId="1076"/>
          <ac:spMkLst>
            <pc:docMk/>
            <pc:sldMk cId="0" sldId="263"/>
            <ac:spMk id="148" creationId="{00000000-0000-0000-0000-000000000000}"/>
          </ac:spMkLst>
        </pc:spChg>
        <pc:spChg chg="mod">
          <ac:chgData name="CRISTINA VALVERDE DIEGO" userId="S::cristina.valdie@educa.jcyl.es::3ff687ca-fcfe-473d-b5fe-53b0d4104dea" providerId="AD" clId="Web-{886CB8B1-1A8C-CA5D-E1C1-2C2677B37ECD}" dt="2022-09-26T17:09:19.483" v="20" actId="1076"/>
          <ac:spMkLst>
            <pc:docMk/>
            <pc:sldMk cId="0" sldId="263"/>
            <ac:spMk id="150" creationId="{00000000-0000-0000-0000-000000000000}"/>
          </ac:spMkLst>
        </pc:spChg>
        <pc:picChg chg="mod">
          <ac:chgData name="CRISTINA VALVERDE DIEGO" userId="S::cristina.valdie@educa.jcyl.es::3ff687ca-fcfe-473d-b5fe-53b0d4104dea" providerId="AD" clId="Web-{886CB8B1-1A8C-CA5D-E1C1-2C2677B37ECD}" dt="2022-09-26T17:09:22.233" v="21" actId="1076"/>
          <ac:picMkLst>
            <pc:docMk/>
            <pc:sldMk cId="0" sldId="263"/>
            <ac:picMk id="151" creationId="{00000000-0000-0000-0000-000000000000}"/>
          </ac:picMkLst>
        </pc:picChg>
      </pc:sldChg>
      <pc:sldChg chg="modSp mod modClrScheme chgLayout">
        <pc:chgData name="CRISTINA VALVERDE DIEGO" userId="S::cristina.valdie@educa.jcyl.es::3ff687ca-fcfe-473d-b5fe-53b0d4104dea" providerId="AD" clId="Web-{886CB8B1-1A8C-CA5D-E1C1-2C2677B37ECD}" dt="2022-09-26T17:09:28.889" v="22" actId="1076"/>
        <pc:sldMkLst>
          <pc:docMk/>
          <pc:sldMk cId="0" sldId="264"/>
        </pc:sldMkLst>
        <pc:spChg chg="mod ord">
          <ac:chgData name="CRISTINA VALVERDE DIEGO" userId="S::cristina.valdie@educa.jcyl.es::3ff687ca-fcfe-473d-b5fe-53b0d4104dea" providerId="AD" clId="Web-{886CB8B1-1A8C-CA5D-E1C1-2C2677B37ECD}" dt="2022-09-26T17:09:28.889" v="22" actId="1076"/>
          <ac:spMkLst>
            <pc:docMk/>
            <pc:sldMk cId="0" sldId="264"/>
            <ac:spMk id="157"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9:34.796" v="23" actId="1076"/>
        <pc:sldMkLst>
          <pc:docMk/>
          <pc:sldMk cId="0" sldId="265"/>
        </pc:sldMkLst>
        <pc:spChg chg="mod ord">
          <ac:chgData name="CRISTINA VALVERDE DIEGO" userId="S::cristina.valdie@educa.jcyl.es::3ff687ca-fcfe-473d-b5fe-53b0d4104dea" providerId="AD" clId="Web-{886CB8B1-1A8C-CA5D-E1C1-2C2677B37ECD}" dt="2022-09-26T17:09:34.796" v="23" actId="1076"/>
          <ac:spMkLst>
            <pc:docMk/>
            <pc:sldMk cId="0" sldId="265"/>
            <ac:spMk id="164"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9:43.906" v="25" actId="1076"/>
        <pc:sldMkLst>
          <pc:docMk/>
          <pc:sldMk cId="0" sldId="266"/>
        </pc:sldMkLst>
        <pc:spChg chg="mod ord">
          <ac:chgData name="CRISTINA VALVERDE DIEGO" userId="S::cristina.valdie@educa.jcyl.es::3ff687ca-fcfe-473d-b5fe-53b0d4104dea" providerId="AD" clId="Web-{886CB8B1-1A8C-CA5D-E1C1-2C2677B37ECD}" dt="2022-09-26T17:09:42.452" v="24" actId="1076"/>
          <ac:spMkLst>
            <pc:docMk/>
            <pc:sldMk cId="0" sldId="266"/>
            <ac:spMk id="171" creationId="{00000000-0000-0000-0000-000000000000}"/>
          </ac:spMkLst>
        </pc:spChg>
        <pc:graphicFrameChg chg="mod">
          <ac:chgData name="CRISTINA VALVERDE DIEGO" userId="S::cristina.valdie@educa.jcyl.es::3ff687ca-fcfe-473d-b5fe-53b0d4104dea" providerId="AD" clId="Web-{886CB8B1-1A8C-CA5D-E1C1-2C2677B37ECD}" dt="2022-09-26T17:09:43.906" v="25" actId="1076"/>
          <ac:graphicFrameMkLst>
            <pc:docMk/>
            <pc:sldMk cId="0" sldId="266"/>
            <ac:graphicFrameMk id="173" creationId="{00000000-0000-0000-0000-000000000000}"/>
          </ac:graphicFrameMkLst>
        </pc:graphicFrameChg>
      </pc:sldChg>
      <pc:sldChg chg="modSp mod modClrScheme chgLayout">
        <pc:chgData name="CRISTINA VALVERDE DIEGO" userId="S::cristina.valdie@educa.jcyl.es::3ff687ca-fcfe-473d-b5fe-53b0d4104dea" providerId="AD" clId="Web-{886CB8B1-1A8C-CA5D-E1C1-2C2677B37ECD}" dt="2022-09-26T17:09:52.656" v="27" actId="1076"/>
        <pc:sldMkLst>
          <pc:docMk/>
          <pc:sldMk cId="0" sldId="267"/>
        </pc:sldMkLst>
        <pc:spChg chg="mod ord">
          <ac:chgData name="CRISTINA VALVERDE DIEGO" userId="S::cristina.valdie@educa.jcyl.es::3ff687ca-fcfe-473d-b5fe-53b0d4104dea" providerId="AD" clId="Web-{886CB8B1-1A8C-CA5D-E1C1-2C2677B37ECD}" dt="2022-09-26T17:09:49.484" v="26" actId="1076"/>
          <ac:spMkLst>
            <pc:docMk/>
            <pc:sldMk cId="0" sldId="267"/>
            <ac:spMk id="179" creationId="{00000000-0000-0000-0000-000000000000}"/>
          </ac:spMkLst>
        </pc:spChg>
        <pc:graphicFrameChg chg="mod">
          <ac:chgData name="CRISTINA VALVERDE DIEGO" userId="S::cristina.valdie@educa.jcyl.es::3ff687ca-fcfe-473d-b5fe-53b0d4104dea" providerId="AD" clId="Web-{886CB8B1-1A8C-CA5D-E1C1-2C2677B37ECD}" dt="2022-09-26T17:09:52.656" v="27" actId="1076"/>
          <ac:graphicFrameMkLst>
            <pc:docMk/>
            <pc:sldMk cId="0" sldId="267"/>
            <ac:graphicFrameMk id="181" creationId="{00000000-0000-0000-0000-000000000000}"/>
          </ac:graphicFrameMkLst>
        </pc:graphicFrameChg>
      </pc:sldChg>
      <pc:sldChg chg="modSp mod modClrScheme chgLayout">
        <pc:chgData name="CRISTINA VALVERDE DIEGO" userId="S::cristina.valdie@educa.jcyl.es::3ff687ca-fcfe-473d-b5fe-53b0d4104dea" providerId="AD" clId="Web-{886CB8B1-1A8C-CA5D-E1C1-2C2677B37ECD}" dt="2022-09-26T17:07:21.743" v="5"/>
        <pc:sldMkLst>
          <pc:docMk/>
          <pc:sldMk cId="0" sldId="268"/>
        </pc:sldMkLst>
        <pc:spChg chg="mod ord">
          <ac:chgData name="CRISTINA VALVERDE DIEGO" userId="S::cristina.valdie@educa.jcyl.es::3ff687ca-fcfe-473d-b5fe-53b0d4104dea" providerId="AD" clId="Web-{886CB8B1-1A8C-CA5D-E1C1-2C2677B37ECD}" dt="2022-09-26T17:07:21.743" v="5"/>
          <ac:spMkLst>
            <pc:docMk/>
            <pc:sldMk cId="0" sldId="268"/>
            <ac:spMk id="187"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69"/>
        </pc:sldMkLst>
        <pc:spChg chg="mod ord">
          <ac:chgData name="CRISTINA VALVERDE DIEGO" userId="S::cristina.valdie@educa.jcyl.es::3ff687ca-fcfe-473d-b5fe-53b0d4104dea" providerId="AD" clId="Web-{886CB8B1-1A8C-CA5D-E1C1-2C2677B37ECD}" dt="2022-09-26T17:07:21.743" v="5"/>
          <ac:spMkLst>
            <pc:docMk/>
            <pc:sldMk cId="0" sldId="269"/>
            <ac:spMk id="196"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70"/>
        </pc:sldMkLst>
        <pc:spChg chg="mod ord">
          <ac:chgData name="CRISTINA VALVERDE DIEGO" userId="S::cristina.valdie@educa.jcyl.es::3ff687ca-fcfe-473d-b5fe-53b0d4104dea" providerId="AD" clId="Web-{886CB8B1-1A8C-CA5D-E1C1-2C2677B37ECD}" dt="2022-09-26T17:07:21.743" v="5"/>
          <ac:spMkLst>
            <pc:docMk/>
            <pc:sldMk cId="0" sldId="270"/>
            <ac:spMk id="203"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71"/>
        </pc:sldMkLst>
        <pc:spChg chg="mod ord">
          <ac:chgData name="CRISTINA VALVERDE DIEGO" userId="S::cristina.valdie@educa.jcyl.es::3ff687ca-fcfe-473d-b5fe-53b0d4104dea" providerId="AD" clId="Web-{886CB8B1-1A8C-CA5D-E1C1-2C2677B37ECD}" dt="2022-09-26T17:07:21.743" v="5"/>
          <ac:spMkLst>
            <pc:docMk/>
            <pc:sldMk cId="0" sldId="271"/>
            <ac:spMk id="210"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72"/>
        </pc:sldMkLst>
        <pc:spChg chg="mod ord">
          <ac:chgData name="CRISTINA VALVERDE DIEGO" userId="S::cristina.valdie@educa.jcyl.es::3ff687ca-fcfe-473d-b5fe-53b0d4104dea" providerId="AD" clId="Web-{886CB8B1-1A8C-CA5D-E1C1-2C2677B37ECD}" dt="2022-09-26T17:07:21.743" v="5"/>
          <ac:spMkLst>
            <pc:docMk/>
            <pc:sldMk cId="0" sldId="272"/>
            <ac:spMk id="217"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73"/>
        </pc:sldMkLst>
        <pc:spChg chg="mod ord">
          <ac:chgData name="CRISTINA VALVERDE DIEGO" userId="S::cristina.valdie@educa.jcyl.es::3ff687ca-fcfe-473d-b5fe-53b0d4104dea" providerId="AD" clId="Web-{886CB8B1-1A8C-CA5D-E1C1-2C2677B37ECD}" dt="2022-09-26T17:07:21.743" v="5"/>
          <ac:spMkLst>
            <pc:docMk/>
            <pc:sldMk cId="0" sldId="273"/>
            <ac:spMk id="224"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74"/>
        </pc:sldMkLst>
        <pc:spChg chg="mod ord">
          <ac:chgData name="CRISTINA VALVERDE DIEGO" userId="S::cristina.valdie@educa.jcyl.es::3ff687ca-fcfe-473d-b5fe-53b0d4104dea" providerId="AD" clId="Web-{886CB8B1-1A8C-CA5D-E1C1-2C2677B37ECD}" dt="2022-09-26T17:07:21.743" v="5"/>
          <ac:spMkLst>
            <pc:docMk/>
            <pc:sldMk cId="0" sldId="274"/>
            <ac:spMk id="231"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75"/>
        </pc:sldMkLst>
        <pc:spChg chg="mod ord">
          <ac:chgData name="CRISTINA VALVERDE DIEGO" userId="S::cristina.valdie@educa.jcyl.es::3ff687ca-fcfe-473d-b5fe-53b0d4104dea" providerId="AD" clId="Web-{886CB8B1-1A8C-CA5D-E1C1-2C2677B37ECD}" dt="2022-09-26T17:07:21.743" v="5"/>
          <ac:spMkLst>
            <pc:docMk/>
            <pc:sldMk cId="0" sldId="275"/>
            <ac:spMk id="238"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76"/>
        </pc:sldMkLst>
        <pc:spChg chg="mod ord">
          <ac:chgData name="CRISTINA VALVERDE DIEGO" userId="S::cristina.valdie@educa.jcyl.es::3ff687ca-fcfe-473d-b5fe-53b0d4104dea" providerId="AD" clId="Web-{886CB8B1-1A8C-CA5D-E1C1-2C2677B37ECD}" dt="2022-09-26T17:07:21.743" v="5"/>
          <ac:spMkLst>
            <pc:docMk/>
            <pc:sldMk cId="0" sldId="276"/>
            <ac:spMk id="245"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77"/>
        </pc:sldMkLst>
        <pc:spChg chg="mod ord">
          <ac:chgData name="CRISTINA VALVERDE DIEGO" userId="S::cristina.valdie@educa.jcyl.es::3ff687ca-fcfe-473d-b5fe-53b0d4104dea" providerId="AD" clId="Web-{886CB8B1-1A8C-CA5D-E1C1-2C2677B37ECD}" dt="2022-09-26T17:07:21.743" v="5"/>
          <ac:spMkLst>
            <pc:docMk/>
            <pc:sldMk cId="0" sldId="277"/>
            <ac:spMk id="253"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78"/>
        </pc:sldMkLst>
        <pc:spChg chg="mod ord">
          <ac:chgData name="CRISTINA VALVERDE DIEGO" userId="S::cristina.valdie@educa.jcyl.es::3ff687ca-fcfe-473d-b5fe-53b0d4104dea" providerId="AD" clId="Web-{886CB8B1-1A8C-CA5D-E1C1-2C2677B37ECD}" dt="2022-09-26T17:07:21.743" v="5"/>
          <ac:spMkLst>
            <pc:docMk/>
            <pc:sldMk cId="0" sldId="278"/>
            <ac:spMk id="260"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2658262875" sldId="279"/>
        </pc:sldMkLst>
        <pc:spChg chg="mod ord">
          <ac:chgData name="CRISTINA VALVERDE DIEGO" userId="S::cristina.valdie@educa.jcyl.es::3ff687ca-fcfe-473d-b5fe-53b0d4104dea" providerId="AD" clId="Web-{886CB8B1-1A8C-CA5D-E1C1-2C2677B37ECD}" dt="2022-09-26T17:07:21.743" v="5"/>
          <ac:spMkLst>
            <pc:docMk/>
            <pc:sldMk cId="2658262875" sldId="279"/>
            <ac:spMk id="267"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80"/>
        </pc:sldMkLst>
        <pc:spChg chg="mod ord">
          <ac:chgData name="CRISTINA VALVERDE DIEGO" userId="S::cristina.valdie@educa.jcyl.es::3ff687ca-fcfe-473d-b5fe-53b0d4104dea" providerId="AD" clId="Web-{886CB8B1-1A8C-CA5D-E1C1-2C2677B37ECD}" dt="2022-09-26T17:07:21.743" v="5"/>
          <ac:spMkLst>
            <pc:docMk/>
            <pc:sldMk cId="0" sldId="280"/>
            <ac:spMk id="274"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81"/>
        </pc:sldMkLst>
        <pc:spChg chg="mod ord">
          <ac:chgData name="CRISTINA VALVERDE DIEGO" userId="S::cristina.valdie@educa.jcyl.es::3ff687ca-fcfe-473d-b5fe-53b0d4104dea" providerId="AD" clId="Web-{886CB8B1-1A8C-CA5D-E1C1-2C2677B37ECD}" dt="2022-09-26T17:07:21.743" v="5"/>
          <ac:spMkLst>
            <pc:docMk/>
            <pc:sldMk cId="0" sldId="281"/>
            <ac:spMk id="284"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82"/>
        </pc:sldMkLst>
        <pc:spChg chg="mod ord">
          <ac:chgData name="CRISTINA VALVERDE DIEGO" userId="S::cristina.valdie@educa.jcyl.es::3ff687ca-fcfe-473d-b5fe-53b0d4104dea" providerId="AD" clId="Web-{886CB8B1-1A8C-CA5D-E1C1-2C2677B37ECD}" dt="2022-09-26T17:07:21.743" v="5"/>
          <ac:spMkLst>
            <pc:docMk/>
            <pc:sldMk cId="0" sldId="282"/>
            <ac:spMk id="292"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83"/>
        </pc:sldMkLst>
        <pc:spChg chg="mod ord">
          <ac:chgData name="CRISTINA VALVERDE DIEGO" userId="S::cristina.valdie@educa.jcyl.es::3ff687ca-fcfe-473d-b5fe-53b0d4104dea" providerId="AD" clId="Web-{886CB8B1-1A8C-CA5D-E1C1-2C2677B37ECD}" dt="2022-09-26T17:07:21.743" v="5"/>
          <ac:spMkLst>
            <pc:docMk/>
            <pc:sldMk cId="0" sldId="283"/>
            <ac:spMk id="300"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84"/>
        </pc:sldMkLst>
        <pc:spChg chg="mod ord">
          <ac:chgData name="CRISTINA VALVERDE DIEGO" userId="S::cristina.valdie@educa.jcyl.es::3ff687ca-fcfe-473d-b5fe-53b0d4104dea" providerId="AD" clId="Web-{886CB8B1-1A8C-CA5D-E1C1-2C2677B37ECD}" dt="2022-09-26T17:07:21.743" v="5"/>
          <ac:spMkLst>
            <pc:docMk/>
            <pc:sldMk cId="0" sldId="284"/>
            <ac:spMk id="308"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85"/>
        </pc:sldMkLst>
        <pc:spChg chg="mod ord">
          <ac:chgData name="CRISTINA VALVERDE DIEGO" userId="S::cristina.valdie@educa.jcyl.es::3ff687ca-fcfe-473d-b5fe-53b0d4104dea" providerId="AD" clId="Web-{886CB8B1-1A8C-CA5D-E1C1-2C2677B37ECD}" dt="2022-09-26T17:07:21.743" v="5"/>
          <ac:spMkLst>
            <pc:docMk/>
            <pc:sldMk cId="0" sldId="285"/>
            <ac:spMk id="317"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86"/>
        </pc:sldMkLst>
        <pc:spChg chg="mod ord">
          <ac:chgData name="CRISTINA VALVERDE DIEGO" userId="S::cristina.valdie@educa.jcyl.es::3ff687ca-fcfe-473d-b5fe-53b0d4104dea" providerId="AD" clId="Web-{886CB8B1-1A8C-CA5D-E1C1-2C2677B37ECD}" dt="2022-09-26T17:07:21.743" v="5"/>
          <ac:spMkLst>
            <pc:docMk/>
            <pc:sldMk cId="0" sldId="286"/>
            <ac:spMk id="326"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87"/>
        </pc:sldMkLst>
        <pc:spChg chg="mod ord">
          <ac:chgData name="CRISTINA VALVERDE DIEGO" userId="S::cristina.valdie@educa.jcyl.es::3ff687ca-fcfe-473d-b5fe-53b0d4104dea" providerId="AD" clId="Web-{886CB8B1-1A8C-CA5D-E1C1-2C2677B37ECD}" dt="2022-09-26T17:07:21.743" v="5"/>
          <ac:spMkLst>
            <pc:docMk/>
            <pc:sldMk cId="0" sldId="287"/>
            <ac:spMk id="335" creationId="{00000000-0000-0000-0000-000000000000}"/>
          </ac:spMkLst>
        </pc:spChg>
      </pc:sldChg>
      <pc:sldChg chg="modSp mod modClrScheme chgLayout">
        <pc:chgData name="CRISTINA VALVERDE DIEGO" userId="S::cristina.valdie@educa.jcyl.es::3ff687ca-fcfe-473d-b5fe-53b0d4104dea" providerId="AD" clId="Web-{886CB8B1-1A8C-CA5D-E1C1-2C2677B37ECD}" dt="2022-09-26T17:07:21.743" v="5"/>
        <pc:sldMkLst>
          <pc:docMk/>
          <pc:sldMk cId="0" sldId="288"/>
        </pc:sldMkLst>
        <pc:spChg chg="mod ord">
          <ac:chgData name="CRISTINA VALVERDE DIEGO" userId="S::cristina.valdie@educa.jcyl.es::3ff687ca-fcfe-473d-b5fe-53b0d4104dea" providerId="AD" clId="Web-{886CB8B1-1A8C-CA5D-E1C1-2C2677B37ECD}" dt="2022-09-26T17:07:21.743" v="5"/>
          <ac:spMkLst>
            <pc:docMk/>
            <pc:sldMk cId="0" sldId="288"/>
            <ac:spMk id="343" creationId="{00000000-0000-0000-0000-000000000000}"/>
          </ac:spMkLst>
        </pc:spChg>
      </pc:sldChg>
      <pc:sldChg chg="del mod modClrScheme chgLayout">
        <pc:chgData name="CRISTINA VALVERDE DIEGO" userId="S::cristina.valdie@educa.jcyl.es::3ff687ca-fcfe-473d-b5fe-53b0d4104dea" providerId="AD" clId="Web-{886CB8B1-1A8C-CA5D-E1C1-2C2677B37ECD}" dt="2022-09-26T17:10:27.782" v="28"/>
        <pc:sldMkLst>
          <pc:docMk/>
          <pc:sldMk cId="0" sldId="289"/>
        </pc:sldMkLst>
      </pc:sldChg>
      <pc:sldMasterChg chg="del delSldLayout">
        <pc:chgData name="CRISTINA VALVERDE DIEGO" userId="S::cristina.valdie@educa.jcyl.es::3ff687ca-fcfe-473d-b5fe-53b0d4104dea" providerId="AD" clId="Web-{886CB8B1-1A8C-CA5D-E1C1-2C2677B37ECD}" dt="2022-09-26T17:07:21.743" v="5"/>
        <pc:sldMasterMkLst>
          <pc:docMk/>
          <pc:sldMasterMk cId="0" sldId="2147483648"/>
        </pc:sldMasterMkLst>
        <pc:sldLayoutChg chg="del">
          <pc:chgData name="CRISTINA VALVERDE DIEGO" userId="S::cristina.valdie@educa.jcyl.es::3ff687ca-fcfe-473d-b5fe-53b0d4104dea" providerId="AD" clId="Web-{886CB8B1-1A8C-CA5D-E1C1-2C2677B37ECD}" dt="2022-09-26T17:07:21.743" v="5"/>
          <pc:sldLayoutMkLst>
            <pc:docMk/>
            <pc:sldMasterMk cId="0" sldId="2147483648"/>
            <pc:sldLayoutMk cId="0" sldId="2147483649"/>
          </pc:sldLayoutMkLst>
        </pc:sldLayoutChg>
      </pc:sldMasterChg>
      <pc:sldMasterChg chg="del delSldLayout">
        <pc:chgData name="CRISTINA VALVERDE DIEGO" userId="S::cristina.valdie@educa.jcyl.es::3ff687ca-fcfe-473d-b5fe-53b0d4104dea" providerId="AD" clId="Web-{886CB8B1-1A8C-CA5D-E1C1-2C2677B37ECD}" dt="2022-09-26T17:07:21.743" v="5"/>
        <pc:sldMasterMkLst>
          <pc:docMk/>
          <pc:sldMasterMk cId="0" sldId="2147483650"/>
        </pc:sldMasterMkLst>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51"/>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52"/>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53"/>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54"/>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55"/>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56"/>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57"/>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58"/>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59"/>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60"/>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61"/>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62"/>
          </pc:sldLayoutMkLst>
        </pc:sldLayoutChg>
        <pc:sldLayoutChg chg="del">
          <pc:chgData name="CRISTINA VALVERDE DIEGO" userId="S::cristina.valdie@educa.jcyl.es::3ff687ca-fcfe-473d-b5fe-53b0d4104dea" providerId="AD" clId="Web-{886CB8B1-1A8C-CA5D-E1C1-2C2677B37ECD}" dt="2022-09-26T17:07:21.743" v="5"/>
          <pc:sldLayoutMkLst>
            <pc:docMk/>
            <pc:sldMasterMk cId="0" sldId="2147483650"/>
            <pc:sldLayoutMk cId="0" sldId="2147483663"/>
          </pc:sldLayoutMkLst>
        </pc:sldLayoutChg>
      </pc:sldMasterChg>
      <pc:sldMasterChg chg="add addSldLayout modSldLayout">
        <pc:chgData name="CRISTINA VALVERDE DIEGO" userId="S::cristina.valdie@educa.jcyl.es::3ff687ca-fcfe-473d-b5fe-53b0d4104dea" providerId="AD" clId="Web-{886CB8B1-1A8C-CA5D-E1C1-2C2677B37ECD}" dt="2022-09-26T17:07:21.743" v="5"/>
        <pc:sldMasterMkLst>
          <pc:docMk/>
          <pc:sldMasterMk cId="358011370" sldId="2147483664"/>
        </pc:sldMasterMkLst>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1823822593" sldId="2147483665"/>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240824447" sldId="2147483666"/>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2685826819" sldId="2147483667"/>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2742098993" sldId="2147483668"/>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2920851810" sldId="2147483669"/>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3772088693" sldId="2147483670"/>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2673099066" sldId="2147483671"/>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1382557564" sldId="2147483672"/>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3371660082" sldId="2147483673"/>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3057301607" sldId="2147483674"/>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540397509" sldId="2147483675"/>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1811704402" sldId="2147483676"/>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2787152028" sldId="2147483677"/>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3119675393" sldId="2147483678"/>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3764843910" sldId="2147483679"/>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1303737514" sldId="2147483680"/>
          </pc:sldLayoutMkLst>
        </pc:sldLayoutChg>
        <pc:sldLayoutChg chg="add mod replId">
          <pc:chgData name="CRISTINA VALVERDE DIEGO" userId="S::cristina.valdie@educa.jcyl.es::3ff687ca-fcfe-473d-b5fe-53b0d4104dea" providerId="AD" clId="Web-{886CB8B1-1A8C-CA5D-E1C1-2C2677B37ECD}" dt="2022-09-26T17:07:21.743" v="5"/>
          <pc:sldLayoutMkLst>
            <pc:docMk/>
            <pc:sldMasterMk cId="358011370" sldId="2147483664"/>
            <pc:sldLayoutMk cId="2669281387" sldId="2147483681"/>
          </pc:sldLayoutMkLst>
        </pc:sldLayoutChg>
      </pc:sldMasterChg>
    </pc:docChg>
  </pc:docChgLst>
  <pc:docChgLst>
    <pc:chgData name="CRISTINA VALVERDE DIEGO" userId="S::cristina.valdie@educa.jcyl.es::3ff687ca-fcfe-473d-b5fe-53b0d4104dea" providerId="AD" clId="Web-{D67B5B19-A269-ADE6-3A9B-28063B767094}"/>
    <pc:docChg chg="delSld modSld">
      <pc:chgData name="CRISTINA VALVERDE DIEGO" userId="S::cristina.valdie@educa.jcyl.es::3ff687ca-fcfe-473d-b5fe-53b0d4104dea" providerId="AD" clId="Web-{D67B5B19-A269-ADE6-3A9B-28063B767094}" dt="2023-09-29T15:49:34.428" v="27" actId="20577"/>
      <pc:docMkLst>
        <pc:docMk/>
      </pc:docMkLst>
      <pc:sldChg chg="modSp">
        <pc:chgData name="CRISTINA VALVERDE DIEGO" userId="S::cristina.valdie@educa.jcyl.es::3ff687ca-fcfe-473d-b5fe-53b0d4104dea" providerId="AD" clId="Web-{D67B5B19-A269-ADE6-3A9B-28063B767094}" dt="2023-09-29T15:48:44.348" v="13" actId="20577"/>
        <pc:sldMkLst>
          <pc:docMk/>
          <pc:sldMk cId="0" sldId="257"/>
        </pc:sldMkLst>
        <pc:spChg chg="mod">
          <ac:chgData name="CRISTINA VALVERDE DIEGO" userId="S::cristina.valdie@educa.jcyl.es::3ff687ca-fcfe-473d-b5fe-53b0d4104dea" providerId="AD" clId="Web-{D67B5B19-A269-ADE6-3A9B-28063B767094}" dt="2023-09-29T15:48:44.348" v="13" actId="20577"/>
          <ac:spMkLst>
            <pc:docMk/>
            <pc:sldMk cId="0" sldId="257"/>
            <ac:spMk id="104" creationId="{00000000-0000-0000-0000-000000000000}"/>
          </ac:spMkLst>
        </pc:spChg>
      </pc:sldChg>
      <pc:sldChg chg="modSp">
        <pc:chgData name="CRISTINA VALVERDE DIEGO" userId="S::cristina.valdie@educa.jcyl.es::3ff687ca-fcfe-473d-b5fe-53b0d4104dea" providerId="AD" clId="Web-{D67B5B19-A269-ADE6-3A9B-28063B767094}" dt="2023-09-29T15:47:19.330" v="0" actId="1076"/>
        <pc:sldMkLst>
          <pc:docMk/>
          <pc:sldMk cId="0" sldId="260"/>
        </pc:sldMkLst>
        <pc:picChg chg="mod">
          <ac:chgData name="CRISTINA VALVERDE DIEGO" userId="S::cristina.valdie@educa.jcyl.es::3ff687ca-fcfe-473d-b5fe-53b0d4104dea" providerId="AD" clId="Web-{D67B5B19-A269-ADE6-3A9B-28063B767094}" dt="2023-09-29T15:47:19.330" v="0" actId="1076"/>
          <ac:picMkLst>
            <pc:docMk/>
            <pc:sldMk cId="0" sldId="260"/>
            <ac:picMk id="128" creationId="{00000000-0000-0000-0000-000000000000}"/>
          </ac:picMkLst>
        </pc:picChg>
      </pc:sldChg>
      <pc:sldChg chg="modSp">
        <pc:chgData name="CRISTINA VALVERDE DIEGO" userId="S::cristina.valdie@educa.jcyl.es::3ff687ca-fcfe-473d-b5fe-53b0d4104dea" providerId="AD" clId="Web-{D67B5B19-A269-ADE6-3A9B-28063B767094}" dt="2023-09-29T15:47:33.174" v="2" actId="20577"/>
        <pc:sldMkLst>
          <pc:docMk/>
          <pc:sldMk cId="0" sldId="262"/>
        </pc:sldMkLst>
        <pc:spChg chg="mod">
          <ac:chgData name="CRISTINA VALVERDE DIEGO" userId="S::cristina.valdie@educa.jcyl.es::3ff687ca-fcfe-473d-b5fe-53b0d4104dea" providerId="AD" clId="Web-{D67B5B19-A269-ADE6-3A9B-28063B767094}" dt="2023-09-29T15:47:33.174" v="2" actId="20577"/>
          <ac:spMkLst>
            <pc:docMk/>
            <pc:sldMk cId="0" sldId="262"/>
            <ac:spMk id="141" creationId="{00000000-0000-0000-0000-000000000000}"/>
          </ac:spMkLst>
        </pc:spChg>
      </pc:sldChg>
      <pc:sldChg chg="del">
        <pc:chgData name="CRISTINA VALVERDE DIEGO" userId="S::cristina.valdie@educa.jcyl.es::3ff687ca-fcfe-473d-b5fe-53b0d4104dea" providerId="AD" clId="Web-{D67B5B19-A269-ADE6-3A9B-28063B767094}" dt="2023-09-29T15:47:41.893" v="3"/>
        <pc:sldMkLst>
          <pc:docMk/>
          <pc:sldMk cId="0" sldId="263"/>
        </pc:sldMkLst>
      </pc:sldChg>
      <pc:sldChg chg="del">
        <pc:chgData name="CRISTINA VALVERDE DIEGO" userId="S::cristina.valdie@educa.jcyl.es::3ff687ca-fcfe-473d-b5fe-53b0d4104dea" providerId="AD" clId="Web-{D67B5B19-A269-ADE6-3A9B-28063B767094}" dt="2023-09-29T15:47:47.456" v="4"/>
        <pc:sldMkLst>
          <pc:docMk/>
          <pc:sldMk cId="0" sldId="264"/>
        </pc:sldMkLst>
      </pc:sldChg>
      <pc:sldChg chg="del">
        <pc:chgData name="CRISTINA VALVERDE DIEGO" userId="S::cristina.valdie@educa.jcyl.es::3ff687ca-fcfe-473d-b5fe-53b0d4104dea" providerId="AD" clId="Web-{D67B5B19-A269-ADE6-3A9B-28063B767094}" dt="2023-09-29T15:47:51.315" v="5"/>
        <pc:sldMkLst>
          <pc:docMk/>
          <pc:sldMk cId="0" sldId="265"/>
        </pc:sldMkLst>
      </pc:sldChg>
      <pc:sldChg chg="delSp modSp">
        <pc:chgData name="CRISTINA VALVERDE DIEGO" userId="S::cristina.valdie@educa.jcyl.es::3ff687ca-fcfe-473d-b5fe-53b0d4104dea" providerId="AD" clId="Web-{D67B5B19-A269-ADE6-3A9B-28063B767094}" dt="2023-09-29T15:48:52.739" v="17" actId="20577"/>
        <pc:sldMkLst>
          <pc:docMk/>
          <pc:sldMk cId="0" sldId="275"/>
        </pc:sldMkLst>
        <pc:spChg chg="del mod">
          <ac:chgData name="CRISTINA VALVERDE DIEGO" userId="S::cristina.valdie@educa.jcyl.es::3ff687ca-fcfe-473d-b5fe-53b0d4104dea" providerId="AD" clId="Web-{D67B5B19-A269-ADE6-3A9B-28063B767094}" dt="2023-09-29T15:48:06.456" v="8"/>
          <ac:spMkLst>
            <pc:docMk/>
            <pc:sldMk cId="0" sldId="275"/>
            <ac:spMk id="237" creationId="{00000000-0000-0000-0000-000000000000}"/>
          </ac:spMkLst>
        </pc:spChg>
        <pc:spChg chg="mod">
          <ac:chgData name="CRISTINA VALVERDE DIEGO" userId="S::cristina.valdie@educa.jcyl.es::3ff687ca-fcfe-473d-b5fe-53b0d4104dea" providerId="AD" clId="Web-{D67B5B19-A269-ADE6-3A9B-28063B767094}" dt="2023-09-29T15:48:52.739" v="17" actId="20577"/>
          <ac:spMkLst>
            <pc:docMk/>
            <pc:sldMk cId="0" sldId="275"/>
            <ac:spMk id="238" creationId="{00000000-0000-0000-0000-000000000000}"/>
          </ac:spMkLst>
        </pc:spChg>
      </pc:sldChg>
      <pc:sldChg chg="delSp modSp">
        <pc:chgData name="CRISTINA VALVERDE DIEGO" userId="S::cristina.valdie@educa.jcyl.es::3ff687ca-fcfe-473d-b5fe-53b0d4104dea" providerId="AD" clId="Web-{D67B5B19-A269-ADE6-3A9B-28063B767094}" dt="2023-09-29T15:49:17.896" v="23" actId="1076"/>
        <pc:sldMkLst>
          <pc:docMk/>
          <pc:sldMk cId="0" sldId="276"/>
        </pc:sldMkLst>
        <pc:spChg chg="del mod">
          <ac:chgData name="CRISTINA VALVERDE DIEGO" userId="S::cristina.valdie@educa.jcyl.es::3ff687ca-fcfe-473d-b5fe-53b0d4104dea" providerId="AD" clId="Web-{D67B5B19-A269-ADE6-3A9B-28063B767094}" dt="2023-09-29T15:49:11.864" v="21"/>
          <ac:spMkLst>
            <pc:docMk/>
            <pc:sldMk cId="0" sldId="276"/>
            <ac:spMk id="2" creationId="{48D01D8C-3144-110F-0793-C7E56667E379}"/>
          </ac:spMkLst>
        </pc:spChg>
        <pc:spChg chg="mod">
          <ac:chgData name="CRISTINA VALVERDE DIEGO" userId="S::cristina.valdie@educa.jcyl.es::3ff687ca-fcfe-473d-b5fe-53b0d4104dea" providerId="AD" clId="Web-{D67B5B19-A269-ADE6-3A9B-28063B767094}" dt="2023-09-29T15:49:16.224" v="22" actId="1076"/>
          <ac:spMkLst>
            <pc:docMk/>
            <pc:sldMk cId="0" sldId="276"/>
            <ac:spMk id="245" creationId="{00000000-0000-0000-0000-000000000000}"/>
          </ac:spMkLst>
        </pc:spChg>
        <pc:picChg chg="mod">
          <ac:chgData name="CRISTINA VALVERDE DIEGO" userId="S::cristina.valdie@educa.jcyl.es::3ff687ca-fcfe-473d-b5fe-53b0d4104dea" providerId="AD" clId="Web-{D67B5B19-A269-ADE6-3A9B-28063B767094}" dt="2023-09-29T15:49:17.896" v="23" actId="1076"/>
          <ac:picMkLst>
            <pc:docMk/>
            <pc:sldMk cId="0" sldId="276"/>
            <ac:picMk id="247" creationId="{00000000-0000-0000-0000-000000000000}"/>
          </ac:picMkLst>
        </pc:picChg>
      </pc:sldChg>
      <pc:sldChg chg="delSp">
        <pc:chgData name="CRISTINA VALVERDE DIEGO" userId="S::cristina.valdie@educa.jcyl.es::3ff687ca-fcfe-473d-b5fe-53b0d4104dea" providerId="AD" clId="Web-{D67B5B19-A269-ADE6-3A9B-28063B767094}" dt="2023-09-29T15:49:24.474" v="24"/>
        <pc:sldMkLst>
          <pc:docMk/>
          <pc:sldMk cId="0" sldId="277"/>
        </pc:sldMkLst>
        <pc:spChg chg="del">
          <ac:chgData name="CRISTINA VALVERDE DIEGO" userId="S::cristina.valdie@educa.jcyl.es::3ff687ca-fcfe-473d-b5fe-53b0d4104dea" providerId="AD" clId="Web-{D67B5B19-A269-ADE6-3A9B-28063B767094}" dt="2023-09-29T15:49:24.474" v="24"/>
          <ac:spMkLst>
            <pc:docMk/>
            <pc:sldMk cId="0" sldId="277"/>
            <ac:spMk id="2" creationId="{54C765B5-6A2D-82DD-102F-3723EC61B8D6}"/>
          </ac:spMkLst>
        </pc:spChg>
      </pc:sldChg>
      <pc:sldChg chg="modSp">
        <pc:chgData name="CRISTINA VALVERDE DIEGO" userId="S::cristina.valdie@educa.jcyl.es::3ff687ca-fcfe-473d-b5fe-53b0d4104dea" providerId="AD" clId="Web-{D67B5B19-A269-ADE6-3A9B-28063B767094}" dt="2023-09-29T15:49:34.428" v="27" actId="20577"/>
        <pc:sldMkLst>
          <pc:docMk/>
          <pc:sldMk cId="0" sldId="278"/>
        </pc:sldMkLst>
        <pc:spChg chg="mod">
          <ac:chgData name="CRISTINA VALVERDE DIEGO" userId="S::cristina.valdie@educa.jcyl.es::3ff687ca-fcfe-473d-b5fe-53b0d4104dea" providerId="AD" clId="Web-{D67B5B19-A269-ADE6-3A9B-28063B767094}" dt="2023-09-29T15:49:34.428" v="27" actId="20577"/>
          <ac:spMkLst>
            <pc:docMk/>
            <pc:sldMk cId="0" sldId="278"/>
            <ac:spMk id="2" creationId="{AE95E9AA-4300-0383-1569-EB0E0F4C4D45}"/>
          </ac:spMkLst>
        </pc:spChg>
      </pc:sldChg>
    </pc:docChg>
  </pc:docChgLst>
  <pc:docChgLst>
    <pc:chgData name="CRISTINA VALVERDE DIEGO" userId="S::cristina.valdie@educa.jcyl.es::3ff687ca-fcfe-473d-b5fe-53b0d4104dea" providerId="AD" clId="Web-{AD4F897A-34A5-E949-82C4-14CC8579F395}"/>
    <pc:docChg chg="modSld">
      <pc:chgData name="CRISTINA VALVERDE DIEGO" userId="S::cristina.valdie@educa.jcyl.es::3ff687ca-fcfe-473d-b5fe-53b0d4104dea" providerId="AD" clId="Web-{AD4F897A-34A5-E949-82C4-14CC8579F395}" dt="2023-09-29T15:50:27.910" v="4" actId="14100"/>
      <pc:docMkLst>
        <pc:docMk/>
      </pc:docMkLst>
      <pc:sldChg chg="modSp">
        <pc:chgData name="CRISTINA VALVERDE DIEGO" userId="S::cristina.valdie@educa.jcyl.es::3ff687ca-fcfe-473d-b5fe-53b0d4104dea" providerId="AD" clId="Web-{AD4F897A-34A5-E949-82C4-14CC8579F395}" dt="2023-09-29T15:50:27.910" v="4" actId="14100"/>
        <pc:sldMkLst>
          <pc:docMk/>
          <pc:sldMk cId="0" sldId="256"/>
        </pc:sldMkLst>
        <pc:spChg chg="mod">
          <ac:chgData name="CRISTINA VALVERDE DIEGO" userId="S::cristina.valdie@educa.jcyl.es::3ff687ca-fcfe-473d-b5fe-53b0d4104dea" providerId="AD" clId="Web-{AD4F897A-34A5-E949-82C4-14CC8579F395}" dt="2023-09-29T15:50:27.910" v="4" actId="14100"/>
          <ac:spMkLst>
            <pc:docMk/>
            <pc:sldMk cId="0" sldId="256"/>
            <ac:spMk id="98" creationId="{00000000-0000-0000-0000-000000000000}"/>
          </ac:spMkLst>
        </pc:spChg>
      </pc:sldChg>
    </pc:docChg>
  </pc:docChgLst>
  <pc:docChgLst>
    <pc:chgData name="CRISTINA VALVERDE DIEGO" userId="S::cristina.valdie@educa.jcyl.es::3ff687ca-fcfe-473d-b5fe-53b0d4104dea" providerId="AD" clId="Web-{0051AD76-27C2-1337-276C-1573ABAAEB86}"/>
    <pc:docChg chg="modSld">
      <pc:chgData name="CRISTINA VALVERDE DIEGO" userId="S::cristina.valdie@educa.jcyl.es::3ff687ca-fcfe-473d-b5fe-53b0d4104dea" providerId="AD" clId="Web-{0051AD76-27C2-1337-276C-1573ABAAEB86}" dt="2023-09-29T15:44:56.423" v="17"/>
      <pc:docMkLst>
        <pc:docMk/>
      </pc:docMkLst>
      <pc:sldChg chg="delSp modSp">
        <pc:chgData name="CRISTINA VALVERDE DIEGO" userId="S::cristina.valdie@educa.jcyl.es::3ff687ca-fcfe-473d-b5fe-53b0d4104dea" providerId="AD" clId="Web-{0051AD76-27C2-1337-276C-1573ABAAEB86}" dt="2023-09-29T15:44:26.719" v="15" actId="1076"/>
        <pc:sldMkLst>
          <pc:docMk/>
          <pc:sldMk cId="0" sldId="256"/>
        </pc:sldMkLst>
        <pc:spChg chg="mod">
          <ac:chgData name="CRISTINA VALVERDE DIEGO" userId="S::cristina.valdie@educa.jcyl.es::3ff687ca-fcfe-473d-b5fe-53b0d4104dea" providerId="AD" clId="Web-{0051AD76-27C2-1337-276C-1573ABAAEB86}" dt="2023-09-29T15:44:07.890" v="8" actId="20577"/>
          <ac:spMkLst>
            <pc:docMk/>
            <pc:sldMk cId="0" sldId="256"/>
            <ac:spMk id="3" creationId="{3A75FB4B-A052-494F-8298-4D1967797BE3}"/>
          </ac:spMkLst>
        </pc:spChg>
        <pc:spChg chg="mod">
          <ac:chgData name="CRISTINA VALVERDE DIEGO" userId="S::cristina.valdie@educa.jcyl.es::3ff687ca-fcfe-473d-b5fe-53b0d4104dea" providerId="AD" clId="Web-{0051AD76-27C2-1337-276C-1573ABAAEB86}" dt="2023-09-29T15:44:26.719" v="15" actId="1076"/>
          <ac:spMkLst>
            <pc:docMk/>
            <pc:sldMk cId="0" sldId="256"/>
            <ac:spMk id="98" creationId="{00000000-0000-0000-0000-000000000000}"/>
          </ac:spMkLst>
        </pc:spChg>
        <pc:picChg chg="del mod">
          <ac:chgData name="CRISTINA VALVERDE DIEGO" userId="S::cristina.valdie@educa.jcyl.es::3ff687ca-fcfe-473d-b5fe-53b0d4104dea" providerId="AD" clId="Web-{0051AD76-27C2-1337-276C-1573ABAAEB86}" dt="2023-09-29T15:44:15.453" v="10"/>
          <ac:picMkLst>
            <pc:docMk/>
            <pc:sldMk cId="0" sldId="256"/>
            <ac:picMk id="100" creationId="{D2BF2EC0-203C-32DC-0ED1-A44D1D45E0A6}"/>
          </ac:picMkLst>
        </pc:picChg>
      </pc:sldChg>
      <pc:sldChg chg="delSp modSp">
        <pc:chgData name="CRISTINA VALVERDE DIEGO" userId="S::cristina.valdie@educa.jcyl.es::3ff687ca-fcfe-473d-b5fe-53b0d4104dea" providerId="AD" clId="Web-{0051AD76-27C2-1337-276C-1573ABAAEB86}" dt="2023-09-29T15:44:56.423" v="17"/>
        <pc:sldMkLst>
          <pc:docMk/>
          <pc:sldMk cId="0" sldId="258"/>
        </pc:sldMkLst>
        <pc:spChg chg="del mod">
          <ac:chgData name="CRISTINA VALVERDE DIEGO" userId="S::cristina.valdie@educa.jcyl.es::3ff687ca-fcfe-473d-b5fe-53b0d4104dea" providerId="AD" clId="Web-{0051AD76-27C2-1337-276C-1573ABAAEB86}" dt="2023-09-29T15:44:56.423" v="17"/>
          <ac:spMkLst>
            <pc:docMk/>
            <pc:sldMk cId="0" sldId="258"/>
            <ac:spMk id="112" creationId="{00000000-0000-0000-0000-000000000000}"/>
          </ac:spMkLst>
        </pc:spChg>
      </pc:sldChg>
    </pc:docChg>
  </pc:docChgLst>
  <pc:docChgLst>
    <pc:chgData name="CRISTINA VALVERDE DIEGO" userId="S::cristina.valdie@educa.jcyl.es::3ff687ca-fcfe-473d-b5fe-53b0d4104dea" providerId="AD" clId="Web-{E8388808-7A7C-7C02-7DF6-557CAC4FAF16}"/>
    <pc:docChg chg="delSld modSld">
      <pc:chgData name="CRISTINA VALVERDE DIEGO" userId="S::cristina.valdie@educa.jcyl.es::3ff687ca-fcfe-473d-b5fe-53b0d4104dea" providerId="AD" clId="Web-{E8388808-7A7C-7C02-7DF6-557CAC4FAF16}" dt="2022-09-27T09:42:05.606" v="97" actId="1076"/>
      <pc:docMkLst>
        <pc:docMk/>
      </pc:docMkLst>
      <pc:sldChg chg="modSp">
        <pc:chgData name="CRISTINA VALVERDE DIEGO" userId="S::cristina.valdie@educa.jcyl.es::3ff687ca-fcfe-473d-b5fe-53b0d4104dea" providerId="AD" clId="Web-{E8388808-7A7C-7C02-7DF6-557CAC4FAF16}" dt="2022-09-27T09:36:42.642" v="54" actId="20577"/>
        <pc:sldMkLst>
          <pc:docMk/>
          <pc:sldMk cId="0" sldId="257"/>
        </pc:sldMkLst>
        <pc:spChg chg="mod">
          <ac:chgData name="CRISTINA VALVERDE DIEGO" userId="S::cristina.valdie@educa.jcyl.es::3ff687ca-fcfe-473d-b5fe-53b0d4104dea" providerId="AD" clId="Web-{E8388808-7A7C-7C02-7DF6-557CAC4FAF16}" dt="2022-09-27T09:36:42.642" v="54" actId="20577"/>
          <ac:spMkLst>
            <pc:docMk/>
            <pc:sldMk cId="0" sldId="257"/>
            <ac:spMk id="104" creationId="{00000000-0000-0000-0000-000000000000}"/>
          </ac:spMkLst>
        </pc:spChg>
      </pc:sldChg>
      <pc:sldChg chg="modSp">
        <pc:chgData name="CRISTINA VALVERDE DIEGO" userId="S::cristina.valdie@educa.jcyl.es::3ff687ca-fcfe-473d-b5fe-53b0d4104dea" providerId="AD" clId="Web-{E8388808-7A7C-7C02-7DF6-557CAC4FAF16}" dt="2022-09-27T09:36:52.268" v="55" actId="1076"/>
        <pc:sldMkLst>
          <pc:docMk/>
          <pc:sldMk cId="0" sldId="258"/>
        </pc:sldMkLst>
        <pc:spChg chg="mod">
          <ac:chgData name="CRISTINA VALVERDE DIEGO" userId="S::cristina.valdie@educa.jcyl.es::3ff687ca-fcfe-473d-b5fe-53b0d4104dea" providerId="AD" clId="Web-{E8388808-7A7C-7C02-7DF6-557CAC4FAF16}" dt="2022-09-27T09:36:52.268" v="55" actId="1076"/>
          <ac:spMkLst>
            <pc:docMk/>
            <pc:sldMk cId="0" sldId="258"/>
            <ac:spMk id="111" creationId="{00000000-0000-0000-0000-000000000000}"/>
          </ac:spMkLst>
        </pc:spChg>
      </pc:sldChg>
      <pc:sldChg chg="del">
        <pc:chgData name="CRISTINA VALVERDE DIEGO" userId="S::cristina.valdie@educa.jcyl.es::3ff687ca-fcfe-473d-b5fe-53b0d4104dea" providerId="AD" clId="Web-{E8388808-7A7C-7C02-7DF6-557CAC4FAF16}" dt="2022-09-27T09:30:17.066" v="0"/>
        <pc:sldMkLst>
          <pc:docMk/>
          <pc:sldMk cId="0" sldId="266"/>
        </pc:sldMkLst>
      </pc:sldChg>
      <pc:sldChg chg="del">
        <pc:chgData name="CRISTINA VALVERDE DIEGO" userId="S::cristina.valdie@educa.jcyl.es::3ff687ca-fcfe-473d-b5fe-53b0d4104dea" providerId="AD" clId="Web-{E8388808-7A7C-7C02-7DF6-557CAC4FAF16}" dt="2022-09-27T09:30:18.926" v="1"/>
        <pc:sldMkLst>
          <pc:docMk/>
          <pc:sldMk cId="0" sldId="267"/>
        </pc:sldMkLst>
      </pc:sldChg>
      <pc:sldChg chg="del">
        <pc:chgData name="CRISTINA VALVERDE DIEGO" userId="S::cristina.valdie@educa.jcyl.es::3ff687ca-fcfe-473d-b5fe-53b0d4104dea" providerId="AD" clId="Web-{E8388808-7A7C-7C02-7DF6-557CAC4FAF16}" dt="2022-09-27T09:30:19.723" v="2"/>
        <pc:sldMkLst>
          <pc:docMk/>
          <pc:sldMk cId="0" sldId="268"/>
        </pc:sldMkLst>
      </pc:sldChg>
      <pc:sldChg chg="del">
        <pc:chgData name="CRISTINA VALVERDE DIEGO" userId="S::cristina.valdie@educa.jcyl.es::3ff687ca-fcfe-473d-b5fe-53b0d4104dea" providerId="AD" clId="Web-{E8388808-7A7C-7C02-7DF6-557CAC4FAF16}" dt="2022-09-27T09:30:21.035" v="3"/>
        <pc:sldMkLst>
          <pc:docMk/>
          <pc:sldMk cId="0" sldId="269"/>
        </pc:sldMkLst>
      </pc:sldChg>
      <pc:sldChg chg="del">
        <pc:chgData name="CRISTINA VALVERDE DIEGO" userId="S::cristina.valdie@educa.jcyl.es::3ff687ca-fcfe-473d-b5fe-53b0d4104dea" providerId="AD" clId="Web-{E8388808-7A7C-7C02-7DF6-557CAC4FAF16}" dt="2022-09-27T09:30:22.223" v="4"/>
        <pc:sldMkLst>
          <pc:docMk/>
          <pc:sldMk cId="0" sldId="270"/>
        </pc:sldMkLst>
      </pc:sldChg>
      <pc:sldChg chg="del">
        <pc:chgData name="CRISTINA VALVERDE DIEGO" userId="S::cristina.valdie@educa.jcyl.es::3ff687ca-fcfe-473d-b5fe-53b0d4104dea" providerId="AD" clId="Web-{E8388808-7A7C-7C02-7DF6-557CAC4FAF16}" dt="2022-09-27T09:30:23.160" v="5"/>
        <pc:sldMkLst>
          <pc:docMk/>
          <pc:sldMk cId="0" sldId="271"/>
        </pc:sldMkLst>
      </pc:sldChg>
      <pc:sldChg chg="del">
        <pc:chgData name="CRISTINA VALVERDE DIEGO" userId="S::cristina.valdie@educa.jcyl.es::3ff687ca-fcfe-473d-b5fe-53b0d4104dea" providerId="AD" clId="Web-{E8388808-7A7C-7C02-7DF6-557CAC4FAF16}" dt="2022-09-27T09:30:24.332" v="6"/>
        <pc:sldMkLst>
          <pc:docMk/>
          <pc:sldMk cId="0" sldId="272"/>
        </pc:sldMkLst>
      </pc:sldChg>
      <pc:sldChg chg="del">
        <pc:chgData name="CRISTINA VALVERDE DIEGO" userId="S::cristina.valdie@educa.jcyl.es::3ff687ca-fcfe-473d-b5fe-53b0d4104dea" providerId="AD" clId="Web-{E8388808-7A7C-7C02-7DF6-557CAC4FAF16}" dt="2022-09-27T09:30:25.692" v="7"/>
        <pc:sldMkLst>
          <pc:docMk/>
          <pc:sldMk cId="0" sldId="273"/>
        </pc:sldMkLst>
      </pc:sldChg>
      <pc:sldChg chg="del">
        <pc:chgData name="CRISTINA VALVERDE DIEGO" userId="S::cristina.valdie@educa.jcyl.es::3ff687ca-fcfe-473d-b5fe-53b0d4104dea" providerId="AD" clId="Web-{E8388808-7A7C-7C02-7DF6-557CAC4FAF16}" dt="2022-09-27T09:30:26.879" v="8"/>
        <pc:sldMkLst>
          <pc:docMk/>
          <pc:sldMk cId="0" sldId="274"/>
        </pc:sldMkLst>
      </pc:sldChg>
      <pc:sldChg chg="modSp">
        <pc:chgData name="CRISTINA VALVERDE DIEGO" userId="S::cristina.valdie@educa.jcyl.es::3ff687ca-fcfe-473d-b5fe-53b0d4104dea" providerId="AD" clId="Web-{E8388808-7A7C-7C02-7DF6-557CAC4FAF16}" dt="2022-09-27T09:34:20.856" v="13" actId="20577"/>
        <pc:sldMkLst>
          <pc:docMk/>
          <pc:sldMk cId="0" sldId="275"/>
        </pc:sldMkLst>
        <pc:spChg chg="mod">
          <ac:chgData name="CRISTINA VALVERDE DIEGO" userId="S::cristina.valdie@educa.jcyl.es::3ff687ca-fcfe-473d-b5fe-53b0d4104dea" providerId="AD" clId="Web-{E8388808-7A7C-7C02-7DF6-557CAC4FAF16}" dt="2022-09-27T09:34:20.856" v="13" actId="20577"/>
          <ac:spMkLst>
            <pc:docMk/>
            <pc:sldMk cId="0" sldId="275"/>
            <ac:spMk id="238" creationId="{00000000-0000-0000-0000-000000000000}"/>
          </ac:spMkLst>
        </pc:spChg>
      </pc:sldChg>
      <pc:sldChg chg="addSp modSp">
        <pc:chgData name="CRISTINA VALVERDE DIEGO" userId="S::cristina.valdie@educa.jcyl.es::3ff687ca-fcfe-473d-b5fe-53b0d4104dea" providerId="AD" clId="Web-{E8388808-7A7C-7C02-7DF6-557CAC4FAF16}" dt="2022-09-27T09:42:05.606" v="97" actId="1076"/>
        <pc:sldMkLst>
          <pc:docMk/>
          <pc:sldMk cId="0" sldId="276"/>
        </pc:sldMkLst>
        <pc:spChg chg="add mod">
          <ac:chgData name="CRISTINA VALVERDE DIEGO" userId="S::cristina.valdie@educa.jcyl.es::3ff687ca-fcfe-473d-b5fe-53b0d4104dea" providerId="AD" clId="Web-{E8388808-7A7C-7C02-7DF6-557CAC4FAF16}" dt="2022-09-27T09:42:05.606" v="97" actId="1076"/>
          <ac:spMkLst>
            <pc:docMk/>
            <pc:sldMk cId="0" sldId="276"/>
            <ac:spMk id="2" creationId="{48D01D8C-3144-110F-0793-C7E56667E379}"/>
          </ac:spMkLst>
        </pc:spChg>
        <pc:spChg chg="mod">
          <ac:chgData name="CRISTINA VALVERDE DIEGO" userId="S::cristina.valdie@educa.jcyl.es::3ff687ca-fcfe-473d-b5fe-53b0d4104dea" providerId="AD" clId="Web-{E8388808-7A7C-7C02-7DF6-557CAC4FAF16}" dt="2022-09-27T09:41:50.700" v="93" actId="1076"/>
          <ac:spMkLst>
            <pc:docMk/>
            <pc:sldMk cId="0" sldId="276"/>
            <ac:spMk id="245" creationId="{00000000-0000-0000-0000-000000000000}"/>
          </ac:spMkLst>
        </pc:spChg>
      </pc:sldChg>
      <pc:sldChg chg="addSp modSp">
        <pc:chgData name="CRISTINA VALVERDE DIEGO" userId="S::cristina.valdie@educa.jcyl.es::3ff687ca-fcfe-473d-b5fe-53b0d4104dea" providerId="AD" clId="Web-{E8388808-7A7C-7C02-7DF6-557CAC4FAF16}" dt="2022-09-27T09:39:57.586" v="90" actId="1076"/>
        <pc:sldMkLst>
          <pc:docMk/>
          <pc:sldMk cId="0" sldId="277"/>
        </pc:sldMkLst>
        <pc:spChg chg="add mod">
          <ac:chgData name="CRISTINA VALVERDE DIEGO" userId="S::cristina.valdie@educa.jcyl.es::3ff687ca-fcfe-473d-b5fe-53b0d4104dea" providerId="AD" clId="Web-{E8388808-7A7C-7C02-7DF6-557CAC4FAF16}" dt="2022-09-27T09:39:57.586" v="90" actId="1076"/>
          <ac:spMkLst>
            <pc:docMk/>
            <pc:sldMk cId="0" sldId="277"/>
            <ac:spMk id="2" creationId="{54C765B5-6A2D-82DD-102F-3723EC61B8D6}"/>
          </ac:spMkLst>
        </pc:spChg>
        <pc:spChg chg="mod">
          <ac:chgData name="CRISTINA VALVERDE DIEGO" userId="S::cristina.valdie@educa.jcyl.es::3ff687ca-fcfe-473d-b5fe-53b0d4104dea" providerId="AD" clId="Web-{E8388808-7A7C-7C02-7DF6-557CAC4FAF16}" dt="2022-09-27T09:39:31.117" v="82" actId="1076"/>
          <ac:spMkLst>
            <pc:docMk/>
            <pc:sldMk cId="0" sldId="277"/>
            <ac:spMk id="253" creationId="{00000000-0000-0000-0000-000000000000}"/>
          </ac:spMkLst>
        </pc:spChg>
      </pc:sldChg>
      <pc:sldChg chg="addSp modSp">
        <pc:chgData name="CRISTINA VALVERDE DIEGO" userId="S::cristina.valdie@educa.jcyl.es::3ff687ca-fcfe-473d-b5fe-53b0d4104dea" providerId="AD" clId="Web-{E8388808-7A7C-7C02-7DF6-557CAC4FAF16}" dt="2022-09-27T09:39:12.491" v="79" actId="20577"/>
        <pc:sldMkLst>
          <pc:docMk/>
          <pc:sldMk cId="0" sldId="278"/>
        </pc:sldMkLst>
        <pc:spChg chg="add mod">
          <ac:chgData name="CRISTINA VALVERDE DIEGO" userId="S::cristina.valdie@educa.jcyl.es::3ff687ca-fcfe-473d-b5fe-53b0d4104dea" providerId="AD" clId="Web-{E8388808-7A7C-7C02-7DF6-557CAC4FAF16}" dt="2022-09-27T09:39:12.491" v="79" actId="20577"/>
          <ac:spMkLst>
            <pc:docMk/>
            <pc:sldMk cId="0" sldId="278"/>
            <ac:spMk id="2" creationId="{AE95E9AA-4300-0383-1569-EB0E0F4C4D45}"/>
          </ac:spMkLst>
        </pc:spChg>
        <pc:spChg chg="mod">
          <ac:chgData name="CRISTINA VALVERDE DIEGO" userId="S::cristina.valdie@educa.jcyl.es::3ff687ca-fcfe-473d-b5fe-53b0d4104dea" providerId="AD" clId="Web-{E8388808-7A7C-7C02-7DF6-557CAC4FAF16}" dt="2022-09-27T09:38:42.209" v="67" actId="14100"/>
          <ac:spMkLst>
            <pc:docMk/>
            <pc:sldMk cId="0" sldId="278"/>
            <ac:spMk id="260" creationId="{00000000-0000-0000-0000-000000000000}"/>
          </ac:spMkLst>
        </pc:spChg>
      </pc:sldChg>
      <pc:sldChg chg="modSp del">
        <pc:chgData name="CRISTINA VALVERDE DIEGO" userId="S::cristina.valdie@educa.jcyl.es::3ff687ca-fcfe-473d-b5fe-53b0d4104dea" providerId="AD" clId="Web-{E8388808-7A7C-7C02-7DF6-557CAC4FAF16}" dt="2022-09-27T09:35:40.687" v="37"/>
        <pc:sldMkLst>
          <pc:docMk/>
          <pc:sldMk cId="2658262875" sldId="279"/>
        </pc:sldMkLst>
        <pc:spChg chg="mod">
          <ac:chgData name="CRISTINA VALVERDE DIEGO" userId="S::cristina.valdie@educa.jcyl.es::3ff687ca-fcfe-473d-b5fe-53b0d4104dea" providerId="AD" clId="Web-{E8388808-7A7C-7C02-7DF6-557CAC4FAF16}" dt="2022-09-27T09:35:11.233" v="28" actId="20577"/>
          <ac:spMkLst>
            <pc:docMk/>
            <pc:sldMk cId="2658262875" sldId="279"/>
            <ac:spMk id="267" creationId="{00000000-0000-0000-0000-000000000000}"/>
          </ac:spMkLst>
        </pc:spChg>
      </pc:sldChg>
      <pc:sldChg chg="del">
        <pc:chgData name="CRISTINA VALVERDE DIEGO" userId="S::cristina.valdie@educa.jcyl.es::3ff687ca-fcfe-473d-b5fe-53b0d4104dea" providerId="AD" clId="Web-{E8388808-7A7C-7C02-7DF6-557CAC4FAF16}" dt="2022-09-27T09:35:17.436" v="29"/>
        <pc:sldMkLst>
          <pc:docMk/>
          <pc:sldMk cId="0" sldId="280"/>
        </pc:sldMkLst>
      </pc:sldChg>
      <pc:sldChg chg="del">
        <pc:chgData name="CRISTINA VALVERDE DIEGO" userId="S::cristina.valdie@educa.jcyl.es::3ff687ca-fcfe-473d-b5fe-53b0d4104dea" providerId="AD" clId="Web-{E8388808-7A7C-7C02-7DF6-557CAC4FAF16}" dt="2022-09-27T09:35:20.233" v="30"/>
        <pc:sldMkLst>
          <pc:docMk/>
          <pc:sldMk cId="0" sldId="281"/>
        </pc:sldMkLst>
      </pc:sldChg>
      <pc:sldChg chg="del">
        <pc:chgData name="CRISTINA VALVERDE DIEGO" userId="S::cristina.valdie@educa.jcyl.es::3ff687ca-fcfe-473d-b5fe-53b0d4104dea" providerId="AD" clId="Web-{E8388808-7A7C-7C02-7DF6-557CAC4FAF16}" dt="2022-09-27T09:35:22.280" v="31"/>
        <pc:sldMkLst>
          <pc:docMk/>
          <pc:sldMk cId="0" sldId="282"/>
        </pc:sldMkLst>
      </pc:sldChg>
      <pc:sldChg chg="del">
        <pc:chgData name="CRISTINA VALVERDE DIEGO" userId="S::cristina.valdie@educa.jcyl.es::3ff687ca-fcfe-473d-b5fe-53b0d4104dea" providerId="AD" clId="Web-{E8388808-7A7C-7C02-7DF6-557CAC4FAF16}" dt="2022-09-27T09:35:27.655" v="32"/>
        <pc:sldMkLst>
          <pc:docMk/>
          <pc:sldMk cId="0" sldId="283"/>
        </pc:sldMkLst>
      </pc:sldChg>
      <pc:sldChg chg="del">
        <pc:chgData name="CRISTINA VALVERDE DIEGO" userId="S::cristina.valdie@educa.jcyl.es::3ff687ca-fcfe-473d-b5fe-53b0d4104dea" providerId="AD" clId="Web-{E8388808-7A7C-7C02-7DF6-557CAC4FAF16}" dt="2022-09-27T09:35:30.734" v="33"/>
        <pc:sldMkLst>
          <pc:docMk/>
          <pc:sldMk cId="0" sldId="284"/>
        </pc:sldMkLst>
      </pc:sldChg>
      <pc:sldChg chg="del">
        <pc:chgData name="CRISTINA VALVERDE DIEGO" userId="S::cristina.valdie@educa.jcyl.es::3ff687ca-fcfe-473d-b5fe-53b0d4104dea" providerId="AD" clId="Web-{E8388808-7A7C-7C02-7DF6-557CAC4FAF16}" dt="2022-09-27T09:35:32.296" v="34"/>
        <pc:sldMkLst>
          <pc:docMk/>
          <pc:sldMk cId="0" sldId="285"/>
        </pc:sldMkLst>
      </pc:sldChg>
      <pc:sldChg chg="del">
        <pc:chgData name="CRISTINA VALVERDE DIEGO" userId="S::cristina.valdie@educa.jcyl.es::3ff687ca-fcfe-473d-b5fe-53b0d4104dea" providerId="AD" clId="Web-{E8388808-7A7C-7C02-7DF6-557CAC4FAF16}" dt="2022-09-27T09:35:33.812" v="35"/>
        <pc:sldMkLst>
          <pc:docMk/>
          <pc:sldMk cId="0" sldId="286"/>
        </pc:sldMkLst>
      </pc:sldChg>
      <pc:sldChg chg="del">
        <pc:chgData name="CRISTINA VALVERDE DIEGO" userId="S::cristina.valdie@educa.jcyl.es::3ff687ca-fcfe-473d-b5fe-53b0d4104dea" providerId="AD" clId="Web-{E8388808-7A7C-7C02-7DF6-557CAC4FAF16}" dt="2022-09-27T09:35:39.296" v="36"/>
        <pc:sldMkLst>
          <pc:docMk/>
          <pc:sldMk cId="0" sldId="287"/>
        </pc:sldMkLst>
      </pc:sldChg>
      <pc:sldChg chg="del">
        <pc:chgData name="CRISTINA VALVERDE DIEGO" userId="S::cristina.valdie@educa.jcyl.es::3ff687ca-fcfe-473d-b5fe-53b0d4104dea" providerId="AD" clId="Web-{E8388808-7A7C-7C02-7DF6-557CAC4FAF16}" dt="2022-09-27T09:35:44.672" v="38"/>
        <pc:sldMkLst>
          <pc:docMk/>
          <pc:sldMk cId="0" sldId="288"/>
        </pc:sldMkLst>
      </pc:sldChg>
    </pc:docChg>
  </pc:docChgLst>
  <pc:docChgLst>
    <pc:chgData name="CRISTINA VALVERDE DIEGO" userId="S::cristina.valdie@educa.jcyl.es::3ff687ca-fcfe-473d-b5fe-53b0d4104dea" providerId="AD" clId="Web-{7E77C7BA-8B8A-A641-051B-D495101D1F49}"/>
    <pc:docChg chg="addSld modSld">
      <pc:chgData name="CRISTINA VALVERDE DIEGO" userId="S::cristina.valdie@educa.jcyl.es::3ff687ca-fcfe-473d-b5fe-53b0d4104dea" providerId="AD" clId="Web-{7E77C7BA-8B8A-A641-051B-D495101D1F49}" dt="2023-09-29T15:54:34.377" v="25" actId="20577"/>
      <pc:docMkLst>
        <pc:docMk/>
      </pc:docMkLst>
      <pc:sldChg chg="modSp">
        <pc:chgData name="CRISTINA VALVERDE DIEGO" userId="S::cristina.valdie@educa.jcyl.es::3ff687ca-fcfe-473d-b5fe-53b0d4104dea" providerId="AD" clId="Web-{7E77C7BA-8B8A-A641-051B-D495101D1F49}" dt="2023-09-29T15:54:34.377" v="25" actId="20577"/>
        <pc:sldMkLst>
          <pc:docMk/>
          <pc:sldMk cId="0" sldId="258"/>
        </pc:sldMkLst>
        <pc:spChg chg="mod">
          <ac:chgData name="CRISTINA VALVERDE DIEGO" userId="S::cristina.valdie@educa.jcyl.es::3ff687ca-fcfe-473d-b5fe-53b0d4104dea" providerId="AD" clId="Web-{7E77C7BA-8B8A-A641-051B-D495101D1F49}" dt="2023-09-29T15:51:36.919" v="3" actId="20577"/>
          <ac:spMkLst>
            <pc:docMk/>
            <pc:sldMk cId="0" sldId="258"/>
            <ac:spMk id="110" creationId="{00000000-0000-0000-0000-000000000000}"/>
          </ac:spMkLst>
        </pc:spChg>
        <pc:spChg chg="mod">
          <ac:chgData name="CRISTINA VALVERDE DIEGO" userId="S::cristina.valdie@educa.jcyl.es::3ff687ca-fcfe-473d-b5fe-53b0d4104dea" providerId="AD" clId="Web-{7E77C7BA-8B8A-A641-051B-D495101D1F49}" dt="2023-09-29T15:54:34.377" v="25" actId="20577"/>
          <ac:spMkLst>
            <pc:docMk/>
            <pc:sldMk cId="0" sldId="258"/>
            <ac:spMk id="111" creationId="{00000000-0000-0000-0000-000000000000}"/>
          </ac:spMkLst>
        </pc:spChg>
      </pc:sldChg>
      <pc:sldChg chg="modSp add replId">
        <pc:chgData name="CRISTINA VALVERDE DIEGO" userId="S::cristina.valdie@educa.jcyl.es::3ff687ca-fcfe-473d-b5fe-53b0d4104dea" providerId="AD" clId="Web-{7E77C7BA-8B8A-A641-051B-D495101D1F49}" dt="2023-09-29T15:54:08.658" v="23" actId="20577"/>
        <pc:sldMkLst>
          <pc:docMk/>
          <pc:sldMk cId="2658262875" sldId="279"/>
        </pc:sldMkLst>
        <pc:spChg chg="mod">
          <ac:chgData name="CRISTINA VALVERDE DIEGO" userId="S::cristina.valdie@educa.jcyl.es::3ff687ca-fcfe-473d-b5fe-53b0d4104dea" providerId="AD" clId="Web-{7E77C7BA-8B8A-A641-051B-D495101D1F49}" dt="2023-09-29T15:54:08.658" v="23" actId="20577"/>
          <ac:spMkLst>
            <pc:docMk/>
            <pc:sldMk cId="2658262875" sldId="279"/>
            <ac:spMk id="111" creationId="{00000000-0000-0000-0000-000000000000}"/>
          </ac:spMkLst>
        </pc:spChg>
      </pc:sldChg>
    </pc:docChg>
  </pc:docChgLst>
  <pc:docChgLst>
    <pc:chgData name="CRISTINA VALVERDE DIEGO" userId="S::cristina.valdie@educa.jcyl.es::3ff687ca-fcfe-473d-b5fe-53b0d4104dea" providerId="AD" clId="Web-{2A7CA151-EB0D-33AC-C082-6BC2C957F9C4}"/>
    <pc:docChg chg="modSld">
      <pc:chgData name="CRISTINA VALVERDE DIEGO" userId="S::cristina.valdie@educa.jcyl.es::3ff687ca-fcfe-473d-b5fe-53b0d4104dea" providerId="AD" clId="Web-{2A7CA151-EB0D-33AC-C082-6BC2C957F9C4}" dt="2024-09-23T17:54:13.283" v="3" actId="20577"/>
      <pc:docMkLst>
        <pc:docMk/>
      </pc:docMkLst>
      <pc:sldChg chg="modSp">
        <pc:chgData name="CRISTINA VALVERDE DIEGO" userId="S::cristina.valdie@educa.jcyl.es::3ff687ca-fcfe-473d-b5fe-53b0d4104dea" providerId="AD" clId="Web-{2A7CA151-EB0D-33AC-C082-6BC2C957F9C4}" dt="2024-09-23T17:54:13.283" v="3" actId="20577"/>
        <pc:sldMkLst>
          <pc:docMk/>
          <pc:sldMk cId="0" sldId="256"/>
        </pc:sldMkLst>
        <pc:spChg chg="mod">
          <ac:chgData name="CRISTINA VALVERDE DIEGO" userId="S::cristina.valdie@educa.jcyl.es::3ff687ca-fcfe-473d-b5fe-53b0d4104dea" providerId="AD" clId="Web-{2A7CA151-EB0D-33AC-C082-6BC2C957F9C4}" dt="2024-09-23T17:54:13.283" v="3" actId="20577"/>
          <ac:spMkLst>
            <pc:docMk/>
            <pc:sldMk cId="0" sldId="256"/>
            <ac:spMk id="3" creationId="{3A75FB4B-A052-494F-8298-4D1967797B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625" tIns="45800" rIns="91625" bIns="45800"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8787"/>
          </a:xfrm>
          <a:prstGeom prst="rect">
            <a:avLst/>
          </a:prstGeom>
          <a:noFill/>
          <a:ln>
            <a:noFill/>
          </a:ln>
        </p:spPr>
        <p:txBody>
          <a:bodyPr spcFirstLastPara="1" wrap="square" lIns="91625" tIns="45800" rIns="91625" bIns="45800"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33475" y="688975"/>
            <a:ext cx="4591050" cy="3441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721725"/>
            <a:ext cx="2971800" cy="458787"/>
          </a:xfrm>
          <a:prstGeom prst="rect">
            <a:avLst/>
          </a:prstGeom>
          <a:noFill/>
          <a:ln>
            <a:noFill/>
          </a:ln>
        </p:spPr>
        <p:txBody>
          <a:bodyPr spcFirstLastPara="1" wrap="square" lIns="91625" tIns="45800" rIns="91625" bIns="45800" anchor="b"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1"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721725"/>
            <a:ext cx="2971800" cy="458787"/>
          </a:xfrm>
          <a:prstGeom prst="rect">
            <a:avLst/>
          </a:prstGeom>
          <a:noFill/>
          <a:ln>
            <a:noFill/>
          </a:ln>
        </p:spPr>
        <p:txBody>
          <a:bodyPr spcFirstLastPara="1" wrap="square" lIns="91625" tIns="45800" rIns="91625" bIns="45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p:nvPr/>
        </p:nvSpPr>
        <p:spPr>
          <a:xfrm>
            <a:off x="3886200" y="8721725"/>
            <a:ext cx="2971800" cy="458787"/>
          </a:xfrm>
          <a:prstGeom prst="rect">
            <a:avLst/>
          </a:prstGeom>
          <a:noFill/>
          <a:ln>
            <a:noFill/>
          </a:ln>
        </p:spPr>
        <p:txBody>
          <a:bodyPr spcFirstLastPara="1" wrap="square" lIns="91625" tIns="45800" rIns="91625" bIns="45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0</a:t>
            </a:fld>
            <a:endParaRPr/>
          </a:p>
        </p:txBody>
      </p:sp>
      <p:sp>
        <p:nvSpPr>
          <p:cNvPr id="95" name="Google Shape;95;p1: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1: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21: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p22: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3: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23: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914400" y="4360862"/>
            <a:ext cx="5029200" cy="4130675"/>
          </a:xfrm>
          <a:prstGeom prst="rect">
            <a:avLst/>
          </a:prstGeom>
        </p:spPr>
        <p:txBody>
          <a:bodyPr spcFirstLastPara="1" wrap="square" lIns="91625" tIns="45800" rIns="91625" bIns="458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p:nvPr/>
        </p:nvSpPr>
        <p:spPr>
          <a:xfrm>
            <a:off x="3886200" y="8721725"/>
            <a:ext cx="2971800" cy="458787"/>
          </a:xfrm>
          <a:prstGeom prst="rect">
            <a:avLst/>
          </a:prstGeom>
          <a:noFill/>
          <a:ln>
            <a:noFill/>
          </a:ln>
        </p:spPr>
        <p:txBody>
          <a:bodyPr spcFirstLastPara="1" wrap="square" lIns="91625" tIns="45800" rIns="91625" bIns="45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
        <p:nvSpPr>
          <p:cNvPr id="107" name="Google Shape;107;p3: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3: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p:nvPr/>
        </p:nvSpPr>
        <p:spPr>
          <a:xfrm>
            <a:off x="3886200" y="8721725"/>
            <a:ext cx="2971800" cy="458787"/>
          </a:xfrm>
          <a:prstGeom prst="rect">
            <a:avLst/>
          </a:prstGeom>
          <a:noFill/>
          <a:ln>
            <a:noFill/>
          </a:ln>
        </p:spPr>
        <p:txBody>
          <a:bodyPr spcFirstLastPara="1" wrap="square" lIns="91625" tIns="45800" rIns="91625" bIns="45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a:t>
            </a:fld>
            <a:endParaRPr/>
          </a:p>
        </p:txBody>
      </p:sp>
      <p:sp>
        <p:nvSpPr>
          <p:cNvPr id="107" name="Google Shape;107;p3: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3: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33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4: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5: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6: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7: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a:spLocks noGrp="1" noRot="1" noChangeAspect="1"/>
          </p:cNvSpPr>
          <p:nvPr>
            <p:ph type="sldImg" idx="2"/>
          </p:nvPr>
        </p:nvSpPr>
        <p:spPr>
          <a:xfrm>
            <a:off x="1135063" y="688975"/>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20:notes"/>
          <p:cNvSpPr txBox="1">
            <a:spLocks noGrp="1"/>
          </p:cNvSpPr>
          <p:nvPr>
            <p:ph type="body" idx="1"/>
          </p:nvPr>
        </p:nvSpPr>
        <p:spPr>
          <a:xfrm>
            <a:off x="914400" y="4360862"/>
            <a:ext cx="5029200" cy="4130675"/>
          </a:xfrm>
          <a:prstGeom prst="rect">
            <a:avLst/>
          </a:prstGeom>
          <a:noFill/>
          <a:ln>
            <a:noFill/>
          </a:ln>
        </p:spPr>
        <p:txBody>
          <a:bodyPr spcFirstLastPara="1" wrap="square" lIns="91625" tIns="45800" rIns="91625" bIns="458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82382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05730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0397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811704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7152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1967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DF080-5E8C-48AD-84E5-6C08B304C14E}" type="datetimeFigureOut">
              <a:rPr lang="en-US" dirty="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33891-D5E7-4C7B-BF1D-E855E53CB5A8}" type="slidenum">
              <a:rPr lang="en-US" dirty="0"/>
              <a:t>‹Nº›</a:t>
            </a:fld>
            <a:endParaRPr lang="en-US"/>
          </a:p>
        </p:txBody>
      </p:sp>
    </p:spTree>
    <p:extLst>
      <p:ext uri="{BB962C8B-B14F-4D97-AF65-F5344CB8AC3E}">
        <p14:creationId xmlns:p14="http://schemas.microsoft.com/office/powerpoint/2010/main" val="376484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303737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28"/>
        <p:cNvGrpSpPr/>
        <p:nvPr/>
      </p:nvGrpSpPr>
      <p:grpSpPr>
        <a:xfrm>
          <a:off x="0" y="0"/>
          <a:ext cx="0" cy="0"/>
          <a:chOff x="0" y="0"/>
          <a:chExt cx="0" cy="0"/>
        </a:xfrm>
      </p:grpSpPr>
      <p:sp>
        <p:nvSpPr>
          <p:cNvPr id="29" name="Google Shape;29;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0" name="Google Shape;30;p39"/>
          <p:cNvSpPr txBox="1">
            <a:spLocks noGrp="1"/>
          </p:cNvSpPr>
          <p:nvPr>
            <p:ph type="body" idx="1"/>
          </p:nvPr>
        </p:nvSpPr>
        <p:spPr>
          <a:xfrm>
            <a:off x="1000125" y="1438275"/>
            <a:ext cx="3651250" cy="4678363"/>
          </a:xfrm>
          <a:prstGeom prst="rect">
            <a:avLst/>
          </a:prstGeom>
          <a:noFill/>
          <a:ln>
            <a:noFill/>
          </a:ln>
        </p:spPr>
        <p:txBody>
          <a:bodyPr spcFirstLastPara="1" wrap="square" lIns="0" tIns="0" rIns="91425" bIns="0" anchor="t" anchorCtr="0">
            <a:noAutofit/>
          </a:bodyPr>
          <a:lstStyle>
            <a:lvl1pPr marL="457200" lvl="0" indent="-342900" algn="l">
              <a:spcBef>
                <a:spcPts val="1800"/>
              </a:spcBef>
              <a:spcAft>
                <a:spcPts val="0"/>
              </a:spcAft>
              <a:buClr>
                <a:schemeClr val="accent2"/>
              </a:buClr>
              <a:buSzPts val="1800"/>
              <a:buChar char="•"/>
              <a:defRPr/>
            </a:lvl1pPr>
            <a:lvl2pPr marL="914400" lvl="1" indent="-342900" algn="l">
              <a:spcBef>
                <a:spcPts val="360"/>
              </a:spcBef>
              <a:spcAft>
                <a:spcPts val="0"/>
              </a:spcAft>
              <a:buClr>
                <a:schemeClr val="lt2"/>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39"/>
          <p:cNvSpPr txBox="1">
            <a:spLocks noGrp="1"/>
          </p:cNvSpPr>
          <p:nvPr>
            <p:ph type="body" idx="2"/>
          </p:nvPr>
        </p:nvSpPr>
        <p:spPr>
          <a:xfrm>
            <a:off x="4803775" y="1438275"/>
            <a:ext cx="3652838" cy="4678363"/>
          </a:xfrm>
          <a:prstGeom prst="rect">
            <a:avLst/>
          </a:prstGeom>
          <a:noFill/>
          <a:ln>
            <a:noFill/>
          </a:ln>
        </p:spPr>
        <p:txBody>
          <a:bodyPr spcFirstLastPara="1" wrap="square" lIns="0" tIns="0" rIns="91425" bIns="0" anchor="t" anchorCtr="0">
            <a:noAutofit/>
          </a:bodyPr>
          <a:lstStyle>
            <a:lvl1pPr marL="457200" lvl="0" indent="-342900" algn="l">
              <a:spcBef>
                <a:spcPts val="1800"/>
              </a:spcBef>
              <a:spcAft>
                <a:spcPts val="0"/>
              </a:spcAft>
              <a:buClr>
                <a:schemeClr val="accent2"/>
              </a:buClr>
              <a:buSzPts val="1800"/>
              <a:buChar char="•"/>
              <a:defRPr/>
            </a:lvl1pPr>
            <a:lvl2pPr marL="914400" lvl="1" indent="-342900" algn="l">
              <a:spcBef>
                <a:spcPts val="360"/>
              </a:spcBef>
              <a:spcAft>
                <a:spcPts val="0"/>
              </a:spcAft>
              <a:buClr>
                <a:schemeClr val="lt2"/>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39"/>
          <p:cNvSpPr txBox="1">
            <a:spLocks noGrp="1"/>
          </p:cNvSpPr>
          <p:nvPr>
            <p:ph type="ftr" idx="11"/>
          </p:nvPr>
        </p:nvSpPr>
        <p:spPr>
          <a:xfrm>
            <a:off x="992187" y="6297612"/>
            <a:ext cx="2041525" cy="24606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sldNum" idx="12"/>
          </p:nvPr>
        </p:nvSpPr>
        <p:spPr>
          <a:xfrm>
            <a:off x="0" y="6297612"/>
            <a:ext cx="457200" cy="24765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66928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DF080-5E8C-48AD-84E5-6C08B304C14E}" type="datetimeFigureOut">
              <a:rPr lang="en-US" dirty="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33891-D5E7-4C7B-BF1D-E855E53CB5A8}" type="slidenum">
              <a:rPr lang="en-US" dirty="0"/>
              <a:t>‹Nº›</a:t>
            </a:fld>
            <a:endParaRPr lang="en-US"/>
          </a:p>
        </p:txBody>
      </p:sp>
    </p:spTree>
    <p:extLst>
      <p:ext uri="{BB962C8B-B14F-4D97-AF65-F5344CB8AC3E}">
        <p14:creationId xmlns:p14="http://schemas.microsoft.com/office/powerpoint/2010/main" val="24082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68582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74209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2085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77208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67309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33891-D5E7-4C7B-BF1D-E855E53CB5A8}" type="slidenum">
              <a:rPr lang="en-US" dirty="0"/>
              <a:t>‹Nº›</a:t>
            </a:fld>
            <a:endParaRPr lang="en-US"/>
          </a:p>
        </p:txBody>
      </p:sp>
    </p:spTree>
    <p:extLst>
      <p:ext uri="{BB962C8B-B14F-4D97-AF65-F5344CB8AC3E}">
        <p14:creationId xmlns:p14="http://schemas.microsoft.com/office/powerpoint/2010/main" val="138255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7166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5801137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p:nvSpPr>
          <p:cNvPr id="98" name="Google Shape;98;p1"/>
          <p:cNvSpPr txBox="1">
            <a:spLocks noGrp="1"/>
          </p:cNvSpPr>
          <p:nvPr>
            <p:ph type="subTitle" idx="1"/>
          </p:nvPr>
        </p:nvSpPr>
        <p:spPr>
          <a:xfrm>
            <a:off x="1192001" y="2970831"/>
            <a:ext cx="5579791" cy="1636901"/>
          </a:xfrm>
          <a:prstGeom prst="rect">
            <a:avLst/>
          </a:prstGeom>
        </p:spPr>
        <p:txBody>
          <a:bodyPr spcFirstLastPara="1" lIns="0" tIns="0" rIns="0" bIns="0" anchorCtr="0">
            <a:normAutofit/>
          </a:bodyPr>
          <a:lstStyle/>
          <a:p>
            <a:br>
              <a:rPr lang="en-US" sz="1400" b="0" i="0" u="none">
                <a:latin typeface="Arial"/>
                <a:ea typeface="Arial"/>
                <a:cs typeface="Arial"/>
              </a:rPr>
            </a:br>
            <a:r>
              <a:rPr lang="en-US" sz="3600"/>
              <a:t>U.T.2.2 </a:t>
            </a:r>
            <a:r>
              <a:rPr lang="es-ES" sz="3600"/>
              <a:t>Protocolo </a:t>
            </a:r>
            <a:r>
              <a:rPr lang="es-ES" sz="3600">
                <a:sym typeface="Arial"/>
              </a:rPr>
              <a:t>HTTP y HTTPS. Tipos de MIME </a:t>
            </a:r>
            <a:endParaRPr lang="en-US" sz="3600"/>
          </a:p>
        </p:txBody>
      </p:sp>
      <p:cxnSp>
        <p:nvCxnSpPr>
          <p:cNvPr id="104" name="Straight Connector 10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8"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 name="Google Shape;57;p13">
            <a:extLst>
              <a:ext uri="{FF2B5EF4-FFF2-40B4-BE49-F238E27FC236}">
                <a16:creationId xmlns:a16="http://schemas.microsoft.com/office/drawing/2014/main" id="{0724C3A5-2412-3755-8200-A1BB78279675}"/>
              </a:ext>
            </a:extLst>
          </p:cNvPr>
          <p:cNvPicPr preferRelativeResize="0"/>
          <p:nvPr/>
        </p:nvPicPr>
        <p:blipFill>
          <a:blip r:embed="rId3">
            <a:alphaModFix/>
          </a:blip>
          <a:stretch>
            <a:fillRect/>
          </a:stretch>
        </p:blipFill>
        <p:spPr>
          <a:xfrm>
            <a:off x="457798" y="5778809"/>
            <a:ext cx="1538125" cy="660075"/>
          </a:xfrm>
          <a:prstGeom prst="rect">
            <a:avLst/>
          </a:prstGeom>
          <a:noFill/>
          <a:ln>
            <a:noFill/>
          </a:ln>
        </p:spPr>
      </p:pic>
      <p:sp>
        <p:nvSpPr>
          <p:cNvPr id="3" name="Google Shape;59;p13">
            <a:extLst>
              <a:ext uri="{FF2B5EF4-FFF2-40B4-BE49-F238E27FC236}">
                <a16:creationId xmlns:a16="http://schemas.microsoft.com/office/drawing/2014/main" id="{3A75FB4B-A052-494F-8298-4D1967797BE3}"/>
              </a:ext>
            </a:extLst>
          </p:cNvPr>
          <p:cNvSpPr txBox="1"/>
          <p:nvPr/>
        </p:nvSpPr>
        <p:spPr>
          <a:xfrm>
            <a:off x="3405748" y="5908747"/>
            <a:ext cx="26247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s" b="1" dirty="0"/>
              <a:t>DAW - Curso 2024/25</a:t>
            </a:r>
            <a:endParaRPr b="1" dirty="0"/>
          </a:p>
        </p:txBody>
      </p:sp>
      <p:pic>
        <p:nvPicPr>
          <p:cNvPr id="4" name="Imagen 3">
            <a:extLst>
              <a:ext uri="{FF2B5EF4-FFF2-40B4-BE49-F238E27FC236}">
                <a16:creationId xmlns:a16="http://schemas.microsoft.com/office/drawing/2014/main" id="{624D9882-3F85-4C10-2960-36B94F7309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42368" y="5848334"/>
            <a:ext cx="935355" cy="590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4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1" i="0" u="none">
                <a:solidFill>
                  <a:schemeClr val="dk1"/>
                </a:solidFill>
                <a:latin typeface="Arial"/>
                <a:ea typeface="Arial"/>
                <a:cs typeface="Arial"/>
                <a:sym typeface="Arial"/>
              </a:rPr>
              <a:t>9</a:t>
            </a:fld>
            <a:endParaRPr/>
          </a:p>
        </p:txBody>
      </p:sp>
      <p:sp>
        <p:nvSpPr>
          <p:cNvPr id="245" name="Google Shape;245;p21"/>
          <p:cNvSpPr txBox="1">
            <a:spLocks noGrp="1"/>
          </p:cNvSpPr>
          <p:nvPr>
            <p:ph type="body" idx="4294967295"/>
          </p:nvPr>
        </p:nvSpPr>
        <p:spPr>
          <a:xfrm>
            <a:off x="293007" y="1024353"/>
            <a:ext cx="6366520" cy="883891"/>
          </a:xfrm>
          <a:prstGeom prst="rect">
            <a:avLst/>
          </a:prstGeom>
          <a:noFill/>
          <a:ln>
            <a:noFill/>
          </a:ln>
        </p:spPr>
        <p:txBody>
          <a:bodyPr spcFirstLastPara="1" wrap="square" lIns="0" tIns="0" rIns="91425" bIns="0" anchor="t" anchorCtr="0">
            <a:noAutofit/>
          </a:bodyPr>
          <a:lstStyle/>
          <a:p>
            <a:pPr marL="0" indent="0">
              <a:spcBef>
                <a:spcPts val="0"/>
              </a:spcBef>
              <a:buNone/>
            </a:pPr>
            <a:endParaRPr lang="en-US" sz="2200">
              <a:solidFill>
                <a:schemeClr val="dk1"/>
              </a:solidFill>
              <a:latin typeface="Arial"/>
              <a:ea typeface="+mn-lt"/>
              <a:cs typeface="Arial"/>
            </a:endParaRPr>
          </a:p>
          <a:p>
            <a:pPr marL="0" indent="0">
              <a:spcBef>
                <a:spcPts val="1200"/>
              </a:spcBef>
              <a:buNone/>
            </a:pPr>
            <a:r>
              <a:rPr lang="en-US" sz="1200">
                <a:solidFill>
                  <a:schemeClr val="dk1"/>
                </a:solidFill>
                <a:latin typeface="Arial"/>
                <a:cs typeface="Arial"/>
              </a:rPr>
              <a:t>El </a:t>
            </a:r>
            <a:r>
              <a:rPr lang="en-US" sz="1200" err="1">
                <a:solidFill>
                  <a:schemeClr val="dk1"/>
                </a:solidFill>
                <a:latin typeface="Arial"/>
                <a:cs typeface="Arial"/>
              </a:rPr>
              <a:t>proceso</a:t>
            </a:r>
            <a:r>
              <a:rPr lang="en-US" sz="1200">
                <a:solidFill>
                  <a:schemeClr val="dk1"/>
                </a:solidFill>
                <a:latin typeface="Arial"/>
                <a:cs typeface="Arial"/>
              </a:rPr>
              <a:t> de </a:t>
            </a:r>
            <a:r>
              <a:rPr lang="en-US" sz="1200" err="1">
                <a:solidFill>
                  <a:schemeClr val="dk1"/>
                </a:solidFill>
                <a:latin typeface="Arial"/>
                <a:cs typeface="Arial"/>
              </a:rPr>
              <a:t>firma</a:t>
            </a:r>
            <a:r>
              <a:rPr lang="en-US" sz="1200">
                <a:solidFill>
                  <a:schemeClr val="dk1"/>
                </a:solidFill>
                <a:latin typeface="Arial"/>
                <a:cs typeface="Arial"/>
              </a:rPr>
              <a:t> digital se </a:t>
            </a:r>
            <a:r>
              <a:rPr lang="en-US" sz="1200" err="1">
                <a:solidFill>
                  <a:schemeClr val="dk1"/>
                </a:solidFill>
                <a:latin typeface="Arial"/>
                <a:cs typeface="Arial"/>
              </a:rPr>
              <a:t>desarrolla</a:t>
            </a:r>
            <a:r>
              <a:rPr lang="en-US" sz="1200">
                <a:solidFill>
                  <a:schemeClr val="dk1"/>
                </a:solidFill>
                <a:latin typeface="Arial"/>
                <a:cs typeface="Arial"/>
              </a:rPr>
              <a:t> </a:t>
            </a:r>
            <a:r>
              <a:rPr lang="en-US" sz="1200" err="1">
                <a:solidFill>
                  <a:schemeClr val="dk1"/>
                </a:solidFill>
                <a:latin typeface="Arial"/>
                <a:cs typeface="Arial"/>
              </a:rPr>
              <a:t>en</a:t>
            </a:r>
            <a:r>
              <a:rPr lang="en-US" sz="1200">
                <a:solidFill>
                  <a:schemeClr val="dk1"/>
                </a:solidFill>
                <a:latin typeface="Arial"/>
                <a:cs typeface="Arial"/>
              </a:rPr>
              <a:t> </a:t>
            </a:r>
            <a:r>
              <a:rPr lang="en-US" sz="1200" err="1">
                <a:solidFill>
                  <a:schemeClr val="dk1"/>
                </a:solidFill>
                <a:latin typeface="Arial"/>
                <a:cs typeface="Arial"/>
              </a:rPr>
              <a:t>varias</a:t>
            </a:r>
            <a:r>
              <a:rPr lang="en-US" sz="1200">
                <a:solidFill>
                  <a:schemeClr val="dk1"/>
                </a:solidFill>
                <a:latin typeface="Arial"/>
                <a:cs typeface="Arial"/>
              </a:rPr>
              <a:t> </a:t>
            </a:r>
            <a:r>
              <a:rPr lang="en-US" sz="1200" err="1">
                <a:solidFill>
                  <a:schemeClr val="dk1"/>
                </a:solidFill>
                <a:latin typeface="Arial"/>
                <a:cs typeface="Arial"/>
              </a:rPr>
              <a:t>fases</a:t>
            </a:r>
            <a:r>
              <a:rPr lang="en-US" sz="1200">
                <a:solidFill>
                  <a:schemeClr val="dk1"/>
                </a:solidFill>
                <a:latin typeface="Arial"/>
                <a:cs typeface="Arial"/>
              </a:rPr>
              <a:t>:</a:t>
            </a:r>
            <a:endParaRPr lang="en-US" sz="1200">
              <a:solidFill>
                <a:schemeClr val="dk1"/>
              </a:solidFill>
            </a:endParaRPr>
          </a:p>
        </p:txBody>
      </p:sp>
      <p:sp>
        <p:nvSpPr>
          <p:cNvPr id="246" name="Google Shape;246;p21"/>
          <p:cNvSpPr txBox="1"/>
          <p:nvPr/>
        </p:nvSpPr>
        <p:spPr>
          <a:xfrm>
            <a:off x="1020762" y="3557587"/>
            <a:ext cx="74041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lt1"/>
              </a:solidFill>
              <a:latin typeface="Arial"/>
              <a:ea typeface="Arial"/>
              <a:cs typeface="Arial"/>
              <a:sym typeface="Arial"/>
            </a:endParaRPr>
          </a:p>
        </p:txBody>
      </p:sp>
      <p:pic>
        <p:nvPicPr>
          <p:cNvPr id="247" name="Google Shape;247;p21"/>
          <p:cNvPicPr preferRelativeResize="0"/>
          <p:nvPr/>
        </p:nvPicPr>
        <p:blipFill rotWithShape="1">
          <a:blip r:embed="rId3">
            <a:alphaModFix/>
          </a:blip>
          <a:srcRect/>
          <a:stretch/>
        </p:blipFill>
        <p:spPr>
          <a:xfrm>
            <a:off x="528375" y="2023862"/>
            <a:ext cx="6953250" cy="3841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 calcmode="lin" valueType="num">
                                      <p:cBhvr additive="base">
                                        <p:cTn id="7" dur="500"/>
                                        <p:tgtEl>
                                          <p:spTgt spid="247"/>
                                        </p:tgtEl>
                                        <p:attrNameLst>
                                          <p:attrName>ppt_w</p:attrName>
                                        </p:attrNameLst>
                                      </p:cBhvr>
                                      <p:tavLst>
                                        <p:tav tm="0">
                                          <p:val>
                                            <p:strVal val="0"/>
                                          </p:val>
                                        </p:tav>
                                        <p:tav tm="100000">
                                          <p:val>
                                            <p:strVal val="#ppt_w"/>
                                          </p:val>
                                        </p:tav>
                                      </p:tavLst>
                                    </p:anim>
                                    <p:anim calcmode="lin" valueType="num">
                                      <p:cBhvr additive="base">
                                        <p:cTn id="8" dur="500"/>
                                        <p:tgtEl>
                                          <p:spTgt spid="24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2"/>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1" i="0" u="none">
                <a:solidFill>
                  <a:schemeClr val="dk1"/>
                </a:solidFill>
                <a:latin typeface="Arial"/>
                <a:ea typeface="Arial"/>
                <a:cs typeface="Arial"/>
                <a:sym typeface="Arial"/>
              </a:rPr>
              <a:t>10</a:t>
            </a:fld>
            <a:endParaRPr/>
          </a:p>
        </p:txBody>
      </p:sp>
      <p:sp>
        <p:nvSpPr>
          <p:cNvPr id="253" name="Google Shape;253;p22"/>
          <p:cNvSpPr txBox="1">
            <a:spLocks noGrp="1"/>
          </p:cNvSpPr>
          <p:nvPr>
            <p:ph type="body" idx="4294967295"/>
          </p:nvPr>
        </p:nvSpPr>
        <p:spPr>
          <a:xfrm>
            <a:off x="259443" y="1956361"/>
            <a:ext cx="7251700" cy="2955041"/>
          </a:xfrm>
          <a:prstGeom prst="rect">
            <a:avLst/>
          </a:prstGeom>
          <a:noFill/>
          <a:ln>
            <a:noFill/>
          </a:ln>
        </p:spPr>
        <p:txBody>
          <a:bodyPr spcFirstLastPara="1" wrap="square" lIns="0" tIns="0" rIns="91425" bIns="0" anchor="t" anchorCtr="0">
            <a:noAutofit/>
          </a:bodyPr>
          <a:lstStyle/>
          <a:p>
            <a:pPr marL="0" indent="0">
              <a:spcBef>
                <a:spcPts val="1200"/>
              </a:spcBef>
              <a:buClr>
                <a:schemeClr val="dk1"/>
              </a:buClr>
              <a:buSzPts val="1200"/>
              <a:buFont typeface="Arial"/>
              <a:buNone/>
            </a:pPr>
            <a:r>
              <a:rPr lang="en-US" sz="1200" b="0" i="0" u="none">
                <a:solidFill>
                  <a:schemeClr val="dk1"/>
                </a:solidFill>
                <a:latin typeface="Arial"/>
                <a:ea typeface="Arial"/>
                <a:cs typeface="Arial"/>
                <a:sym typeface="Arial"/>
              </a:rPr>
              <a:t>Todo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proceso</a:t>
            </a:r>
            <a:r>
              <a:rPr lang="en-US" sz="1200" b="0" i="0" u="none">
                <a:solidFill>
                  <a:schemeClr val="dk1"/>
                </a:solidFill>
                <a:latin typeface="Arial"/>
                <a:ea typeface="Arial"/>
                <a:cs typeface="Arial"/>
                <a:sym typeface="Arial"/>
              </a:rPr>
              <a:t> es </a:t>
            </a:r>
            <a:r>
              <a:rPr lang="en-US" sz="1200" b="0" i="0" u="none" err="1">
                <a:solidFill>
                  <a:schemeClr val="dk1"/>
                </a:solidFill>
                <a:latin typeface="Arial"/>
                <a:ea typeface="Arial"/>
                <a:cs typeface="Arial"/>
                <a:sym typeface="Arial"/>
              </a:rPr>
              <a:t>transparente</a:t>
            </a:r>
            <a:r>
              <a:rPr lang="en-US" sz="1200" b="0" i="0" u="none">
                <a:solidFill>
                  <a:schemeClr val="dk1"/>
                </a:solidFill>
                <a:latin typeface="Arial"/>
                <a:ea typeface="Arial"/>
                <a:cs typeface="Arial"/>
                <a:sym typeface="Arial"/>
              </a:rPr>
              <a:t> para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usuario</a:t>
            </a:r>
            <a:r>
              <a:rPr lang="en-US" sz="1200" b="0" i="0" u="none">
                <a:solidFill>
                  <a:schemeClr val="dk1"/>
                </a:solidFill>
                <a:latin typeface="Arial"/>
                <a:ea typeface="Arial"/>
                <a:cs typeface="Arial"/>
                <a:sym typeface="Arial"/>
              </a:rPr>
              <a:t>.</a:t>
            </a:r>
            <a:endParaRPr lang="es-ES">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La </a:t>
            </a:r>
            <a:r>
              <a:rPr lang="en-US" sz="1200" b="0" i="0" u="none" err="1">
                <a:solidFill>
                  <a:schemeClr val="dk1"/>
                </a:solidFill>
                <a:latin typeface="Arial"/>
                <a:ea typeface="Arial"/>
                <a:cs typeface="Arial"/>
                <a:sym typeface="Arial"/>
              </a:rPr>
              <a:t>asociación</a:t>
            </a:r>
            <a:r>
              <a:rPr lang="en-US" sz="1200" b="0" i="0" u="none">
                <a:solidFill>
                  <a:schemeClr val="dk1"/>
                </a:solidFill>
                <a:latin typeface="Arial"/>
                <a:ea typeface="Arial"/>
                <a:cs typeface="Arial"/>
                <a:sym typeface="Arial"/>
              </a:rPr>
              <a:t> entre la </a:t>
            </a:r>
            <a:r>
              <a:rPr lang="en-US" sz="1200" b="0" i="0" u="none" err="1">
                <a:solidFill>
                  <a:schemeClr val="dk1"/>
                </a:solidFill>
                <a:latin typeface="Arial"/>
                <a:ea typeface="Arial"/>
                <a:cs typeface="Arial"/>
                <a:sym typeface="Arial"/>
              </a:rPr>
              <a:t>firma</a:t>
            </a:r>
            <a:r>
              <a:rPr lang="en-US" sz="1200" b="0" i="0" u="none">
                <a:solidFill>
                  <a:schemeClr val="dk1"/>
                </a:solidFill>
                <a:latin typeface="Arial"/>
                <a:ea typeface="Arial"/>
                <a:cs typeface="Arial"/>
                <a:sym typeface="Arial"/>
              </a:rPr>
              <a:t> digital y la persona que la </a:t>
            </a:r>
            <a:r>
              <a:rPr lang="en-US" sz="1200" b="0" i="0" u="none" err="1">
                <a:solidFill>
                  <a:schemeClr val="dk1"/>
                </a:solidFill>
                <a:latin typeface="Arial"/>
                <a:ea typeface="Arial"/>
                <a:cs typeface="Arial"/>
                <a:sym typeface="Arial"/>
              </a:rPr>
              <a:t>utiliza</a:t>
            </a:r>
            <a:r>
              <a:rPr lang="en-US" sz="1200" b="0" i="0" u="none">
                <a:solidFill>
                  <a:schemeClr val="dk1"/>
                </a:solidFill>
                <a:latin typeface="Arial"/>
                <a:ea typeface="Arial"/>
                <a:cs typeface="Arial"/>
                <a:sym typeface="Arial"/>
              </a:rPr>
              <a:t> es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objetivo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certificados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digitales</a:t>
            </a:r>
            <a:r>
              <a:rPr lang="en-US" sz="1200" b="0" i="0" u="none">
                <a:solidFill>
                  <a:schemeClr val="dk1"/>
                </a:solidFill>
                <a:latin typeface="Arial"/>
                <a:ea typeface="Arial"/>
                <a:cs typeface="Arial"/>
                <a:sym typeface="Arial"/>
              </a:rPr>
              <a:t>.</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a:t>
            </a:r>
            <a:r>
              <a:rPr lang="en-US" sz="1200" b="0" i="0" u="none" err="1">
                <a:solidFill>
                  <a:schemeClr val="dk1"/>
                </a:solidFill>
                <a:latin typeface="Arial"/>
                <a:ea typeface="Arial"/>
                <a:cs typeface="Arial"/>
                <a:sym typeface="Arial"/>
              </a:rPr>
              <a:t>certificado</a:t>
            </a:r>
            <a:r>
              <a:rPr lang="en-US" sz="1200" b="0" i="0" u="none">
                <a:solidFill>
                  <a:schemeClr val="dk1"/>
                </a:solidFill>
                <a:latin typeface="Arial"/>
                <a:ea typeface="Arial"/>
                <a:cs typeface="Arial"/>
                <a:sym typeface="Arial"/>
              </a:rPr>
              <a:t> digital (CSR) se define </a:t>
            </a:r>
            <a:r>
              <a:rPr lang="en-US" sz="1200" b="0" i="0" u="none" err="1">
                <a:solidFill>
                  <a:schemeClr val="dk1"/>
                </a:solidFill>
                <a:latin typeface="Arial"/>
                <a:ea typeface="Arial"/>
                <a:cs typeface="Arial"/>
                <a:sym typeface="Arial"/>
              </a:rPr>
              <a:t>como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conjunto de </a:t>
            </a:r>
            <a:r>
              <a:rPr lang="en-US" sz="1200" b="0" i="0" u="none" err="1">
                <a:solidFill>
                  <a:schemeClr val="dk1"/>
                </a:solidFill>
                <a:latin typeface="Arial"/>
                <a:ea typeface="Arial"/>
                <a:cs typeface="Arial"/>
                <a:sym typeface="Arial"/>
              </a:rPr>
              <a:t>caracteres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añadidos</a:t>
            </a:r>
            <a:r>
              <a:rPr lang="en-US" sz="1200" b="0" i="0" u="none">
                <a:solidFill>
                  <a:schemeClr val="dk1"/>
                </a:solidFill>
                <a:latin typeface="Arial"/>
                <a:ea typeface="Arial"/>
                <a:cs typeface="Arial"/>
                <a:sym typeface="Arial"/>
              </a:rPr>
              <a:t> a un </a:t>
            </a:r>
            <a:r>
              <a:rPr lang="en-US" sz="1200" b="0" i="0" u="none" err="1">
                <a:solidFill>
                  <a:schemeClr val="dk1"/>
                </a:solidFill>
                <a:latin typeface="Arial"/>
                <a:ea typeface="Arial"/>
                <a:cs typeface="Arial"/>
                <a:sym typeface="Arial"/>
              </a:rPr>
              <a:t>documento</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acreditan</a:t>
            </a:r>
            <a:r>
              <a:rPr lang="en-US" sz="1200" b="0" i="0" u="none">
                <a:solidFill>
                  <a:schemeClr val="dk1"/>
                </a:solidFill>
                <a:latin typeface="Arial"/>
                <a:ea typeface="Arial"/>
                <a:cs typeface="Arial"/>
                <a:sym typeface="Arial"/>
              </a:rPr>
              <a:t> al </a:t>
            </a:r>
            <a:r>
              <a:rPr lang="en-US" sz="1200" b="0" i="0" u="none" err="1">
                <a:solidFill>
                  <a:schemeClr val="dk1"/>
                </a:solidFill>
                <a:latin typeface="Arial"/>
                <a:ea typeface="Arial"/>
                <a:cs typeface="Arial"/>
                <a:sym typeface="Arial"/>
              </a:rPr>
              <a:t>autor</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documento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autenticación</a:t>
            </a:r>
            <a:r>
              <a:rPr lang="en-US" sz="1200" b="0" i="0" u="none">
                <a:solidFill>
                  <a:schemeClr val="dk1"/>
                </a:solidFill>
                <a:latin typeface="Arial"/>
                <a:ea typeface="Arial"/>
                <a:cs typeface="Arial"/>
                <a:sym typeface="Arial"/>
              </a:rPr>
              <a:t>) y la </a:t>
            </a:r>
            <a:r>
              <a:rPr lang="en-US" sz="1200" b="0" i="0" u="none" err="1">
                <a:solidFill>
                  <a:schemeClr val="dk1"/>
                </a:solidFill>
                <a:latin typeface="Arial"/>
                <a:ea typeface="Arial"/>
                <a:cs typeface="Arial"/>
                <a:sym typeface="Arial"/>
              </a:rPr>
              <a:t>integridad</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datos</a:t>
            </a:r>
            <a:r>
              <a:rPr lang="en-US" sz="1200" b="0" i="0" u="none">
                <a:solidFill>
                  <a:schemeClr val="dk1"/>
                </a:solidFill>
                <a:latin typeface="Arial"/>
                <a:ea typeface="Arial"/>
                <a:cs typeface="Arial"/>
                <a:sym typeface="Arial"/>
              </a:rPr>
              <a:t>.</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a:t>
            </a:r>
            <a:r>
              <a:rPr lang="en-US" sz="1200" b="0" i="0" u="none" err="1">
                <a:solidFill>
                  <a:schemeClr val="dk1"/>
                </a:solidFill>
                <a:latin typeface="Arial"/>
                <a:ea typeface="Arial"/>
                <a:cs typeface="Arial"/>
                <a:sym typeface="Arial"/>
              </a:rPr>
              <a:t>certificado</a:t>
            </a:r>
            <a:r>
              <a:rPr lang="en-US" sz="1200" b="0" i="0" u="none">
                <a:solidFill>
                  <a:schemeClr val="dk1"/>
                </a:solidFill>
                <a:latin typeface="Arial"/>
                <a:ea typeface="Arial"/>
                <a:cs typeface="Arial"/>
                <a:sym typeface="Arial"/>
              </a:rPr>
              <a:t> digital </a:t>
            </a:r>
            <a:r>
              <a:rPr lang="en-US" sz="1200" b="0" i="0" u="none" err="1">
                <a:solidFill>
                  <a:schemeClr val="dk1"/>
                </a:solidFill>
                <a:latin typeface="Arial"/>
                <a:ea typeface="Arial"/>
                <a:cs typeface="Arial"/>
                <a:sym typeface="Arial"/>
              </a:rPr>
              <a:t>contiene</a:t>
            </a:r>
            <a:r>
              <a:rPr lang="en-US" sz="1200" b="0" i="0" u="none">
                <a:solidFill>
                  <a:schemeClr val="dk1"/>
                </a:solidFill>
                <a:latin typeface="Arial"/>
                <a:ea typeface="Arial"/>
                <a:cs typeface="Arial"/>
                <a:sym typeface="Arial"/>
              </a:rPr>
              <a:t> la clave </a:t>
            </a:r>
            <a:r>
              <a:rPr lang="en-US" sz="1200" b="0" i="0" u="none" err="1">
                <a:solidFill>
                  <a:schemeClr val="dk1"/>
                </a:solidFill>
                <a:latin typeface="Arial"/>
                <a:ea typeface="Arial"/>
                <a:cs typeface="Arial"/>
                <a:sym typeface="Arial"/>
              </a:rPr>
              <a:t>pública</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usuario</a:t>
            </a:r>
            <a:r>
              <a:rPr lang="en-US" sz="1200" b="0" i="0" u="none">
                <a:solidFill>
                  <a:schemeClr val="dk1"/>
                </a:solidFill>
                <a:latin typeface="Arial"/>
                <a:ea typeface="Arial"/>
                <a:cs typeface="Arial"/>
                <a:sym typeface="Arial"/>
              </a:rPr>
              <a:t> y </a:t>
            </a:r>
            <a:r>
              <a:rPr lang="en-US" sz="1200" b="0" i="0" u="none" err="1">
                <a:solidFill>
                  <a:schemeClr val="dk1"/>
                </a:solidFill>
                <a:latin typeface="Arial"/>
                <a:ea typeface="Arial"/>
                <a:cs typeface="Arial"/>
                <a:sym typeface="Arial"/>
              </a:rPr>
              <a:t>algunos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datos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personales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como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nombre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apellidos</a:t>
            </a:r>
            <a:r>
              <a:rPr lang="en-US" sz="1200" b="0" i="0" u="none">
                <a:solidFill>
                  <a:schemeClr val="dk1"/>
                </a:solidFill>
                <a:latin typeface="Arial"/>
                <a:ea typeface="Arial"/>
                <a:cs typeface="Arial"/>
                <a:sym typeface="Arial"/>
              </a:rPr>
              <a:t>, DNI, </a:t>
            </a:r>
            <a:r>
              <a:rPr lang="en-US" sz="1200" b="0" i="0" u="none" err="1">
                <a:solidFill>
                  <a:schemeClr val="dk1"/>
                </a:solidFill>
                <a:latin typeface="Arial"/>
                <a:ea typeface="Arial"/>
                <a:cs typeface="Arial"/>
                <a:sym typeface="Arial"/>
              </a:rPr>
              <a:t>etcétera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firmados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digitalmente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por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autoridad</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certificadora</a:t>
            </a:r>
            <a:r>
              <a:rPr lang="en-US" sz="1200" b="0" i="0" u="none">
                <a:solidFill>
                  <a:schemeClr val="dk1"/>
                </a:solidFill>
                <a:latin typeface="Arial"/>
                <a:ea typeface="Arial"/>
                <a:cs typeface="Arial"/>
                <a:sym typeface="Arial"/>
              </a:rPr>
              <a:t> (CA).</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La CA es un </a:t>
            </a:r>
            <a:r>
              <a:rPr lang="en-US" sz="1200" b="0" i="0" u="none" err="1">
                <a:solidFill>
                  <a:schemeClr val="dk1"/>
                </a:solidFill>
                <a:latin typeface="Arial"/>
                <a:ea typeface="Arial"/>
                <a:cs typeface="Arial"/>
                <a:sym typeface="Arial"/>
              </a:rPr>
              <a:t>tercero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confianza</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permite</a:t>
            </a:r>
            <a:r>
              <a:rPr lang="en-US" sz="1200" b="0" i="0" u="none">
                <a:solidFill>
                  <a:schemeClr val="dk1"/>
                </a:solidFill>
                <a:latin typeface="Arial"/>
                <a:ea typeface="Arial"/>
                <a:cs typeface="Arial"/>
                <a:sym typeface="Arial"/>
              </a:rPr>
              <a:t> que personas que no se </a:t>
            </a:r>
            <a:r>
              <a:rPr lang="en-US" sz="1200" b="0" i="0" u="none" err="1">
                <a:solidFill>
                  <a:schemeClr val="dk1"/>
                </a:solidFill>
                <a:latin typeface="Arial"/>
                <a:ea typeface="Arial"/>
                <a:cs typeface="Arial"/>
                <a:sym typeface="Arial"/>
              </a:rPr>
              <a:t>conocen</a:t>
            </a:r>
            <a:r>
              <a:rPr lang="en-US" sz="1200" b="0" i="0" u="none">
                <a:solidFill>
                  <a:schemeClr val="dk1"/>
                </a:solidFill>
                <a:latin typeface="Arial"/>
                <a:ea typeface="Arial"/>
                <a:cs typeface="Arial"/>
                <a:sym typeface="Arial"/>
              </a:rPr>
              <a:t> entre </a:t>
            </a:r>
            <a:r>
              <a:rPr lang="en-US" sz="1200" b="0" i="0" u="none" err="1">
                <a:solidFill>
                  <a:schemeClr val="dk1"/>
                </a:solidFill>
                <a:latin typeface="Arial"/>
                <a:ea typeface="Arial"/>
                <a:cs typeface="Arial"/>
                <a:sym typeface="Arial"/>
              </a:rPr>
              <a:t>sí</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puedan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confiar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certificados</a:t>
            </a:r>
            <a:r>
              <a:rPr lang="en-US" sz="1200" b="0" i="0" u="none">
                <a:solidFill>
                  <a:schemeClr val="dk1"/>
                </a:solidFill>
                <a:latin typeface="Arial"/>
                <a:ea typeface="Arial"/>
                <a:cs typeface="Arial"/>
                <a:sym typeface="Arial"/>
              </a:rPr>
              <a:t> que se </a:t>
            </a:r>
            <a:r>
              <a:rPr lang="en-US" sz="1200" b="0" i="0" u="none" err="1">
                <a:solidFill>
                  <a:schemeClr val="dk1"/>
                </a:solidFill>
                <a:latin typeface="Arial"/>
                <a:ea typeface="Arial"/>
                <a:cs typeface="Arial"/>
                <a:sym typeface="Arial"/>
              </a:rPr>
              <a:t>presentan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uno al </a:t>
            </a:r>
            <a:r>
              <a:rPr lang="en-US" sz="1200" b="0" i="0" u="none" err="1">
                <a:solidFill>
                  <a:schemeClr val="dk1"/>
                </a:solidFill>
                <a:latin typeface="Arial"/>
                <a:ea typeface="Arial"/>
                <a:cs typeface="Arial"/>
                <a:sym typeface="Arial"/>
              </a:rPr>
              <a:t>otro</a:t>
            </a:r>
            <a:r>
              <a:rPr lang="en-US" sz="1200" b="0" i="0" u="none">
                <a:solidFill>
                  <a:schemeClr val="dk1"/>
                </a:solidFill>
                <a:latin typeface="Arial"/>
                <a:ea typeface="Arial"/>
                <a:cs typeface="Arial"/>
                <a:sym typeface="Arial"/>
              </a:rPr>
              <a:t>. Son CA, </a:t>
            </a:r>
            <a:r>
              <a:rPr lang="en-US" sz="1200" b="0" i="0" u="none" err="1">
                <a:solidFill>
                  <a:schemeClr val="dk1"/>
                </a:solidFill>
                <a:latin typeface="Arial"/>
                <a:ea typeface="Arial"/>
                <a:cs typeface="Arial"/>
                <a:sym typeface="Arial"/>
              </a:rPr>
              <a:t>por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ejemplo</a:t>
            </a:r>
            <a:r>
              <a:rPr lang="en-US" sz="1200" b="0" i="0" u="none">
                <a:solidFill>
                  <a:schemeClr val="dk1"/>
                </a:solidFill>
                <a:latin typeface="Arial"/>
                <a:ea typeface="Arial"/>
                <a:cs typeface="Arial"/>
                <a:sym typeface="Arial"/>
              </a:rPr>
              <a:t>, Verisign o la Fábrica Nacional de Moneda y Timbre.</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a:t>
            </a:r>
            <a:r>
              <a:rPr lang="en-US" sz="1200" b="0" i="0" u="none" err="1">
                <a:solidFill>
                  <a:schemeClr val="dk1"/>
                </a:solidFill>
                <a:latin typeface="Arial"/>
                <a:ea typeface="Arial"/>
                <a:cs typeface="Arial"/>
                <a:sym typeface="Arial"/>
              </a:rPr>
              <a:t>certificado</a:t>
            </a:r>
            <a:r>
              <a:rPr lang="en-US" sz="1200" b="0" i="0" u="none">
                <a:solidFill>
                  <a:schemeClr val="dk1"/>
                </a:solidFill>
                <a:latin typeface="Arial"/>
                <a:ea typeface="Arial"/>
                <a:cs typeface="Arial"/>
                <a:sym typeface="Arial"/>
              </a:rPr>
              <a:t> digital lo </a:t>
            </a:r>
            <a:r>
              <a:rPr lang="en-US" sz="1200" b="0" i="0" u="none" err="1">
                <a:solidFill>
                  <a:schemeClr val="dk1"/>
                </a:solidFill>
                <a:latin typeface="Arial"/>
                <a:ea typeface="Arial"/>
                <a:cs typeface="Arial"/>
                <a:sym typeface="Arial"/>
              </a:rPr>
              <a:t>utiliza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usuario</a:t>
            </a:r>
            <a:r>
              <a:rPr lang="en-US" sz="1200" b="0" i="0" u="none">
                <a:solidFill>
                  <a:schemeClr val="dk1"/>
                </a:solidFill>
                <a:latin typeface="Arial"/>
                <a:ea typeface="Arial"/>
                <a:cs typeface="Arial"/>
                <a:sym typeface="Arial"/>
              </a:rPr>
              <a:t> para </a:t>
            </a:r>
            <a:r>
              <a:rPr lang="en-US" sz="1200" b="0" i="0" u="none" err="1">
                <a:solidFill>
                  <a:schemeClr val="dk1"/>
                </a:solidFill>
                <a:latin typeface="Arial"/>
                <a:ea typeface="Arial"/>
                <a:cs typeface="Arial"/>
                <a:sym typeface="Arial"/>
              </a:rPr>
              <a:t>firmar</a:t>
            </a:r>
            <a:r>
              <a:rPr lang="en-US" sz="1200" b="0" i="0" u="none">
                <a:solidFill>
                  <a:schemeClr val="dk1"/>
                </a:solidFill>
                <a:latin typeface="Arial"/>
                <a:ea typeface="Arial"/>
                <a:cs typeface="Arial"/>
                <a:sym typeface="Arial"/>
              </a:rPr>
              <a:t> sus </a:t>
            </a:r>
            <a:r>
              <a:rPr lang="en-US" sz="1200" b="0" i="0" u="none" err="1">
                <a:solidFill>
                  <a:schemeClr val="dk1"/>
                </a:solidFill>
                <a:latin typeface="Arial"/>
                <a:ea typeface="Arial"/>
                <a:cs typeface="Arial"/>
                <a:sym typeface="Arial"/>
              </a:rPr>
              <a:t>mensajes</a:t>
            </a:r>
            <a:r>
              <a:rPr lang="en-US" sz="1200" b="0" i="0" u="none">
                <a:solidFill>
                  <a:schemeClr val="dk1"/>
                </a:solidFill>
                <a:latin typeface="Arial"/>
                <a:ea typeface="Arial"/>
                <a:cs typeface="Arial"/>
                <a:sym typeface="Arial"/>
              </a:rPr>
              <a:t> con </a:t>
            </a:r>
            <a:r>
              <a:rPr lang="en-US" sz="1200" b="0" i="0" u="none" err="1">
                <a:solidFill>
                  <a:schemeClr val="dk1"/>
                </a:solidFill>
                <a:latin typeface="Arial"/>
                <a:ea typeface="Arial"/>
                <a:cs typeface="Arial"/>
                <a:sym typeface="Arial"/>
              </a:rPr>
              <a:t>su</a:t>
            </a:r>
            <a:r>
              <a:rPr lang="en-US" sz="1200" b="0" i="0" u="none">
                <a:solidFill>
                  <a:schemeClr val="dk1"/>
                </a:solidFill>
                <a:latin typeface="Arial"/>
                <a:ea typeface="Arial"/>
                <a:cs typeface="Arial"/>
                <a:sym typeface="Arial"/>
              </a:rPr>
              <a:t> clave </a:t>
            </a:r>
            <a:r>
              <a:rPr lang="en-US" sz="1200" b="0" i="0" u="none" err="1">
                <a:solidFill>
                  <a:schemeClr val="dk1"/>
                </a:solidFill>
                <a:latin typeface="Arial"/>
                <a:ea typeface="Arial"/>
                <a:cs typeface="Arial"/>
                <a:sym typeface="Arial"/>
              </a:rPr>
              <a:t>privada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criptografía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asimétrica</a:t>
            </a:r>
            <a:r>
              <a:rPr lang="en-US" sz="1200" b="0" i="0" u="none">
                <a:solidFill>
                  <a:schemeClr val="dk1"/>
                </a:solidFill>
                <a:latin typeface="Arial"/>
                <a:ea typeface="Arial"/>
                <a:cs typeface="Arial"/>
                <a:sym typeface="Arial"/>
              </a:rPr>
              <a:t>), que solo </a:t>
            </a:r>
            <a:r>
              <a:rPr lang="en-US" sz="1200" b="0" i="0" u="none" err="1">
                <a:solidFill>
                  <a:schemeClr val="dk1"/>
                </a:solidFill>
                <a:latin typeface="Arial"/>
                <a:ea typeface="Arial"/>
                <a:cs typeface="Arial"/>
                <a:sym typeface="Arial"/>
              </a:rPr>
              <a:t>él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conoce</a:t>
            </a:r>
            <a:r>
              <a:rPr lang="en-US" sz="1200" b="0" i="0" u="none">
                <a:solidFill>
                  <a:schemeClr val="dk1"/>
                </a:solidFill>
                <a:latin typeface="Arial"/>
                <a:ea typeface="Arial"/>
                <a:cs typeface="Arial"/>
                <a:sym typeface="Arial"/>
              </a:rPr>
              <a:t> y que </a:t>
            </a:r>
            <a:r>
              <a:rPr lang="en-US" sz="1200" b="0" i="0" u="none" err="1">
                <a:solidFill>
                  <a:schemeClr val="dk1"/>
                </a:solidFill>
                <a:latin typeface="Arial"/>
                <a:ea typeface="Arial"/>
                <a:cs typeface="Arial"/>
                <a:sym typeface="Arial"/>
              </a:rPr>
              <a:t>impide</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pueda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después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negar</a:t>
            </a:r>
            <a:r>
              <a:rPr lang="en-US" sz="1200" b="0" i="0" u="none">
                <a:solidFill>
                  <a:schemeClr val="dk1"/>
                </a:solidFill>
                <a:latin typeface="Arial"/>
                <a:ea typeface="Arial"/>
                <a:cs typeface="Arial"/>
                <a:sym typeface="Arial"/>
              </a:rPr>
              <a:t> que es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autor</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validez</a:t>
            </a:r>
            <a:r>
              <a:rPr lang="en-US" sz="1200" b="0" i="0" u="none">
                <a:solidFill>
                  <a:schemeClr val="dk1"/>
                </a:solidFill>
                <a:latin typeface="Arial"/>
                <a:ea typeface="Arial"/>
                <a:cs typeface="Arial"/>
                <a:sym typeface="Arial"/>
              </a:rPr>
              <a:t> de la </a:t>
            </a:r>
            <a:r>
              <a:rPr lang="en-US" sz="1200" b="0" i="0" u="none" err="1">
                <a:solidFill>
                  <a:schemeClr val="dk1"/>
                </a:solidFill>
                <a:latin typeface="Arial"/>
                <a:ea typeface="Arial"/>
                <a:cs typeface="Arial"/>
                <a:sym typeface="Arial"/>
              </a:rPr>
              <a:t>firma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puede</a:t>
            </a:r>
            <a:r>
              <a:rPr lang="en-US" sz="1200" b="0" i="0" u="none">
                <a:solidFill>
                  <a:schemeClr val="dk1"/>
                </a:solidFill>
                <a:latin typeface="Arial"/>
                <a:ea typeface="Arial"/>
                <a:cs typeface="Arial"/>
                <a:sym typeface="Arial"/>
              </a:rPr>
              <a:t> ser </a:t>
            </a:r>
            <a:r>
              <a:rPr lang="en-US" sz="1200" b="0" i="0" u="none" err="1">
                <a:solidFill>
                  <a:schemeClr val="dk1"/>
                </a:solidFill>
                <a:latin typeface="Arial"/>
                <a:ea typeface="Arial"/>
                <a:cs typeface="Arial"/>
                <a:sym typeface="Arial"/>
              </a:rPr>
              <a:t>comprobada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por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cualquier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otro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usuario</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tenga</a:t>
            </a:r>
            <a:r>
              <a:rPr lang="en-US" sz="1200" b="0" i="0" u="none">
                <a:solidFill>
                  <a:schemeClr val="dk1"/>
                </a:solidFill>
                <a:latin typeface="Arial"/>
                <a:ea typeface="Arial"/>
                <a:cs typeface="Arial"/>
                <a:sym typeface="Arial"/>
              </a:rPr>
              <a:t> la clave </a:t>
            </a:r>
            <a:r>
              <a:rPr lang="en-US" sz="1200" b="0" i="0" u="none" err="1">
                <a:solidFill>
                  <a:schemeClr val="dk1"/>
                </a:solidFill>
                <a:latin typeface="Arial"/>
                <a:ea typeface="Arial"/>
                <a:cs typeface="Arial"/>
                <a:sym typeface="Arial"/>
              </a:rPr>
              <a:t>pública</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autor</a:t>
            </a:r>
            <a:r>
              <a:rPr lang="en-US" sz="1200" b="0" i="0" u="none">
                <a:solidFill>
                  <a:schemeClr val="dk1"/>
                </a:solidFill>
                <a:latin typeface="Arial"/>
                <a:ea typeface="Arial"/>
                <a:cs typeface="Arial"/>
                <a:sym typeface="Arial"/>
              </a:rPr>
              <a:t>.</a:t>
            </a:r>
            <a:endParaRPr>
              <a:solidFill>
                <a:schemeClr val="dk1"/>
              </a:solidFill>
            </a:endParaRPr>
          </a:p>
        </p:txBody>
      </p:sp>
      <p:sp>
        <p:nvSpPr>
          <p:cNvPr id="254" name="Google Shape;254;p22"/>
          <p:cNvSpPr txBox="1"/>
          <p:nvPr/>
        </p:nvSpPr>
        <p:spPr>
          <a:xfrm>
            <a:off x="1020762" y="3557587"/>
            <a:ext cx="74041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3"/>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1" i="0" u="none">
                <a:solidFill>
                  <a:schemeClr val="dk1"/>
                </a:solidFill>
                <a:latin typeface="Arial"/>
                <a:ea typeface="Arial"/>
                <a:cs typeface="Arial"/>
                <a:sym typeface="Arial"/>
              </a:rPr>
              <a:t>11</a:t>
            </a:fld>
            <a:endParaRPr/>
          </a:p>
        </p:txBody>
      </p:sp>
      <p:sp>
        <p:nvSpPr>
          <p:cNvPr id="260" name="Google Shape;260;p23"/>
          <p:cNvSpPr txBox="1">
            <a:spLocks noGrp="1"/>
          </p:cNvSpPr>
          <p:nvPr>
            <p:ph type="body" idx="4294967295"/>
          </p:nvPr>
        </p:nvSpPr>
        <p:spPr>
          <a:xfrm>
            <a:off x="293819" y="1354782"/>
            <a:ext cx="7251700" cy="4656651"/>
          </a:xfrm>
          <a:prstGeom prst="rect">
            <a:avLst/>
          </a:prstGeom>
          <a:noFill/>
          <a:ln>
            <a:noFill/>
          </a:ln>
        </p:spPr>
        <p:txBody>
          <a:bodyPr spcFirstLastPara="1" wrap="square" lIns="0" tIns="0" rIns="91425" bIns="0" anchor="t" anchorCtr="0">
            <a:noAutofit/>
          </a:bodyPr>
          <a:lstStyle/>
          <a:p>
            <a:pPr marL="0" indent="0">
              <a:spcBef>
                <a:spcPts val="0"/>
              </a:spcBef>
              <a:buClr>
                <a:schemeClr val="dk1"/>
              </a:buClr>
              <a:buSzPts val="2600"/>
              <a:buNone/>
            </a:pPr>
            <a:endParaRPr lang="en-US" sz="2200">
              <a:solidFill>
                <a:schemeClr val="dk1"/>
              </a:solidFill>
              <a:latin typeface="Arial"/>
              <a:cs typeface="Aria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En </a:t>
            </a:r>
            <a:r>
              <a:rPr lang="en-US" sz="1200" b="0" i="0" u="none" err="1">
                <a:solidFill>
                  <a:schemeClr val="dk1"/>
                </a:solidFill>
                <a:latin typeface="Arial"/>
                <a:ea typeface="Arial"/>
                <a:cs typeface="Arial"/>
                <a:sym typeface="Arial"/>
              </a:rPr>
              <a:t>apartados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anteriores</a:t>
            </a:r>
            <a:r>
              <a:rPr lang="en-US" sz="1200" b="0" i="0" u="none">
                <a:solidFill>
                  <a:schemeClr val="dk1"/>
                </a:solidFill>
                <a:latin typeface="Arial"/>
                <a:ea typeface="Arial"/>
                <a:cs typeface="Arial"/>
                <a:sym typeface="Arial"/>
              </a:rPr>
              <a:t> se </a:t>
            </a:r>
            <a:r>
              <a:rPr lang="en-US" sz="1200" b="0" i="0" u="none" err="1">
                <a:solidFill>
                  <a:schemeClr val="dk1"/>
                </a:solidFill>
                <a:latin typeface="Arial"/>
                <a:ea typeface="Arial"/>
                <a:cs typeface="Arial"/>
                <a:sym typeface="Arial"/>
              </a:rPr>
              <a:t>vio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cómo</a:t>
            </a:r>
            <a:r>
              <a:rPr lang="en-US" sz="1200" b="0" i="0" u="none">
                <a:solidFill>
                  <a:schemeClr val="dk1"/>
                </a:solidFill>
                <a:latin typeface="Arial"/>
                <a:ea typeface="Arial"/>
                <a:cs typeface="Arial"/>
                <a:sym typeface="Arial"/>
              </a:rPr>
              <a:t> Apache </a:t>
            </a:r>
            <a:r>
              <a:rPr lang="en-US" sz="1200" b="0" i="0" u="none" err="1">
                <a:solidFill>
                  <a:schemeClr val="dk1"/>
                </a:solidFill>
                <a:latin typeface="Arial"/>
                <a:ea typeface="Arial"/>
                <a:cs typeface="Arial"/>
                <a:sym typeface="Arial"/>
              </a:rPr>
              <a:t>gestiona</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autenticación</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usuario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mediante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credenciales</a:t>
            </a:r>
            <a:r>
              <a:rPr lang="en-US" sz="1200" b="0" i="0" u="none">
                <a:solidFill>
                  <a:schemeClr val="dk1"/>
                </a:solidFill>
                <a:latin typeface="Arial"/>
                <a:ea typeface="Arial"/>
                <a:cs typeface="Arial"/>
                <a:sym typeface="Arial"/>
              </a:rPr>
              <a:t>.</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a:t>
            </a:r>
            <a:r>
              <a:rPr lang="en-US" sz="1200" b="0" i="0" u="none" err="1">
                <a:solidFill>
                  <a:schemeClr val="dk1"/>
                </a:solidFill>
                <a:latin typeface="Arial"/>
                <a:ea typeface="Arial"/>
                <a:cs typeface="Arial"/>
                <a:sym typeface="Arial"/>
              </a:rPr>
              <a:t>protocolo</a:t>
            </a:r>
            <a:r>
              <a:rPr lang="en-US" sz="1200" b="0" i="0" u="none">
                <a:solidFill>
                  <a:schemeClr val="dk1"/>
                </a:solidFill>
                <a:latin typeface="Arial"/>
                <a:ea typeface="Arial"/>
                <a:cs typeface="Arial"/>
                <a:sym typeface="Arial"/>
              </a:rPr>
              <a:t> SSL (Secure Socket Layer) </a:t>
            </a:r>
            <a:r>
              <a:rPr lang="en-US" sz="1200" b="0" i="0" u="none" err="1">
                <a:solidFill>
                  <a:schemeClr val="dk1"/>
                </a:solidFill>
                <a:latin typeface="Arial"/>
                <a:ea typeface="Arial"/>
                <a:cs typeface="Arial"/>
                <a:sym typeface="Arial"/>
              </a:rPr>
              <a:t>garantiza</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todo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intercambio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información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realizado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sesión</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conexión</a:t>
            </a:r>
            <a:r>
              <a:rPr lang="en-US" sz="1200" b="0" i="0" u="none">
                <a:solidFill>
                  <a:schemeClr val="dk1"/>
                </a:solidFill>
                <a:latin typeface="Arial"/>
                <a:ea typeface="Arial"/>
                <a:cs typeface="Arial"/>
                <a:sym typeface="Arial"/>
              </a:rPr>
              <a:t> se </a:t>
            </a:r>
            <a:r>
              <a:rPr lang="en-US" sz="1200" b="0" i="0" u="none" err="1">
                <a:solidFill>
                  <a:schemeClr val="dk1"/>
                </a:solidFill>
                <a:latin typeface="Arial"/>
                <a:ea typeface="Arial"/>
                <a:cs typeface="Arial"/>
                <a:sym typeface="Arial"/>
              </a:rPr>
              <a:t>hace</a:t>
            </a:r>
            <a:r>
              <a:rPr lang="en-US" sz="1200" b="0" i="0" u="none">
                <a:solidFill>
                  <a:schemeClr val="dk1"/>
                </a:solidFill>
                <a:latin typeface="Arial"/>
                <a:ea typeface="Arial"/>
                <a:cs typeface="Arial"/>
                <a:sym typeface="Arial"/>
              </a:rPr>
              <a:t> de forma </a:t>
            </a:r>
            <a:r>
              <a:rPr lang="en-US" sz="1200" b="0" i="0" u="none" err="1">
                <a:solidFill>
                  <a:schemeClr val="dk1"/>
                </a:solidFill>
                <a:latin typeface="Arial"/>
                <a:ea typeface="Arial"/>
                <a:cs typeface="Arial"/>
                <a:sym typeface="Arial"/>
              </a:rPr>
              <a:t>segura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mediante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encriptación</a:t>
            </a:r>
            <a:r>
              <a:rPr lang="en-US" sz="1200" b="0" i="0" u="none">
                <a:solidFill>
                  <a:schemeClr val="dk1"/>
                </a:solidFill>
                <a:latin typeface="Arial"/>
                <a:ea typeface="Arial"/>
                <a:cs typeface="Arial"/>
                <a:sym typeface="Arial"/>
              </a:rPr>
              <a:t>.</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En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conexión</a:t>
            </a:r>
            <a:r>
              <a:rPr lang="en-US" sz="1200" b="0" i="0" u="none">
                <a:solidFill>
                  <a:schemeClr val="dk1"/>
                </a:solidFill>
                <a:latin typeface="Arial"/>
                <a:ea typeface="Arial"/>
                <a:cs typeface="Arial"/>
                <a:sym typeface="Arial"/>
              </a:rPr>
              <a:t> TCP/IP,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protocolo</a:t>
            </a:r>
            <a:r>
              <a:rPr lang="en-US" sz="1200" b="0" i="0" u="none">
                <a:solidFill>
                  <a:schemeClr val="dk1"/>
                </a:solidFill>
                <a:latin typeface="Arial"/>
                <a:ea typeface="Arial"/>
                <a:cs typeface="Arial"/>
                <a:sym typeface="Arial"/>
              </a:rPr>
              <a:t> SSL </a:t>
            </a:r>
            <a:r>
              <a:rPr lang="en-US" sz="1200" b="0" i="0" u="none" err="1">
                <a:solidFill>
                  <a:schemeClr val="dk1"/>
                </a:solidFill>
                <a:latin typeface="Arial"/>
                <a:ea typeface="Arial"/>
                <a:cs typeface="Arial"/>
                <a:sym typeface="Arial"/>
              </a:rPr>
              <a:t>proporciona</a:t>
            </a:r>
            <a:r>
              <a:rPr lang="en-US" sz="1200" b="0" i="0" u="none">
                <a:solidFill>
                  <a:schemeClr val="dk1"/>
                </a:solidFill>
                <a:latin typeface="Arial"/>
                <a:ea typeface="Arial"/>
                <a:cs typeface="Arial"/>
                <a:sym typeface="Arial"/>
              </a:rPr>
              <a:t> las </a:t>
            </a:r>
            <a:r>
              <a:rPr lang="en-US" sz="1200" b="0" i="0" u="none" err="1">
                <a:solidFill>
                  <a:schemeClr val="dk1"/>
                </a:solidFill>
                <a:latin typeface="Arial"/>
                <a:ea typeface="Arial"/>
                <a:cs typeface="Arial"/>
                <a:sym typeface="Arial"/>
              </a:rPr>
              <a:t>garantías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siguientes</a:t>
            </a:r>
            <a:r>
              <a:rPr lang="en-US" sz="1200" b="0" i="0" u="none">
                <a:solidFill>
                  <a:schemeClr val="dk1"/>
                </a:solidFill>
                <a:latin typeface="Arial"/>
                <a:ea typeface="Arial"/>
                <a:cs typeface="Arial"/>
                <a:sym typeface="Arial"/>
              </a:rPr>
              <a:t>:</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1. </a:t>
            </a:r>
            <a:r>
              <a:rPr lang="en-US" sz="1200" b="0" i="0" u="none" err="1">
                <a:solidFill>
                  <a:schemeClr val="dk1"/>
                </a:solidFill>
                <a:latin typeface="Arial"/>
                <a:ea typeface="Arial"/>
                <a:cs typeface="Arial"/>
                <a:sym typeface="Arial"/>
              </a:rPr>
              <a:t>Confidencialidad</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cifra</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información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transferida</a:t>
            </a:r>
            <a:r>
              <a:rPr lang="en-US" sz="1200" b="0" i="0" u="none">
                <a:solidFill>
                  <a:schemeClr val="dk1"/>
                </a:solidFill>
                <a:latin typeface="Arial"/>
                <a:ea typeface="Arial"/>
                <a:cs typeface="Arial"/>
                <a:sym typeface="Arial"/>
              </a:rPr>
              <a:t>.</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 </a:t>
            </a:r>
            <a:r>
              <a:rPr lang="en-US" sz="1200" b="0" i="0" u="none" err="1">
                <a:solidFill>
                  <a:schemeClr val="dk1"/>
                </a:solidFill>
                <a:latin typeface="Arial"/>
                <a:ea typeface="Arial"/>
                <a:cs typeface="Arial"/>
                <a:sym typeface="Arial"/>
              </a:rPr>
              <a:t>Integridad</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mensaje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controla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cualquier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modificación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intencionada</a:t>
            </a:r>
            <a:r>
              <a:rPr lang="en-US" sz="1200" b="0" i="0" u="none">
                <a:solidFill>
                  <a:schemeClr val="dk1"/>
                </a:solidFill>
                <a:latin typeface="Arial"/>
                <a:ea typeface="Arial"/>
                <a:cs typeface="Arial"/>
                <a:sym typeface="Arial"/>
              </a:rPr>
              <a:t> o accidental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información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mientras</a:t>
            </a:r>
            <a:r>
              <a:rPr lang="en-US" sz="1200" b="0" i="0" u="none">
                <a:solidFill>
                  <a:schemeClr val="dk1"/>
                </a:solidFill>
                <a:latin typeface="Arial"/>
                <a:ea typeface="Arial"/>
                <a:cs typeface="Arial"/>
                <a:sym typeface="Arial"/>
              </a:rPr>
              <a:t> se </a:t>
            </a:r>
            <a:r>
              <a:rPr lang="en-US" sz="1200" b="0" i="0" u="none" err="1">
                <a:solidFill>
                  <a:schemeClr val="dk1"/>
                </a:solidFill>
                <a:latin typeface="Arial"/>
                <a:ea typeface="Arial"/>
                <a:cs typeface="Arial"/>
                <a:sym typeface="Arial"/>
              </a:rPr>
              <a:t>transmite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por</a:t>
            </a:r>
            <a:r>
              <a:rPr lang="en-US" sz="1200" b="0" i="0" u="none">
                <a:solidFill>
                  <a:schemeClr val="dk1"/>
                </a:solidFill>
                <a:latin typeface="Arial"/>
                <a:ea typeface="Arial"/>
                <a:cs typeface="Arial"/>
                <a:sym typeface="Arial"/>
              </a:rPr>
              <a:t> Internet.</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3. </a:t>
            </a:r>
            <a:r>
              <a:rPr lang="en-US" sz="1200" b="0" i="0" u="none" err="1">
                <a:solidFill>
                  <a:schemeClr val="dk1"/>
                </a:solidFill>
                <a:latin typeface="Arial"/>
                <a:ea typeface="Arial"/>
                <a:cs typeface="Arial"/>
                <a:sym typeface="Arial"/>
              </a:rPr>
              <a:t>Autenticación</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servidor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asegura</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identidad</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servidor</a:t>
            </a:r>
            <a:r>
              <a:rPr lang="en-US" sz="1200" b="0" i="0" u="none">
                <a:solidFill>
                  <a:schemeClr val="dk1"/>
                </a:solidFill>
                <a:latin typeface="Arial"/>
                <a:ea typeface="Arial"/>
                <a:cs typeface="Arial"/>
                <a:sym typeface="Arial"/>
              </a:rPr>
              <a:t> al que se </a:t>
            </a:r>
            <a:r>
              <a:rPr lang="en-US" sz="1200" b="0" i="0" u="none" err="1">
                <a:solidFill>
                  <a:schemeClr val="dk1"/>
                </a:solidFill>
                <a:latin typeface="Arial"/>
                <a:ea typeface="Arial"/>
                <a:cs typeface="Arial"/>
                <a:sym typeface="Arial"/>
              </a:rPr>
              <a:t>establece</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conexión</a:t>
            </a:r>
            <a:r>
              <a:rPr lang="en-US" sz="1200" b="0" i="0" u="none">
                <a:solidFill>
                  <a:schemeClr val="dk1"/>
                </a:solidFill>
                <a:latin typeface="Arial"/>
                <a:ea typeface="Arial"/>
                <a:cs typeface="Arial"/>
                <a:sym typeface="Arial"/>
              </a:rPr>
              <a:t> y al que </a:t>
            </a:r>
            <a:r>
              <a:rPr lang="en-US" sz="1200" b="0" i="0" u="none" err="1">
                <a:solidFill>
                  <a:schemeClr val="dk1"/>
                </a:solidFill>
                <a:latin typeface="Arial"/>
                <a:ea typeface="Arial"/>
                <a:cs typeface="Arial"/>
                <a:sym typeface="Arial"/>
              </a:rPr>
              <a:t>puede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enviar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usuario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información</a:t>
            </a:r>
            <a:r>
              <a:rPr lang="en-US" sz="1200" b="0" i="0" u="none">
                <a:solidFill>
                  <a:schemeClr val="dk1"/>
                </a:solidFill>
                <a:latin typeface="Arial"/>
                <a:ea typeface="Arial"/>
                <a:cs typeface="Arial"/>
                <a:sym typeface="Arial"/>
              </a:rPr>
              <a:t> personal </a:t>
            </a:r>
            <a:r>
              <a:rPr lang="en-US" sz="1200" b="0" i="0" u="none" err="1">
                <a:solidFill>
                  <a:schemeClr val="dk1"/>
                </a:solidFill>
                <a:latin typeface="Arial"/>
                <a:ea typeface="Arial"/>
                <a:cs typeface="Arial"/>
                <a:sym typeface="Arial"/>
              </a:rPr>
              <a:t>mediante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certificado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servidor</a:t>
            </a:r>
            <a:r>
              <a:rPr lang="en-US" sz="1200" b="0" i="0" u="none">
                <a:solidFill>
                  <a:schemeClr val="dk1"/>
                </a:solidFill>
                <a:latin typeface="Arial"/>
                <a:ea typeface="Arial"/>
                <a:cs typeface="Arial"/>
                <a:sym typeface="Arial"/>
              </a:rPr>
              <a:t>.</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4. </a:t>
            </a:r>
            <a:r>
              <a:rPr lang="en-US" sz="1200" b="0" i="0" u="none" err="1">
                <a:solidFill>
                  <a:schemeClr val="dk1"/>
                </a:solidFill>
                <a:latin typeface="Arial"/>
                <a:ea typeface="Arial"/>
                <a:cs typeface="Arial"/>
                <a:sym typeface="Arial"/>
              </a:rPr>
              <a:t>Autenticación</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cliente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servidor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conoce</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identidad</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usuario</a:t>
            </a:r>
            <a:r>
              <a:rPr lang="en-US" sz="1200" b="0" i="0" u="none">
                <a:solidFill>
                  <a:schemeClr val="dk1"/>
                </a:solidFill>
                <a:latin typeface="Arial"/>
                <a:ea typeface="Arial"/>
                <a:cs typeface="Arial"/>
                <a:sym typeface="Arial"/>
              </a:rPr>
              <a:t> y le </a:t>
            </a:r>
            <a:r>
              <a:rPr lang="en-US" sz="1200" b="0" i="0" u="none" err="1">
                <a:solidFill>
                  <a:schemeClr val="dk1"/>
                </a:solidFill>
                <a:latin typeface="Arial"/>
                <a:ea typeface="Arial"/>
                <a:cs typeface="Arial"/>
                <a:sym typeface="Arial"/>
              </a:rPr>
              <a:t>permite</a:t>
            </a:r>
            <a:r>
              <a:rPr lang="en-US" sz="1200" b="0" i="0" u="none">
                <a:solidFill>
                  <a:schemeClr val="dk1"/>
                </a:solidFill>
                <a:latin typeface="Arial"/>
                <a:ea typeface="Arial"/>
                <a:cs typeface="Arial"/>
                <a:sym typeface="Arial"/>
              </a:rPr>
              <a:t> o no </a:t>
            </a:r>
            <a:r>
              <a:rPr lang="en-US" sz="1200" b="0" i="0" u="none" err="1">
                <a:solidFill>
                  <a:schemeClr val="dk1"/>
                </a:solidFill>
                <a:latin typeface="Arial"/>
                <a:ea typeface="Arial"/>
                <a:cs typeface="Arial"/>
                <a:sym typeface="Arial"/>
              </a:rPr>
              <a:t>su</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acceso</a:t>
            </a:r>
            <a:r>
              <a:rPr lang="en-US" sz="1200" b="0" i="0" u="none">
                <a:solidFill>
                  <a:schemeClr val="dk1"/>
                </a:solidFill>
                <a:latin typeface="Arial"/>
                <a:ea typeface="Arial"/>
                <a:cs typeface="Arial"/>
                <a:sym typeface="Arial"/>
              </a:rPr>
              <a:t> a </a:t>
            </a:r>
            <a:r>
              <a:rPr lang="en-US" sz="1200" b="0" i="0" u="none" err="1">
                <a:solidFill>
                  <a:schemeClr val="dk1"/>
                </a:solidFill>
                <a:latin typeface="Arial"/>
                <a:ea typeface="Arial"/>
                <a:cs typeface="Arial"/>
                <a:sym typeface="Arial"/>
              </a:rPr>
              <a:t>áreas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protegidas</a:t>
            </a:r>
            <a:r>
              <a:rPr lang="en-US" sz="1200" b="0" i="0" u="none">
                <a:solidFill>
                  <a:schemeClr val="dk1"/>
                </a:solidFill>
                <a:latin typeface="Arial"/>
                <a:ea typeface="Arial"/>
                <a:cs typeface="Arial"/>
                <a:sym typeface="Arial"/>
              </a:rPr>
              <a:t>. Para </a:t>
            </a:r>
            <a:r>
              <a:rPr lang="en-US" sz="1200" b="0" i="0" u="none" err="1">
                <a:solidFill>
                  <a:schemeClr val="dk1"/>
                </a:solidFill>
                <a:latin typeface="Arial"/>
                <a:ea typeface="Arial"/>
                <a:cs typeface="Arial"/>
                <a:sym typeface="Arial"/>
              </a:rPr>
              <a:t>ello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cliente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debe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tener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instalado</a:t>
            </a:r>
            <a:r>
              <a:rPr lang="en-US" sz="1200" b="0" i="0" u="none">
                <a:solidFill>
                  <a:schemeClr val="dk1"/>
                </a:solidFill>
                <a:latin typeface="Arial"/>
                <a:ea typeface="Arial"/>
                <a:cs typeface="Arial"/>
                <a:sym typeface="Arial"/>
              </a:rPr>
              <a:t> un </a:t>
            </a:r>
            <a:r>
              <a:rPr lang="en-US" sz="1200" b="0" i="0" u="none" err="1">
                <a:solidFill>
                  <a:schemeClr val="dk1"/>
                </a:solidFill>
                <a:latin typeface="Arial"/>
                <a:ea typeface="Arial"/>
                <a:cs typeface="Arial"/>
                <a:sym typeface="Arial"/>
              </a:rPr>
              <a:t>certificado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cliente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su</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ordenador</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identifica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servidor</a:t>
            </a:r>
            <a:r>
              <a:rPr lang="en-US" sz="1200" b="0" i="0" u="none">
                <a:solidFill>
                  <a:schemeClr val="dk1"/>
                </a:solidFill>
                <a:latin typeface="Arial"/>
                <a:ea typeface="Arial"/>
                <a:cs typeface="Arial"/>
                <a:sym typeface="Arial"/>
              </a:rPr>
              <a:t> al </a:t>
            </a:r>
            <a:r>
              <a:rPr lang="en-US" sz="1200" b="0" i="0" u="none" err="1">
                <a:solidFill>
                  <a:schemeClr val="dk1"/>
                </a:solidFill>
                <a:latin typeface="Arial"/>
                <a:ea typeface="Arial"/>
                <a:cs typeface="Arial"/>
                <a:sym typeface="Arial"/>
              </a:rPr>
              <a:t>cliente</a:t>
            </a:r>
            <a:r>
              <a:rPr lang="en-US" sz="1200" b="0" i="0" u="none">
                <a:solidFill>
                  <a:schemeClr val="dk1"/>
                </a:solidFill>
                <a:latin typeface="Arial"/>
                <a:ea typeface="Arial"/>
                <a:cs typeface="Arial"/>
                <a:sym typeface="Arial"/>
              </a:rPr>
              <a:t>.</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a:t>
            </a:r>
            <a:r>
              <a:rPr lang="en-US" sz="1200" b="0" i="0" u="none" err="1">
                <a:solidFill>
                  <a:schemeClr val="dk1"/>
                </a:solidFill>
                <a:latin typeface="Arial"/>
                <a:ea typeface="Arial"/>
                <a:cs typeface="Arial"/>
                <a:sym typeface="Arial"/>
              </a:rPr>
              <a:t>protocolo</a:t>
            </a:r>
            <a:r>
              <a:rPr lang="en-US" sz="1200" b="0" i="0" u="none">
                <a:solidFill>
                  <a:schemeClr val="dk1"/>
                </a:solidFill>
                <a:latin typeface="Arial"/>
                <a:ea typeface="Arial"/>
                <a:cs typeface="Arial"/>
                <a:sym typeface="Arial"/>
              </a:rPr>
              <a:t> SSL </a:t>
            </a:r>
            <a:r>
              <a:rPr lang="en-US" sz="1200" b="0" i="0" u="none" err="1">
                <a:solidFill>
                  <a:schemeClr val="dk1"/>
                </a:solidFill>
                <a:latin typeface="Arial"/>
                <a:ea typeface="Arial"/>
                <a:cs typeface="Arial"/>
                <a:sym typeface="Arial"/>
              </a:rPr>
              <a:t>utiliza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clave de </a:t>
            </a:r>
            <a:r>
              <a:rPr lang="en-US" sz="1200" b="0" i="0" u="none" err="1">
                <a:solidFill>
                  <a:schemeClr val="dk1"/>
                </a:solidFill>
                <a:latin typeface="Arial"/>
                <a:ea typeface="Arial"/>
                <a:cs typeface="Arial"/>
                <a:sym typeface="Arial"/>
              </a:rPr>
              <a:t>sesión</a:t>
            </a:r>
            <a:r>
              <a:rPr lang="en-US" sz="1200" b="0" i="0" u="none">
                <a:solidFill>
                  <a:schemeClr val="dk1"/>
                </a:solidFill>
                <a:latin typeface="Arial"/>
                <a:ea typeface="Arial"/>
                <a:cs typeface="Arial"/>
                <a:sym typeface="Arial"/>
              </a:rPr>
              <a:t> que se genera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cada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transacción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Cuanto</a:t>
            </a:r>
            <a:r>
              <a:rPr lang="en-US" sz="1200" b="0" i="0" u="none">
                <a:solidFill>
                  <a:schemeClr val="dk1"/>
                </a:solidFill>
                <a:latin typeface="Arial"/>
                <a:ea typeface="Arial"/>
                <a:cs typeface="Arial"/>
                <a:sym typeface="Arial"/>
              </a:rPr>
              <a:t> mayor sea la </a:t>
            </a:r>
            <a:r>
              <a:rPr lang="en-US" sz="1200" b="0" i="0" u="none" err="1">
                <a:solidFill>
                  <a:schemeClr val="dk1"/>
                </a:solidFill>
                <a:latin typeface="Arial"/>
                <a:ea typeface="Arial"/>
                <a:cs typeface="Arial"/>
                <a:sym typeface="Arial"/>
              </a:rPr>
              <a:t>longitud</a:t>
            </a:r>
            <a:r>
              <a:rPr lang="en-US" sz="1200" b="0" i="0" u="none">
                <a:solidFill>
                  <a:schemeClr val="dk1"/>
                </a:solidFill>
                <a:latin typeface="Arial"/>
                <a:ea typeface="Arial"/>
                <a:cs typeface="Arial"/>
                <a:sym typeface="Arial"/>
              </a:rPr>
              <a:t> de la clave, </a:t>
            </a:r>
            <a:r>
              <a:rPr lang="en-US" sz="1200" b="0" i="0" u="none" err="1">
                <a:solidFill>
                  <a:schemeClr val="dk1"/>
                </a:solidFill>
                <a:latin typeface="Arial"/>
                <a:ea typeface="Arial"/>
                <a:cs typeface="Arial"/>
                <a:sym typeface="Arial"/>
              </a:rPr>
              <a:t>más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difícil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será</a:t>
            </a:r>
            <a:r>
              <a:rPr lang="en-US" sz="1200" b="0" i="0" u="none">
                <a:solidFill>
                  <a:schemeClr val="dk1"/>
                </a:solidFill>
                <a:latin typeface="Arial"/>
                <a:ea typeface="Arial"/>
                <a:cs typeface="Arial"/>
                <a:sym typeface="Arial"/>
              </a:rPr>
              <a:t> romper la </a:t>
            </a:r>
            <a:r>
              <a:rPr lang="en-US" sz="1200" b="0" i="0" u="none" err="1">
                <a:solidFill>
                  <a:schemeClr val="dk1"/>
                </a:solidFill>
                <a:latin typeface="Arial"/>
                <a:ea typeface="Arial"/>
                <a:cs typeface="Arial"/>
                <a:sym typeface="Arial"/>
              </a:rPr>
              <a:t>encriptación</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mayoría</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navegadores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soportan</a:t>
            </a:r>
            <a:r>
              <a:rPr lang="en-US" sz="1200" b="0" i="0" u="none">
                <a:solidFill>
                  <a:schemeClr val="dk1"/>
                </a:solidFill>
                <a:latin typeface="Arial"/>
                <a:ea typeface="Arial"/>
                <a:cs typeface="Arial"/>
                <a:sym typeface="Arial"/>
              </a:rPr>
              <a:t> claves de </a:t>
            </a:r>
            <a:r>
              <a:rPr lang="en-US" sz="1200" b="0" i="0" u="none" err="1">
                <a:solidFill>
                  <a:schemeClr val="dk1"/>
                </a:solidFill>
                <a:latin typeface="Arial"/>
                <a:ea typeface="Arial"/>
                <a:cs typeface="Arial"/>
                <a:sym typeface="Arial"/>
              </a:rPr>
              <a:t>sesión</a:t>
            </a:r>
            <a:r>
              <a:rPr lang="en-US" sz="1200" b="0" i="0" u="none">
                <a:solidFill>
                  <a:schemeClr val="dk1"/>
                </a:solidFill>
                <a:latin typeface="Arial"/>
                <a:ea typeface="Arial"/>
                <a:cs typeface="Arial"/>
                <a:sym typeface="Arial"/>
              </a:rPr>
              <a:t> de 128 bits.</a:t>
            </a:r>
            <a:endParaRPr/>
          </a:p>
        </p:txBody>
      </p:sp>
      <p:sp>
        <p:nvSpPr>
          <p:cNvPr id="261" name="Google Shape;261;p23"/>
          <p:cNvSpPr txBox="1"/>
          <p:nvPr/>
        </p:nvSpPr>
        <p:spPr>
          <a:xfrm>
            <a:off x="1020762" y="3557587"/>
            <a:ext cx="74041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lt1"/>
              </a:solidFill>
              <a:latin typeface="Arial"/>
              <a:ea typeface="Arial"/>
              <a:cs typeface="Arial"/>
              <a:sym typeface="Arial"/>
            </a:endParaRPr>
          </a:p>
        </p:txBody>
      </p:sp>
      <p:sp>
        <p:nvSpPr>
          <p:cNvPr id="2" name="CuadroTexto 1">
            <a:extLst>
              <a:ext uri="{FF2B5EF4-FFF2-40B4-BE49-F238E27FC236}">
                <a16:creationId xmlns:a16="http://schemas.microsoft.com/office/drawing/2014/main" id="{AE95E9AA-4300-0383-1569-EB0E0F4C4D45}"/>
              </a:ext>
            </a:extLst>
          </p:cNvPr>
          <p:cNvSpPr txBox="1"/>
          <p:nvPr/>
        </p:nvSpPr>
        <p:spPr>
          <a:xfrm>
            <a:off x="455482" y="567202"/>
            <a:ext cx="622254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rPr>
              <a:t>  </a:t>
            </a:r>
            <a:endParaRPr lang="es-ES"/>
          </a:p>
          <a:p>
            <a:endParaRPr lang="en-US"/>
          </a:p>
          <a:p>
            <a:r>
              <a:rPr lang="en-US"/>
              <a:t>    3.2</a:t>
            </a:r>
            <a:r>
              <a:rPr lang="en-US">
                <a:latin typeface="Arial"/>
              </a:rPr>
              <a:t>. El </a:t>
            </a:r>
            <a:r>
              <a:rPr lang="en-US" err="1">
                <a:latin typeface="Arial"/>
              </a:rPr>
              <a:t>protocolo</a:t>
            </a:r>
            <a:r>
              <a:rPr lang="en-US">
                <a:latin typeface="Arial"/>
              </a:rPr>
              <a:t> SSL</a:t>
            </a:r>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1" i="0" u="none" strike="noStrike" cap="none">
                <a:solidFill>
                  <a:schemeClr val="dk1"/>
                </a:solidFill>
                <a:latin typeface="Arial"/>
                <a:ea typeface="Arial"/>
                <a:cs typeface="Arial"/>
                <a:sym typeface="Arial"/>
              </a:rPr>
              <a:t>1</a:t>
            </a:fld>
            <a:endParaRPr/>
          </a:p>
        </p:txBody>
      </p:sp>
      <p:sp>
        <p:nvSpPr>
          <p:cNvPr id="104" name="Google Shape;104;p2"/>
          <p:cNvSpPr txBox="1">
            <a:spLocks noGrp="1"/>
          </p:cNvSpPr>
          <p:nvPr>
            <p:ph idx="1"/>
          </p:nvPr>
        </p:nvSpPr>
        <p:spPr>
          <a:xfrm>
            <a:off x="1000125" y="1238250"/>
            <a:ext cx="7456487" cy="4878387"/>
          </a:xfrm>
          <a:prstGeom prst="rect">
            <a:avLst/>
          </a:prstGeom>
          <a:noFill/>
          <a:ln>
            <a:noFill/>
          </a:ln>
        </p:spPr>
        <p:txBody>
          <a:bodyPr spcFirstLastPara="1" wrap="square" lIns="0" tIns="0" rIns="91425" bIns="0" anchor="t" anchorCtr="0">
            <a:noAutofit/>
          </a:bodyPr>
          <a:lstStyle/>
          <a:p>
            <a:pPr marL="0" lvl="0" indent="0" algn="ctr" rtl="0">
              <a:lnSpc>
                <a:spcPct val="100000"/>
              </a:lnSpc>
              <a:spcBef>
                <a:spcPts val="0"/>
              </a:spcBef>
              <a:spcAft>
                <a:spcPts val="0"/>
              </a:spcAft>
              <a:buClr>
                <a:schemeClr val="accent2"/>
              </a:buClr>
              <a:buSzPts val="3500"/>
              <a:buFont typeface="Arial"/>
              <a:buNone/>
            </a:pPr>
            <a:r>
              <a:rPr lang="en-US" sz="3500" b="0" i="0" u="none">
                <a:solidFill>
                  <a:schemeClr val="accent2"/>
                </a:solidFill>
                <a:latin typeface="Arial"/>
                <a:ea typeface="Arial"/>
                <a:cs typeface="Arial"/>
                <a:sym typeface="Arial"/>
              </a:rPr>
              <a:t>CONTENIDOS</a:t>
            </a:r>
            <a:endParaRPr sz="2400" b="0" i="0" u="none">
              <a:solidFill>
                <a:schemeClr val="accent2"/>
              </a:solidFill>
              <a:latin typeface="Arial"/>
              <a:ea typeface="Arial"/>
              <a:cs typeface="Arial"/>
              <a:sym typeface="Arial"/>
            </a:endParaRPr>
          </a:p>
          <a:p>
            <a:pPr marL="0" lvl="0" indent="0" algn="l" rtl="0">
              <a:lnSpc>
                <a:spcPct val="100000"/>
              </a:lnSpc>
              <a:spcBef>
                <a:spcPts val="2000"/>
              </a:spcBef>
              <a:spcAft>
                <a:spcPts val="0"/>
              </a:spcAft>
              <a:buClr>
                <a:schemeClr val="accent2"/>
              </a:buClr>
              <a:buSzPts val="2000"/>
              <a:buFont typeface="Arial"/>
              <a:buNone/>
            </a:pPr>
            <a:r>
              <a:rPr lang="en-US" sz="2000" b="0" i="0" u="none">
                <a:solidFill>
                  <a:schemeClr val="accent2"/>
                </a:solidFill>
                <a:latin typeface="Arial"/>
                <a:ea typeface="Arial"/>
                <a:cs typeface="Arial"/>
                <a:sym typeface="Arial"/>
              </a:rPr>
              <a:t>1. ¿</a:t>
            </a:r>
            <a:r>
              <a:rPr lang="en-US" sz="2000" b="0" i="0" u="none" err="1">
                <a:solidFill>
                  <a:schemeClr val="accent2"/>
                </a:solidFill>
                <a:latin typeface="Arial"/>
                <a:ea typeface="Arial"/>
                <a:cs typeface="Arial"/>
                <a:sym typeface="Arial"/>
              </a:rPr>
              <a:t>Qué</a:t>
            </a:r>
            <a:r>
              <a:rPr lang="en-US" sz="2000" b="0" i="0" u="none">
                <a:solidFill>
                  <a:schemeClr val="accent2"/>
                </a:solidFill>
                <a:latin typeface="Arial"/>
                <a:ea typeface="Arial"/>
                <a:cs typeface="Arial"/>
                <a:sym typeface="Arial"/>
              </a:rPr>
              <a:t> es </a:t>
            </a:r>
            <a:r>
              <a:rPr lang="en-US" sz="2000" b="0" i="0" u="none" err="1">
                <a:solidFill>
                  <a:schemeClr val="accent2"/>
                </a:solidFill>
                <a:latin typeface="Arial"/>
                <a:ea typeface="Arial"/>
                <a:cs typeface="Arial"/>
                <a:sym typeface="Arial"/>
              </a:rPr>
              <a:t>el</a:t>
            </a:r>
            <a:r>
              <a:rPr lang="en-US" sz="2000" b="0" i="0" u="none">
                <a:solidFill>
                  <a:schemeClr val="accent2"/>
                </a:solidFill>
                <a:latin typeface="Arial"/>
                <a:ea typeface="Arial"/>
                <a:cs typeface="Arial"/>
                <a:sym typeface="Arial"/>
              </a:rPr>
              <a:t> </a:t>
            </a:r>
            <a:r>
              <a:rPr lang="en-US" sz="2000" b="0" i="0" u="none" err="1">
                <a:solidFill>
                  <a:schemeClr val="accent2"/>
                </a:solidFill>
                <a:latin typeface="Arial"/>
                <a:ea typeface="Arial"/>
                <a:cs typeface="Arial"/>
                <a:sym typeface="Arial"/>
              </a:rPr>
              <a:t>servicio</a:t>
            </a:r>
            <a:r>
              <a:rPr lang="en-US" sz="2000" b="0" i="0" u="none">
                <a:solidFill>
                  <a:schemeClr val="accent2"/>
                </a:solidFill>
                <a:latin typeface="Arial"/>
                <a:ea typeface="Arial"/>
                <a:cs typeface="Arial"/>
                <a:sym typeface="Arial"/>
              </a:rPr>
              <a:t> HTTP?</a:t>
            </a:r>
            <a:endParaRPr>
              <a:solidFill>
                <a:schemeClr val="accent2"/>
              </a:solidFill>
            </a:endParaRPr>
          </a:p>
          <a:p>
            <a:pPr marL="0" lvl="0" indent="0" algn="l" rtl="0">
              <a:lnSpc>
                <a:spcPct val="100000"/>
              </a:lnSpc>
              <a:spcBef>
                <a:spcPts val="1000"/>
              </a:spcBef>
              <a:spcAft>
                <a:spcPts val="0"/>
              </a:spcAft>
              <a:buClr>
                <a:schemeClr val="accent2"/>
              </a:buClr>
              <a:buSzPts val="2000"/>
              <a:buFont typeface="Arial"/>
              <a:buNone/>
            </a:pPr>
            <a:r>
              <a:rPr lang="en-US" sz="2000" b="0" i="0" u="none">
                <a:solidFill>
                  <a:schemeClr val="accent2"/>
                </a:solidFill>
                <a:latin typeface="Arial"/>
                <a:ea typeface="Arial"/>
                <a:cs typeface="Arial"/>
                <a:sym typeface="Arial"/>
              </a:rPr>
              <a:t>2. Los </a:t>
            </a:r>
            <a:r>
              <a:rPr lang="en-US" sz="2000" b="0" i="0" u="none" err="1">
                <a:solidFill>
                  <a:schemeClr val="accent2"/>
                </a:solidFill>
                <a:latin typeface="Arial"/>
                <a:ea typeface="Arial"/>
                <a:cs typeface="Arial"/>
                <a:sym typeface="Arial"/>
              </a:rPr>
              <a:t>tipos</a:t>
            </a:r>
            <a:r>
              <a:rPr lang="en-US" sz="2000" b="0" i="0" u="none">
                <a:solidFill>
                  <a:schemeClr val="accent2"/>
                </a:solidFill>
                <a:latin typeface="Arial"/>
                <a:ea typeface="Arial"/>
                <a:cs typeface="Arial"/>
                <a:sym typeface="Arial"/>
              </a:rPr>
              <a:t> MIME</a:t>
            </a:r>
            <a:endParaRPr>
              <a:solidFill>
                <a:schemeClr val="accent2"/>
              </a:solidFill>
            </a:endParaRPr>
          </a:p>
          <a:p>
            <a:pPr marL="0" lvl="0" indent="0" algn="l" rtl="0">
              <a:lnSpc>
                <a:spcPct val="100000"/>
              </a:lnSpc>
              <a:spcBef>
                <a:spcPts val="1000"/>
              </a:spcBef>
              <a:spcAft>
                <a:spcPts val="0"/>
              </a:spcAft>
              <a:buClr>
                <a:schemeClr val="accent2"/>
              </a:buClr>
              <a:buSzPts val="2000"/>
              <a:buFont typeface="Arial"/>
              <a:buNone/>
            </a:pPr>
            <a:r>
              <a:rPr lang="en-US" sz="2000">
                <a:solidFill>
                  <a:schemeClr val="accent2"/>
                </a:solidFill>
                <a:latin typeface="Arial"/>
                <a:ea typeface="Arial"/>
                <a:cs typeface="Arial"/>
                <a:sym typeface="Arial"/>
              </a:rPr>
              <a:t>3.</a:t>
            </a:r>
            <a:r>
              <a:rPr lang="en-US" sz="2000" b="0" i="0" u="none">
                <a:solidFill>
                  <a:schemeClr val="accent2"/>
                </a:solidFill>
                <a:latin typeface="Arial"/>
                <a:ea typeface="Arial"/>
                <a:cs typeface="Arial"/>
                <a:sym typeface="Arial"/>
              </a:rPr>
              <a:t> </a:t>
            </a:r>
            <a:r>
              <a:rPr lang="en-US" sz="2000">
                <a:solidFill>
                  <a:schemeClr val="accent2"/>
                </a:solidFill>
                <a:latin typeface="Arial"/>
                <a:ea typeface="Arial"/>
                <a:cs typeface="Arial"/>
                <a:sym typeface="Arial"/>
              </a:rPr>
              <a:t>El</a:t>
            </a:r>
            <a:r>
              <a:rPr lang="en-US" sz="2000" b="0" i="0" u="none">
                <a:solidFill>
                  <a:schemeClr val="accent2"/>
                </a:solidFill>
                <a:latin typeface="Arial"/>
                <a:ea typeface="Arial"/>
                <a:cs typeface="Arial"/>
                <a:sym typeface="Arial"/>
              </a:rPr>
              <a:t> </a:t>
            </a:r>
            <a:r>
              <a:rPr lang="en-US" sz="2000" b="0" i="0" u="none" err="1">
                <a:solidFill>
                  <a:schemeClr val="accent2"/>
                </a:solidFill>
                <a:latin typeface="Arial"/>
                <a:ea typeface="Arial"/>
                <a:cs typeface="Arial"/>
                <a:sym typeface="Arial"/>
              </a:rPr>
              <a:t>servidor</a:t>
            </a:r>
            <a:r>
              <a:rPr lang="en-US" sz="2000" b="0" i="0" u="none">
                <a:solidFill>
                  <a:schemeClr val="accent2"/>
                </a:solidFill>
                <a:latin typeface="Arial"/>
                <a:ea typeface="Arial"/>
                <a:cs typeface="Arial"/>
                <a:sym typeface="Arial"/>
              </a:rPr>
              <a:t> web </a:t>
            </a:r>
            <a:r>
              <a:rPr lang="en-US" sz="2000" b="0" i="0" u="none" err="1">
                <a:solidFill>
                  <a:schemeClr val="accent2"/>
                </a:solidFill>
                <a:latin typeface="Arial"/>
                <a:ea typeface="Arial"/>
                <a:cs typeface="Arial"/>
                <a:sym typeface="Arial"/>
              </a:rPr>
              <a:t>seguro</a:t>
            </a:r>
            <a:endParaRPr>
              <a:solidFill>
                <a:schemeClr val="accent2"/>
              </a:solidFill>
            </a:endParaRPr>
          </a:p>
          <a:p>
            <a:pPr marL="0" lvl="0" indent="0" algn="l" rtl="0">
              <a:lnSpc>
                <a:spcPct val="100000"/>
              </a:lnSpc>
              <a:spcBef>
                <a:spcPts val="1000"/>
              </a:spcBef>
              <a:spcAft>
                <a:spcPts val="0"/>
              </a:spcAft>
              <a:buClr>
                <a:schemeClr val="accent2"/>
              </a:buClr>
              <a:buSzPts val="2000"/>
              <a:buFont typeface="Arial"/>
              <a:buNone/>
            </a:pPr>
            <a:endParaRPr lang="en-US" sz="2000">
              <a:solidFill>
                <a:schemeClr val="accent2"/>
              </a:solidFill>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1000"/>
                                        <p:tgtEl>
                                          <p:spTgt spid="1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1000"/>
                                        <p:tgtEl>
                                          <p:spTgt spid="1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1000"/>
                                        <p:tgtEl>
                                          <p:spTgt spid="1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endParaRPr lang="en-US" sz="900" b="1"/>
          </a:p>
        </p:txBody>
      </p:sp>
      <p:sp>
        <p:nvSpPr>
          <p:cNvPr id="111" name="Google Shape;111;p3"/>
          <p:cNvSpPr txBox="1">
            <a:spLocks noGrp="1"/>
          </p:cNvSpPr>
          <p:nvPr>
            <p:ph type="body" idx="1"/>
          </p:nvPr>
        </p:nvSpPr>
        <p:spPr>
          <a:xfrm>
            <a:off x="324649" y="1105556"/>
            <a:ext cx="7251700" cy="514350"/>
          </a:xfrm>
          <a:prstGeom prst="rect">
            <a:avLst/>
          </a:prstGeom>
          <a:noFill/>
          <a:ln>
            <a:noFill/>
          </a:ln>
        </p:spPr>
        <p:txBody>
          <a:bodyPr spcFirstLastPara="1" wrap="square" lIns="0" tIns="0" rIns="91425" bIns="0" anchor="t" anchorCtr="0">
            <a:noAutofit/>
          </a:bodyPr>
          <a:lstStyle/>
          <a:p>
            <a:pPr marL="0" lvl="0" indent="0" algn="l" rtl="0">
              <a:lnSpc>
                <a:spcPct val="100000"/>
              </a:lnSpc>
              <a:spcBef>
                <a:spcPts val="0"/>
              </a:spcBef>
              <a:spcAft>
                <a:spcPts val="0"/>
              </a:spcAft>
              <a:buClr>
                <a:schemeClr val="dk1"/>
              </a:buClr>
              <a:buSzPts val="2600"/>
              <a:buFont typeface="Arial"/>
              <a:buNone/>
            </a:pPr>
            <a:r>
              <a:rPr lang="en-US" sz="2600" b="0" i="0" u="none">
                <a:solidFill>
                  <a:schemeClr val="dk1"/>
                </a:solidFill>
                <a:latin typeface="Arial"/>
                <a:ea typeface="Arial"/>
                <a:cs typeface="Arial"/>
                <a:sym typeface="Arial"/>
              </a:rPr>
              <a:t>1. ¿</a:t>
            </a:r>
            <a:r>
              <a:rPr lang="en-US" sz="2600" b="0" i="0" u="none" err="1">
                <a:solidFill>
                  <a:schemeClr val="dk1"/>
                </a:solidFill>
                <a:latin typeface="Arial"/>
                <a:ea typeface="Arial"/>
                <a:cs typeface="Arial"/>
                <a:sym typeface="Arial"/>
              </a:rPr>
              <a:t>Qué</a:t>
            </a:r>
            <a:r>
              <a:rPr lang="en-US" sz="2600" b="0" i="0" u="none">
                <a:solidFill>
                  <a:schemeClr val="dk1"/>
                </a:solidFill>
                <a:latin typeface="Arial"/>
                <a:ea typeface="Arial"/>
                <a:cs typeface="Arial"/>
                <a:sym typeface="Arial"/>
              </a:rPr>
              <a:t> es </a:t>
            </a:r>
            <a:r>
              <a:rPr lang="en-US" sz="2600" b="0" i="0" u="none" err="1">
                <a:solidFill>
                  <a:schemeClr val="dk1"/>
                </a:solidFill>
                <a:latin typeface="Arial"/>
                <a:ea typeface="Arial"/>
                <a:cs typeface="Arial"/>
                <a:sym typeface="Arial"/>
              </a:rPr>
              <a:t>el</a:t>
            </a:r>
            <a:r>
              <a:rPr lang="en-US" sz="2600" b="0" i="0" u="none">
                <a:solidFill>
                  <a:schemeClr val="dk1"/>
                </a:solidFill>
                <a:latin typeface="Arial"/>
                <a:ea typeface="Arial"/>
                <a:cs typeface="Arial"/>
                <a:sym typeface="Arial"/>
              </a:rPr>
              <a:t> </a:t>
            </a:r>
            <a:r>
              <a:rPr lang="en-US" sz="2600" b="0" i="0" u="none" err="1">
                <a:solidFill>
                  <a:schemeClr val="dk1"/>
                </a:solidFill>
                <a:latin typeface="Arial"/>
                <a:ea typeface="Arial"/>
                <a:cs typeface="Arial"/>
                <a:sym typeface="Arial"/>
              </a:rPr>
              <a:t>servicio</a:t>
            </a:r>
            <a:r>
              <a:rPr lang="en-US" sz="2600" b="0" i="0" u="none">
                <a:solidFill>
                  <a:schemeClr val="dk1"/>
                </a:solidFill>
                <a:latin typeface="Arial"/>
                <a:ea typeface="Arial"/>
                <a:cs typeface="Arial"/>
                <a:sym typeface="Arial"/>
              </a:rPr>
              <a:t> HTTP?</a:t>
            </a:r>
            <a:br>
              <a:rPr lang="en-US" sz="2600" b="0" i="0" u="none">
                <a:latin typeface="Arial"/>
                <a:ea typeface="Arial"/>
                <a:cs typeface="Arial"/>
              </a:rPr>
            </a:br>
            <a:endParaRPr/>
          </a:p>
          <a:p>
            <a:pPr marL="0" lvl="0" indent="0" algn="l" rtl="0">
              <a:lnSpc>
                <a:spcPct val="100000"/>
              </a:lnSpc>
              <a:spcBef>
                <a:spcPts val="6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Las </a:t>
            </a:r>
            <a:r>
              <a:rPr lang="en-US" sz="1200" b="0" i="0" u="none" err="1">
                <a:solidFill>
                  <a:schemeClr val="dk1"/>
                </a:solidFill>
                <a:latin typeface="Arial"/>
                <a:ea typeface="Arial"/>
                <a:cs typeface="Arial"/>
                <a:sym typeface="Arial"/>
              </a:rPr>
              <a:t>siglas</a:t>
            </a:r>
            <a:r>
              <a:rPr lang="en-US" sz="1200" b="0" i="0" u="none">
                <a:solidFill>
                  <a:schemeClr val="dk1"/>
                </a:solidFill>
                <a:latin typeface="Arial"/>
                <a:ea typeface="Arial"/>
                <a:cs typeface="Arial"/>
                <a:sym typeface="Arial"/>
              </a:rPr>
              <a:t> HTTP </a:t>
            </a:r>
            <a:r>
              <a:rPr lang="en-US" sz="1200" b="0" i="0" u="none" err="1">
                <a:solidFill>
                  <a:schemeClr val="dk1"/>
                </a:solidFill>
                <a:latin typeface="Arial"/>
                <a:ea typeface="Arial"/>
                <a:cs typeface="Arial"/>
                <a:sym typeface="Arial"/>
              </a:rPr>
              <a:t>corresponden</a:t>
            </a:r>
            <a:r>
              <a:rPr lang="en-US" sz="1200" b="0" i="0" u="none">
                <a:solidFill>
                  <a:schemeClr val="dk1"/>
                </a:solidFill>
                <a:latin typeface="Arial"/>
                <a:ea typeface="Arial"/>
                <a:cs typeface="Arial"/>
                <a:sym typeface="Arial"/>
              </a:rPr>
              <a:t> al </a:t>
            </a:r>
            <a:r>
              <a:rPr lang="en-US" sz="1200" b="0" i="0" u="none" err="1">
                <a:solidFill>
                  <a:schemeClr val="dk1"/>
                </a:solidFill>
                <a:latin typeface="Arial"/>
                <a:ea typeface="Arial"/>
                <a:cs typeface="Arial"/>
                <a:sym typeface="Arial"/>
              </a:rPr>
              <a:t>Protocolo</a:t>
            </a:r>
            <a:r>
              <a:rPr lang="en-US" sz="1200" b="0" i="0" u="none">
                <a:solidFill>
                  <a:schemeClr val="dk1"/>
                </a:solidFill>
                <a:latin typeface="Arial"/>
                <a:ea typeface="Arial"/>
                <a:cs typeface="Arial"/>
                <a:sym typeface="Arial"/>
              </a:rPr>
              <a:t> de Transferencia de </a:t>
            </a:r>
            <a:r>
              <a:rPr lang="en-US" sz="1200" b="0" i="0" u="none" err="1">
                <a:solidFill>
                  <a:schemeClr val="dk1"/>
                </a:solidFill>
                <a:latin typeface="Arial"/>
                <a:ea typeface="Arial"/>
                <a:cs typeface="Arial"/>
                <a:sym typeface="Arial"/>
              </a:rPr>
              <a:t>HiperTexto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HyperText</a:t>
            </a:r>
            <a:r>
              <a:rPr lang="en-US" sz="1200" b="0" i="0" u="none">
                <a:solidFill>
                  <a:schemeClr val="dk1"/>
                </a:solidFill>
                <a:latin typeface="Arial"/>
                <a:ea typeface="Arial"/>
                <a:cs typeface="Arial"/>
                <a:sym typeface="Arial"/>
              </a:rPr>
              <a:t> Transfer Protocol), </a:t>
            </a:r>
            <a:r>
              <a:rPr lang="en-US" sz="1200" b="0" i="0" u="none" err="1">
                <a:solidFill>
                  <a:schemeClr val="dk1"/>
                </a:solidFill>
                <a:latin typeface="Arial"/>
                <a:ea typeface="Arial"/>
                <a:cs typeface="Arial"/>
                <a:sym typeface="Arial"/>
              </a:rPr>
              <a:t>creado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1990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CERN (Laboratorio Europeo de </a:t>
            </a:r>
            <a:r>
              <a:rPr lang="en-US" sz="1200" b="0" i="0" u="none" err="1">
                <a:solidFill>
                  <a:schemeClr val="dk1"/>
                </a:solidFill>
                <a:latin typeface="Arial"/>
                <a:ea typeface="Arial"/>
                <a:cs typeface="Arial"/>
                <a:sym typeface="Arial"/>
              </a:rPr>
              <a:t>Física</a:t>
            </a:r>
            <a:r>
              <a:rPr lang="en-US" sz="1200" b="0" i="0" u="none">
                <a:solidFill>
                  <a:schemeClr val="dk1"/>
                </a:solidFill>
                <a:latin typeface="Arial"/>
                <a:ea typeface="Arial"/>
                <a:cs typeface="Arial"/>
                <a:sym typeface="Arial"/>
              </a:rPr>
              <a:t> de las </a:t>
            </a:r>
            <a:r>
              <a:rPr lang="en-US" sz="1200" b="0" i="0" u="none" err="1">
                <a:solidFill>
                  <a:schemeClr val="dk1"/>
                </a:solidFill>
                <a:latin typeface="Arial"/>
                <a:ea typeface="Arial"/>
                <a:cs typeface="Arial"/>
                <a:sym typeface="Arial"/>
              </a:rPr>
              <a:t>Partículas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como</a:t>
            </a:r>
            <a:r>
              <a:rPr lang="en-US" sz="1200" b="0" i="0" u="none">
                <a:solidFill>
                  <a:schemeClr val="dk1"/>
                </a:solidFill>
                <a:latin typeface="Arial"/>
                <a:ea typeface="Arial"/>
                <a:cs typeface="Arial"/>
                <a:sym typeface="Arial"/>
              </a:rPr>
              <a:t> un medio para </a:t>
            </a:r>
            <a:r>
              <a:rPr lang="en-US" sz="1200" b="0" i="0" u="none" err="1">
                <a:solidFill>
                  <a:schemeClr val="dk1"/>
                </a:solidFill>
                <a:latin typeface="Arial"/>
                <a:ea typeface="Arial"/>
                <a:cs typeface="Arial"/>
                <a:sym typeface="Arial"/>
              </a:rPr>
              <a:t>compartir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datos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científicos</a:t>
            </a:r>
            <a:r>
              <a:rPr lang="en-US" sz="1200" b="0" i="0" u="none">
                <a:solidFill>
                  <a:schemeClr val="dk1"/>
                </a:solidFill>
                <a:latin typeface="Arial"/>
                <a:ea typeface="Arial"/>
                <a:cs typeface="Arial"/>
                <a:sym typeface="Arial"/>
              </a:rPr>
              <a:t> a </a:t>
            </a:r>
            <a:r>
              <a:rPr lang="en-US" sz="1200" b="0" i="0" u="none" err="1">
                <a:solidFill>
                  <a:schemeClr val="dk1"/>
                </a:solidFill>
                <a:latin typeface="Arial"/>
                <a:ea typeface="Arial"/>
                <a:cs typeface="Arial"/>
                <a:sym typeface="Arial"/>
              </a:rPr>
              <a:t>escala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internacional</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manera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rápida</a:t>
            </a:r>
            <a:r>
              <a:rPr lang="en-US" sz="1200" b="0" i="0" u="none">
                <a:solidFill>
                  <a:schemeClr val="dk1"/>
                </a:solidFill>
                <a:latin typeface="Arial"/>
                <a:ea typeface="Arial"/>
                <a:cs typeface="Arial"/>
                <a:sym typeface="Arial"/>
              </a:rPr>
              <a:t> y con un </a:t>
            </a:r>
            <a:r>
              <a:rPr lang="en-US" sz="1200" b="0" i="0" u="none" err="1">
                <a:solidFill>
                  <a:schemeClr val="dk1"/>
                </a:solidFill>
                <a:latin typeface="Arial"/>
                <a:ea typeface="Arial"/>
                <a:cs typeface="Arial"/>
                <a:sym typeface="Arial"/>
              </a:rPr>
              <a:t>coste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moderado</a:t>
            </a:r>
            <a:r>
              <a:rPr lang="en-US" sz="1200" b="0" i="0" u="none">
                <a:solidFill>
                  <a:schemeClr val="dk1"/>
                </a:solidFill>
                <a:latin typeface="Arial"/>
                <a:ea typeface="Arial"/>
                <a:cs typeface="Arial"/>
                <a:sym typeface="Arial"/>
              </a:rPr>
              <a:t>. Es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método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más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común</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intercambio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información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la World Wide Web, </a:t>
            </a:r>
            <a:r>
              <a:rPr lang="en-US" sz="1200" b="0" i="0" u="none" err="1">
                <a:solidFill>
                  <a:schemeClr val="dk1"/>
                </a:solidFill>
                <a:latin typeface="Arial"/>
                <a:ea typeface="Arial"/>
                <a:cs typeface="Arial"/>
                <a:sym typeface="Arial"/>
              </a:rPr>
              <a:t>por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cual</a:t>
            </a:r>
            <a:r>
              <a:rPr lang="en-US" sz="1200" b="0" i="0" u="none">
                <a:solidFill>
                  <a:schemeClr val="dk1"/>
                </a:solidFill>
                <a:latin typeface="Arial"/>
                <a:ea typeface="Arial"/>
                <a:cs typeface="Arial"/>
                <a:sym typeface="Arial"/>
              </a:rPr>
              <a:t> se </a:t>
            </a:r>
            <a:r>
              <a:rPr lang="en-US" sz="1200" b="0" i="0" u="none" err="1">
                <a:solidFill>
                  <a:schemeClr val="dk1"/>
                </a:solidFill>
                <a:latin typeface="Arial"/>
                <a:ea typeface="Arial"/>
                <a:cs typeface="Arial"/>
                <a:sym typeface="Arial"/>
              </a:rPr>
              <a:t>transfieren</a:t>
            </a:r>
            <a:r>
              <a:rPr lang="en-US" sz="1200" b="0" i="0" u="none">
                <a:solidFill>
                  <a:schemeClr val="dk1"/>
                </a:solidFill>
                <a:latin typeface="Arial"/>
                <a:ea typeface="Arial"/>
                <a:cs typeface="Arial"/>
                <a:sym typeface="Arial"/>
              </a:rPr>
              <a:t> las </a:t>
            </a:r>
            <a:r>
              <a:rPr lang="en-US" sz="1200" b="0" i="0" u="none" err="1">
                <a:solidFill>
                  <a:schemeClr val="dk1"/>
                </a:solidFill>
                <a:latin typeface="Arial"/>
                <a:ea typeface="Arial"/>
                <a:cs typeface="Arial"/>
                <a:sym typeface="Arial"/>
              </a:rPr>
              <a:t>páginas</a:t>
            </a:r>
            <a:r>
              <a:rPr lang="en-US" sz="1200" b="0" i="0" u="none">
                <a:solidFill>
                  <a:schemeClr val="dk1"/>
                </a:solidFill>
                <a:latin typeface="Arial"/>
                <a:ea typeface="Arial"/>
                <a:cs typeface="Arial"/>
                <a:sym typeface="Arial"/>
              </a:rPr>
              <a:t> web o HTML a un </a:t>
            </a:r>
            <a:r>
              <a:rPr lang="en-US" sz="1200" b="0" i="0" u="none" err="1">
                <a:solidFill>
                  <a:schemeClr val="dk1"/>
                </a:solidFill>
                <a:latin typeface="Arial"/>
                <a:ea typeface="Arial"/>
                <a:cs typeface="Arial"/>
                <a:sym typeface="Arial"/>
              </a:rPr>
              <a:t>ordenador</a:t>
            </a:r>
            <a:r>
              <a:rPr lang="en-US" sz="1200" b="0" i="0" u="none">
                <a:solidFill>
                  <a:schemeClr val="dk1"/>
                </a:solidFill>
                <a:latin typeface="Arial"/>
                <a:ea typeface="Arial"/>
                <a:cs typeface="Arial"/>
                <a:sym typeface="Arial"/>
              </a:rPr>
              <a:t>. El </a:t>
            </a:r>
            <a:r>
              <a:rPr lang="en-US" sz="1200" b="0" i="0" u="none" err="1">
                <a:solidFill>
                  <a:schemeClr val="dk1"/>
                </a:solidFill>
                <a:latin typeface="Arial"/>
                <a:ea typeface="Arial"/>
                <a:cs typeface="Arial"/>
                <a:sym typeface="Arial"/>
              </a:rPr>
              <a:t>hipertexto</a:t>
            </a:r>
            <a:r>
              <a:rPr lang="en-US" sz="1200" b="0" i="0" u="none">
                <a:solidFill>
                  <a:schemeClr val="dk1"/>
                </a:solidFill>
                <a:latin typeface="Arial"/>
                <a:ea typeface="Arial"/>
                <a:cs typeface="Arial"/>
                <a:sym typeface="Arial"/>
              </a:rPr>
              <a:t> no es </a:t>
            </a:r>
            <a:r>
              <a:rPr lang="en-US" sz="1200" b="0" i="0" u="none" err="1">
                <a:solidFill>
                  <a:schemeClr val="dk1"/>
                </a:solidFill>
                <a:latin typeface="Arial"/>
                <a:ea typeface="Arial"/>
                <a:cs typeface="Arial"/>
                <a:sym typeface="Arial"/>
              </a:rPr>
              <a:t>más</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contenido</a:t>
            </a:r>
            <a:r>
              <a:rPr lang="en-US" sz="1200" b="0" i="0" u="none">
                <a:solidFill>
                  <a:schemeClr val="dk1"/>
                </a:solidFill>
                <a:latin typeface="Arial"/>
                <a:ea typeface="Arial"/>
                <a:cs typeface="Arial"/>
                <a:sym typeface="Arial"/>
              </a:rPr>
              <a:t> de las </a:t>
            </a:r>
            <a:r>
              <a:rPr lang="en-US" sz="1200" b="0" i="0" u="none" err="1">
                <a:solidFill>
                  <a:schemeClr val="dk1"/>
                </a:solidFill>
                <a:latin typeface="Arial"/>
                <a:ea typeface="Arial"/>
                <a:cs typeface="Arial"/>
                <a:sym typeface="Arial"/>
              </a:rPr>
              <a:t>páginas</a:t>
            </a:r>
            <a:r>
              <a:rPr lang="en-US" sz="1200" b="0" i="0" u="none">
                <a:solidFill>
                  <a:schemeClr val="dk1"/>
                </a:solidFill>
                <a:latin typeface="Arial"/>
                <a:ea typeface="Arial"/>
                <a:cs typeface="Arial"/>
                <a:sym typeface="Arial"/>
              </a:rPr>
              <a:t> web y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protocolo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transferencia</a:t>
            </a:r>
            <a:r>
              <a:rPr lang="en-US" sz="1200" b="0" i="0" u="none">
                <a:solidFill>
                  <a:schemeClr val="dk1"/>
                </a:solidFill>
                <a:latin typeface="Arial"/>
                <a:ea typeface="Arial"/>
                <a:cs typeface="Arial"/>
                <a:sym typeface="Arial"/>
              </a:rPr>
              <a:t> es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conjunto de </a:t>
            </a:r>
            <a:r>
              <a:rPr lang="en-US" sz="1200" b="0" i="0" u="none" err="1">
                <a:solidFill>
                  <a:schemeClr val="dk1"/>
                </a:solidFill>
                <a:latin typeface="Arial"/>
                <a:ea typeface="Arial"/>
                <a:cs typeface="Arial"/>
                <a:sym typeface="Arial"/>
              </a:rPr>
              <a:t>normas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mediante</a:t>
            </a:r>
            <a:r>
              <a:rPr lang="en-US" sz="1200" b="0" i="0" u="none">
                <a:solidFill>
                  <a:schemeClr val="dk1"/>
                </a:solidFill>
                <a:latin typeface="Arial"/>
                <a:ea typeface="Arial"/>
                <a:cs typeface="Arial"/>
                <a:sym typeface="Arial"/>
              </a:rPr>
              <a:t> las </a:t>
            </a:r>
            <a:r>
              <a:rPr lang="en-US" sz="1200" b="0" i="0" u="none" err="1">
                <a:solidFill>
                  <a:schemeClr val="dk1"/>
                </a:solidFill>
                <a:latin typeface="Arial"/>
                <a:ea typeface="Arial"/>
                <a:cs typeface="Arial"/>
                <a:sym typeface="Arial"/>
              </a:rPr>
              <a:t>cuales</a:t>
            </a:r>
            <a:r>
              <a:rPr lang="en-US" sz="1200" b="0" i="0" u="none">
                <a:solidFill>
                  <a:schemeClr val="dk1"/>
                </a:solidFill>
                <a:latin typeface="Arial"/>
                <a:ea typeface="Arial"/>
                <a:cs typeface="Arial"/>
                <a:sym typeface="Arial"/>
              </a:rPr>
              <a:t> se </a:t>
            </a:r>
            <a:r>
              <a:rPr lang="en-US" sz="1200" b="0" i="0" u="none" err="1">
                <a:solidFill>
                  <a:schemeClr val="dk1"/>
                </a:solidFill>
                <a:latin typeface="Arial"/>
                <a:ea typeface="Arial"/>
                <a:cs typeface="Arial"/>
                <a:sym typeface="Arial"/>
              </a:rPr>
              <a:t>envían</a:t>
            </a:r>
            <a:r>
              <a:rPr lang="en-US" sz="1200" b="0" i="0" u="none">
                <a:solidFill>
                  <a:schemeClr val="dk1"/>
                </a:solidFill>
                <a:latin typeface="Arial"/>
                <a:ea typeface="Arial"/>
                <a:cs typeface="Arial"/>
                <a:sym typeface="Arial"/>
              </a:rPr>
              <a:t> las </a:t>
            </a:r>
            <a:r>
              <a:rPr lang="en-US" sz="1200" b="0" i="0" u="none" err="1">
                <a:solidFill>
                  <a:schemeClr val="dk1"/>
                </a:solidFill>
                <a:latin typeface="Arial"/>
                <a:ea typeface="Arial"/>
                <a:cs typeface="Arial"/>
                <a:sym typeface="Arial"/>
              </a:rPr>
              <a:t>peticiones</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acceso</a:t>
            </a:r>
            <a:r>
              <a:rPr lang="en-US" sz="1200" b="0" i="0" u="none">
                <a:solidFill>
                  <a:schemeClr val="dk1"/>
                </a:solidFill>
                <a:latin typeface="Arial"/>
                <a:ea typeface="Arial"/>
                <a:cs typeface="Arial"/>
                <a:sym typeface="Arial"/>
              </a:rPr>
              <a:t> a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web y la </a:t>
            </a:r>
            <a:r>
              <a:rPr lang="en-US" sz="1200" b="0" i="0" u="none" err="1">
                <a:solidFill>
                  <a:schemeClr val="dk1"/>
                </a:solidFill>
                <a:latin typeface="Arial"/>
                <a:ea typeface="Arial"/>
                <a:cs typeface="Arial"/>
                <a:sym typeface="Arial"/>
              </a:rPr>
              <a:t>consiguiente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respuesta</a:t>
            </a:r>
            <a:r>
              <a:rPr lang="en-US" sz="1200" b="0" i="0" u="none">
                <a:solidFill>
                  <a:schemeClr val="dk1"/>
                </a:solidFill>
                <a:latin typeface="Arial"/>
                <a:ea typeface="Arial"/>
                <a:cs typeface="Arial"/>
                <a:sym typeface="Arial"/>
              </a:rPr>
              <a:t>.</a:t>
            </a:r>
            <a:endParaRPr>
              <a:solidFill>
                <a:schemeClr val="dk1"/>
              </a:solidFill>
            </a:endParaRPr>
          </a:p>
          <a:p>
            <a:pPr marL="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En la </a:t>
            </a:r>
            <a:r>
              <a:rPr lang="en-US" sz="1200" b="0" i="0" u="none" err="1">
                <a:solidFill>
                  <a:schemeClr val="dk1"/>
                </a:solidFill>
                <a:latin typeface="Arial"/>
                <a:ea typeface="Arial"/>
                <a:cs typeface="Arial"/>
                <a:sym typeface="Arial"/>
              </a:rPr>
              <a:t>actualidad</a:t>
            </a:r>
            <a:r>
              <a:rPr lang="en-US" sz="1200" b="0" i="0" u="none">
                <a:solidFill>
                  <a:schemeClr val="dk1"/>
                </a:solidFill>
                <a:latin typeface="Arial"/>
                <a:ea typeface="Arial"/>
                <a:cs typeface="Arial"/>
                <a:sym typeface="Arial"/>
              </a:rPr>
              <a:t>, gran </a:t>
            </a:r>
            <a:r>
              <a:rPr lang="en-US" sz="1200" b="0" i="0" u="none" err="1">
                <a:solidFill>
                  <a:schemeClr val="dk1"/>
                </a:solidFill>
                <a:latin typeface="Arial"/>
                <a:ea typeface="Arial"/>
                <a:cs typeface="Arial"/>
                <a:sym typeface="Arial"/>
              </a:rPr>
              <a:t>parte</a:t>
            </a:r>
            <a:r>
              <a:rPr lang="en-US" sz="1200" b="0" i="0" u="none">
                <a:solidFill>
                  <a:schemeClr val="dk1"/>
                </a:solidFill>
                <a:latin typeface="Arial"/>
                <a:ea typeface="Arial"/>
                <a:cs typeface="Arial"/>
                <a:sym typeface="Arial"/>
              </a:rPr>
              <a:t> de las </a:t>
            </a:r>
            <a:r>
              <a:rPr lang="en-US" sz="1200" b="0" i="0" u="none" err="1">
                <a:solidFill>
                  <a:schemeClr val="dk1"/>
                </a:solidFill>
                <a:latin typeface="Arial"/>
                <a:ea typeface="Arial"/>
                <a:cs typeface="Arial"/>
                <a:sym typeface="Arial"/>
              </a:rPr>
              <a:t>aplicaciones</a:t>
            </a:r>
            <a:r>
              <a:rPr lang="en-US" sz="1200" b="0" i="0" u="none">
                <a:solidFill>
                  <a:schemeClr val="dk1"/>
                </a:solidFill>
                <a:latin typeface="Arial"/>
                <a:ea typeface="Arial"/>
                <a:cs typeface="Arial"/>
                <a:sym typeface="Arial"/>
              </a:rPr>
              <a:t> software, </a:t>
            </a:r>
            <a:r>
              <a:rPr lang="en-US" sz="1200" b="0" i="0" u="none" err="1">
                <a:solidFill>
                  <a:schemeClr val="dk1"/>
                </a:solidFill>
                <a:latin typeface="Arial"/>
                <a:ea typeface="Arial"/>
                <a:cs typeface="Arial"/>
                <a:sym typeface="Arial"/>
              </a:rPr>
              <a:t>ya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sean</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gestión</a:t>
            </a:r>
            <a:r>
              <a:rPr lang="en-US" sz="1200" b="0" i="0" u="none">
                <a:solidFill>
                  <a:schemeClr val="dk1"/>
                </a:solidFill>
                <a:latin typeface="Arial"/>
                <a:ea typeface="Arial"/>
                <a:cs typeface="Arial"/>
                <a:sym typeface="Arial"/>
              </a:rPr>
              <a:t>, consulta, </a:t>
            </a:r>
            <a:r>
              <a:rPr lang="en-US" sz="1200" b="0" i="0" u="none" err="1">
                <a:solidFill>
                  <a:schemeClr val="dk1"/>
                </a:solidFill>
                <a:latin typeface="Arial"/>
                <a:ea typeface="Arial"/>
                <a:cs typeface="Arial"/>
                <a:sym typeface="Arial"/>
              </a:rPr>
              <a:t>ofimática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formación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entretenimiento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comercio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electrónico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etcétera</a:t>
            </a:r>
            <a:r>
              <a:rPr lang="en-US" sz="1200" b="0" i="0" u="none">
                <a:solidFill>
                  <a:schemeClr val="dk1"/>
                </a:solidFill>
                <a:latin typeface="Arial"/>
                <a:ea typeface="Arial"/>
                <a:cs typeface="Arial"/>
                <a:sym typeface="Arial"/>
              </a:rPr>
              <a:t>, son </a:t>
            </a:r>
            <a:r>
              <a:rPr lang="en-US" sz="1200" b="0" i="0" u="none" err="1">
                <a:solidFill>
                  <a:schemeClr val="dk1"/>
                </a:solidFill>
                <a:latin typeface="Arial"/>
                <a:ea typeface="Arial"/>
                <a:cs typeface="Arial"/>
                <a:sym typeface="Arial"/>
              </a:rPr>
              <a:t>aplicaciones</a:t>
            </a:r>
            <a:r>
              <a:rPr lang="en-US" sz="1200" b="0" i="0" u="none">
                <a:solidFill>
                  <a:schemeClr val="dk1"/>
                </a:solidFill>
                <a:latin typeface="Arial"/>
                <a:ea typeface="Arial"/>
                <a:cs typeface="Arial"/>
                <a:sym typeface="Arial"/>
              </a:rPr>
              <a:t> web que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usuarios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pueden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utilizar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mediante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navegadores</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permiten</a:t>
            </a:r>
            <a:r>
              <a:rPr lang="en-US" sz="1200" b="0" i="0" u="none">
                <a:solidFill>
                  <a:schemeClr val="dk1"/>
                </a:solidFill>
                <a:latin typeface="Arial"/>
                <a:ea typeface="Arial"/>
                <a:cs typeface="Arial"/>
                <a:sym typeface="Arial"/>
              </a:rPr>
              <a:t> acceder a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servidores</a:t>
            </a:r>
            <a:r>
              <a:rPr lang="en-US" sz="1200" b="0" i="0" u="none">
                <a:solidFill>
                  <a:schemeClr val="dk1"/>
                </a:solidFill>
                <a:latin typeface="Arial"/>
                <a:ea typeface="Arial"/>
                <a:cs typeface="Arial"/>
                <a:sym typeface="Arial"/>
              </a:rPr>
              <a:t> web </a:t>
            </a:r>
            <a:r>
              <a:rPr lang="en-US" sz="1200" b="0" i="0" u="none" err="1">
                <a:solidFill>
                  <a:schemeClr val="dk1"/>
                </a:solidFill>
                <a:latin typeface="Arial"/>
                <a:ea typeface="Arial"/>
                <a:cs typeface="Arial"/>
                <a:sym typeface="Arial"/>
              </a:rPr>
              <a:t>donde</a:t>
            </a:r>
            <a:r>
              <a:rPr lang="en-US" sz="1200" b="0" i="0" u="none">
                <a:solidFill>
                  <a:schemeClr val="dk1"/>
                </a:solidFill>
                <a:latin typeface="Arial"/>
                <a:ea typeface="Arial"/>
                <a:cs typeface="Arial"/>
                <a:sym typeface="Arial"/>
              </a:rPr>
              <a:t> se </a:t>
            </a:r>
            <a:r>
              <a:rPr lang="en-US" sz="1200" b="0" i="0" u="none" err="1">
                <a:solidFill>
                  <a:schemeClr val="dk1"/>
                </a:solidFill>
                <a:latin typeface="Arial"/>
                <a:ea typeface="Arial"/>
                <a:cs typeface="Arial"/>
                <a:sym typeface="Arial"/>
              </a:rPr>
              <a:t>alojan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ya</a:t>
            </a:r>
            <a:r>
              <a:rPr lang="en-US" sz="1200" b="0" i="0" u="none">
                <a:solidFill>
                  <a:schemeClr val="dk1"/>
                </a:solidFill>
                <a:latin typeface="Arial"/>
                <a:ea typeface="Arial"/>
                <a:cs typeface="Arial"/>
                <a:sym typeface="Arial"/>
              </a:rPr>
              <a:t> sea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redes </a:t>
            </a:r>
            <a:r>
              <a:rPr lang="en-US" sz="1200" b="0" i="0" u="none" err="1">
                <a:solidFill>
                  <a:schemeClr val="dk1"/>
                </a:solidFill>
                <a:latin typeface="Arial"/>
                <a:ea typeface="Arial"/>
                <a:cs typeface="Arial"/>
                <a:sym typeface="Arial"/>
              </a:rPr>
              <a:t>públicas</a:t>
            </a:r>
            <a:r>
              <a:rPr lang="en-US" sz="1200" b="0" i="0" u="none">
                <a:solidFill>
                  <a:schemeClr val="dk1"/>
                </a:solidFill>
                <a:latin typeface="Arial"/>
                <a:ea typeface="Arial"/>
                <a:cs typeface="Arial"/>
                <a:sym typeface="Arial"/>
              </a:rPr>
              <a:t> (Internet) o </a:t>
            </a:r>
            <a:r>
              <a:rPr lang="en-US" sz="1200" b="0" i="0" u="none" err="1">
                <a:solidFill>
                  <a:schemeClr val="dk1"/>
                </a:solidFill>
                <a:latin typeface="Arial"/>
                <a:ea typeface="Arial"/>
                <a:cs typeface="Arial"/>
                <a:sym typeface="Arial"/>
              </a:rPr>
              <a:t>privadas</a:t>
            </a:r>
            <a:r>
              <a:rPr lang="en-US" sz="1200" b="0" i="0" u="none">
                <a:solidFill>
                  <a:schemeClr val="dk1"/>
                </a:solidFill>
                <a:latin typeface="Arial"/>
                <a:ea typeface="Arial"/>
                <a:cs typeface="Arial"/>
                <a:sym typeface="Arial"/>
              </a:rPr>
              <a:t> (intranets).</a:t>
            </a:r>
            <a:endParaRPr>
              <a:solidFill>
                <a:schemeClr val="dk1"/>
              </a:solidFill>
            </a:endParaRPr>
          </a:p>
          <a:p>
            <a:pPr marL="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a:t>
            </a:r>
            <a:r>
              <a:rPr lang="en-US" sz="1200" b="0" i="0" u="none" err="1">
                <a:solidFill>
                  <a:schemeClr val="dk1"/>
                </a:solidFill>
                <a:latin typeface="Arial"/>
                <a:ea typeface="Arial"/>
                <a:cs typeface="Arial"/>
                <a:sym typeface="Arial"/>
              </a:rPr>
              <a:t>servicio</a:t>
            </a:r>
            <a:r>
              <a:rPr lang="en-US" sz="1200" b="0" i="0" u="none">
                <a:solidFill>
                  <a:schemeClr val="dk1"/>
                </a:solidFill>
                <a:latin typeface="Arial"/>
                <a:ea typeface="Arial"/>
                <a:cs typeface="Arial"/>
                <a:sym typeface="Arial"/>
              </a:rPr>
              <a:t> HTTP es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pilar </a:t>
            </a:r>
            <a:r>
              <a:rPr lang="en-US" sz="1200" b="0" i="0" u="none" err="1">
                <a:solidFill>
                  <a:schemeClr val="dk1"/>
                </a:solidFill>
                <a:latin typeface="Arial"/>
                <a:ea typeface="Arial"/>
                <a:cs typeface="Arial"/>
                <a:sym typeface="Arial"/>
              </a:rPr>
              <a:t>sobre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que se </a:t>
            </a:r>
            <a:r>
              <a:rPr lang="en-US" sz="1200" b="0" i="0" u="none" err="1">
                <a:solidFill>
                  <a:schemeClr val="dk1"/>
                </a:solidFill>
                <a:latin typeface="Arial"/>
                <a:ea typeface="Arial"/>
                <a:cs typeface="Arial"/>
                <a:sym typeface="Arial"/>
              </a:rPr>
              <a:t>construye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todo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este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entramado</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hace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posible</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intercomunicación</a:t>
            </a:r>
            <a:r>
              <a:rPr lang="en-US" sz="1200" b="0" i="0" u="none">
                <a:solidFill>
                  <a:schemeClr val="dk1"/>
                </a:solidFill>
                <a:latin typeface="Arial"/>
                <a:ea typeface="Arial"/>
                <a:cs typeface="Arial"/>
                <a:sym typeface="Arial"/>
              </a:rPr>
              <a:t> a </a:t>
            </a:r>
            <a:r>
              <a:rPr lang="en-US" sz="1200" b="0" i="0" u="none" err="1">
                <a:solidFill>
                  <a:schemeClr val="dk1"/>
                </a:solidFill>
                <a:latin typeface="Arial"/>
                <a:ea typeface="Arial"/>
                <a:cs typeface="Arial"/>
                <a:sym typeface="Arial"/>
              </a:rPr>
              <a:t>escala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planetaria</a:t>
            </a:r>
            <a:r>
              <a:rPr lang="en-US" sz="1200" b="0" i="0" u="none">
                <a:solidFill>
                  <a:schemeClr val="dk1"/>
                </a:solidFill>
                <a:latin typeface="Arial"/>
                <a:ea typeface="Arial"/>
                <a:cs typeface="Arial"/>
                <a:sym typeface="Arial"/>
              </a:rPr>
              <a:t>.</a:t>
            </a:r>
            <a:endParaRPr>
              <a:solidFill>
                <a:schemeClr val="dk1"/>
              </a:solidFill>
            </a:endParaRPr>
          </a:p>
          <a:p>
            <a:pPr marL="0" lvl="0" indent="0" algn="l" rtl="0">
              <a:lnSpc>
                <a:spcPct val="100000"/>
              </a:lnSpc>
              <a:spcBef>
                <a:spcPts val="1200"/>
              </a:spcBef>
              <a:spcAft>
                <a:spcPts val="0"/>
              </a:spcAft>
              <a:buClr>
                <a:schemeClr val="dk1"/>
              </a:buClr>
              <a:buSzPts val="1200"/>
              <a:buFont typeface="Arial"/>
              <a:buNone/>
            </a:pPr>
            <a:endParaRPr lang="en-US" sz="1200">
              <a:solidFill>
                <a:schemeClr val="dk1"/>
              </a:solidFill>
              <a:latin typeface="Arial"/>
              <a:ea typeface="+mn-lt"/>
              <a:cs typeface="Arial"/>
            </a:endParaRPr>
          </a:p>
          <a:p>
            <a:pPr marL="342900" lvl="0" indent="-266700" algn="l" rtl="0">
              <a:spcBef>
                <a:spcPts val="1200"/>
              </a:spcBef>
              <a:spcAft>
                <a:spcPts val="0"/>
              </a:spcAft>
              <a:buClr>
                <a:schemeClr val="accent2"/>
              </a:buClr>
              <a:buSzPts val="1200"/>
              <a:buFont typeface="Arial"/>
              <a:buNone/>
            </a:pPr>
            <a:endParaRPr sz="1200" b="0" i="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endParaRPr lang="en-US" sz="900" b="1"/>
          </a:p>
        </p:txBody>
      </p:sp>
      <p:sp>
        <p:nvSpPr>
          <p:cNvPr id="111" name="Google Shape;111;p3"/>
          <p:cNvSpPr txBox="1">
            <a:spLocks noGrp="1"/>
          </p:cNvSpPr>
          <p:nvPr>
            <p:ph type="body" idx="1"/>
          </p:nvPr>
        </p:nvSpPr>
        <p:spPr>
          <a:xfrm>
            <a:off x="324649" y="1105556"/>
            <a:ext cx="7251700" cy="514350"/>
          </a:xfrm>
          <a:prstGeom prst="rect">
            <a:avLst/>
          </a:prstGeom>
          <a:noFill/>
          <a:ln>
            <a:noFill/>
          </a:ln>
        </p:spPr>
        <p:txBody>
          <a:bodyPr spcFirstLastPara="1" wrap="square" lIns="0" tIns="0" rIns="91425" bIns="0" anchor="t" anchorCtr="0">
            <a:noAutofit/>
          </a:bodyPr>
          <a:lstStyle/>
          <a:p>
            <a:pPr marL="0" lvl="0" indent="0" algn="l" rtl="0">
              <a:lnSpc>
                <a:spcPct val="100000"/>
              </a:lnSpc>
              <a:spcBef>
                <a:spcPts val="0"/>
              </a:spcBef>
              <a:spcAft>
                <a:spcPts val="0"/>
              </a:spcAft>
              <a:buClr>
                <a:schemeClr val="dk1"/>
              </a:buClr>
              <a:buSzPts val="2600"/>
              <a:buFont typeface="Arial"/>
              <a:buNone/>
            </a:pPr>
            <a:r>
              <a:rPr lang="en-US" sz="2600" b="0" i="0" u="none">
                <a:solidFill>
                  <a:schemeClr val="dk1"/>
                </a:solidFill>
                <a:latin typeface="Arial"/>
                <a:ea typeface="Arial"/>
                <a:cs typeface="Arial"/>
                <a:sym typeface="Arial"/>
              </a:rPr>
              <a:t>1. ¿</a:t>
            </a:r>
            <a:r>
              <a:rPr lang="en-US" sz="2600" b="0" i="0" u="none" err="1">
                <a:solidFill>
                  <a:schemeClr val="dk1"/>
                </a:solidFill>
                <a:latin typeface="Arial"/>
                <a:ea typeface="Arial"/>
                <a:cs typeface="Arial"/>
                <a:sym typeface="Arial"/>
              </a:rPr>
              <a:t>Qué</a:t>
            </a:r>
            <a:r>
              <a:rPr lang="en-US" sz="2600" b="0" i="0" u="none">
                <a:solidFill>
                  <a:schemeClr val="dk1"/>
                </a:solidFill>
                <a:latin typeface="Arial"/>
                <a:ea typeface="Arial"/>
                <a:cs typeface="Arial"/>
                <a:sym typeface="Arial"/>
              </a:rPr>
              <a:t> es </a:t>
            </a:r>
            <a:r>
              <a:rPr lang="en-US" sz="2600" b="0" i="0" u="none" err="1">
                <a:solidFill>
                  <a:schemeClr val="dk1"/>
                </a:solidFill>
                <a:latin typeface="Arial"/>
                <a:ea typeface="Arial"/>
                <a:cs typeface="Arial"/>
                <a:sym typeface="Arial"/>
              </a:rPr>
              <a:t>el</a:t>
            </a:r>
            <a:r>
              <a:rPr lang="en-US" sz="2600" b="0" i="0" u="none">
                <a:solidFill>
                  <a:schemeClr val="dk1"/>
                </a:solidFill>
                <a:latin typeface="Arial"/>
                <a:ea typeface="Arial"/>
                <a:cs typeface="Arial"/>
                <a:sym typeface="Arial"/>
              </a:rPr>
              <a:t> </a:t>
            </a:r>
            <a:r>
              <a:rPr lang="en-US" sz="2600" b="0" i="0" u="none" err="1">
                <a:solidFill>
                  <a:schemeClr val="dk1"/>
                </a:solidFill>
                <a:latin typeface="Arial"/>
                <a:ea typeface="Arial"/>
                <a:cs typeface="Arial"/>
                <a:sym typeface="Arial"/>
              </a:rPr>
              <a:t>servicio</a:t>
            </a:r>
            <a:r>
              <a:rPr lang="en-US" sz="2600" b="0" i="0" u="none">
                <a:solidFill>
                  <a:schemeClr val="dk1"/>
                </a:solidFill>
                <a:latin typeface="Arial"/>
                <a:ea typeface="Arial"/>
                <a:cs typeface="Arial"/>
                <a:sym typeface="Arial"/>
              </a:rPr>
              <a:t> HTTP?</a:t>
            </a:r>
            <a:br>
              <a:rPr lang="en-US" sz="2600" b="0" i="0" u="none">
                <a:latin typeface="Arial"/>
                <a:ea typeface="Arial"/>
                <a:cs typeface="Arial"/>
              </a:rPr>
            </a:br>
            <a:endParaRPr/>
          </a:p>
          <a:p>
            <a:pPr marL="0" lvl="0" indent="0" algn="l" rtl="0">
              <a:lnSpc>
                <a:spcPct val="100000"/>
              </a:lnSpc>
              <a:spcBef>
                <a:spcPts val="600"/>
              </a:spcBef>
              <a:spcAft>
                <a:spcPts val="0"/>
              </a:spcAft>
              <a:buClr>
                <a:schemeClr val="dk1"/>
              </a:buClr>
              <a:buSzPts val="1200"/>
              <a:buFont typeface="Arial"/>
              <a:buNone/>
            </a:pPr>
            <a:endParaRPr lang="en-US" sz="1200">
              <a:solidFill>
                <a:schemeClr val="dk1"/>
              </a:solidFill>
              <a:latin typeface="Arial"/>
              <a:cs typeface="Arial"/>
            </a:endParaRPr>
          </a:p>
          <a:p>
            <a:pPr marL="0" lvl="0" indent="0" algn="l" rtl="0">
              <a:lnSpc>
                <a:spcPct val="100000"/>
              </a:lnSpc>
              <a:spcBef>
                <a:spcPts val="1200"/>
              </a:spcBef>
              <a:spcAft>
                <a:spcPts val="0"/>
              </a:spcAft>
              <a:buClr>
                <a:schemeClr val="dk1"/>
              </a:buClr>
              <a:buSzPts val="1200"/>
              <a:buFont typeface="Arial"/>
              <a:buNone/>
            </a:pPr>
            <a:r>
              <a:rPr lang="en-US" sz="1200" b="0" i="0" u="none" err="1">
                <a:solidFill>
                  <a:schemeClr val="dk1"/>
                </a:solidFill>
                <a:latin typeface="Arial"/>
                <a:ea typeface="Arial"/>
                <a:cs typeface="Arial"/>
                <a:sym typeface="Arial"/>
              </a:rPr>
              <a:t>Existe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versión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segura</a:t>
            </a:r>
            <a:r>
              <a:rPr lang="en-US" sz="1200" b="0" i="0" u="none">
                <a:solidFill>
                  <a:schemeClr val="dk1"/>
                </a:solidFill>
                <a:latin typeface="Arial"/>
                <a:ea typeface="Arial"/>
                <a:cs typeface="Arial"/>
                <a:sym typeface="Arial"/>
              </a:rPr>
              <a:t> de HTTP </a:t>
            </a:r>
            <a:r>
              <a:rPr lang="en-US" sz="1200" b="0" i="0" u="none" err="1">
                <a:solidFill>
                  <a:schemeClr val="dk1"/>
                </a:solidFill>
                <a:latin typeface="Arial"/>
                <a:ea typeface="Arial"/>
                <a:cs typeface="Arial"/>
                <a:sym typeface="Arial"/>
              </a:rPr>
              <a:t>llamada</a:t>
            </a:r>
            <a:r>
              <a:rPr lang="en-US" sz="1200" b="0" i="0" u="none">
                <a:solidFill>
                  <a:schemeClr val="dk1"/>
                </a:solidFill>
                <a:latin typeface="Arial"/>
                <a:ea typeface="Arial"/>
                <a:cs typeface="Arial"/>
                <a:sym typeface="Arial"/>
              </a:rPr>
              <a:t> HTTPS que </a:t>
            </a:r>
            <a:r>
              <a:rPr lang="en-US" sz="1200" b="0" i="0" u="none" err="1">
                <a:solidFill>
                  <a:schemeClr val="dk1"/>
                </a:solidFill>
                <a:latin typeface="Arial"/>
                <a:ea typeface="Arial"/>
                <a:cs typeface="Arial"/>
                <a:sym typeface="Arial"/>
              </a:rPr>
              <a:t>permite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uso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cualquier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método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cifrado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siempre</a:t>
            </a:r>
            <a:r>
              <a:rPr lang="en-US" sz="1200" b="0" i="0" u="none">
                <a:solidFill>
                  <a:schemeClr val="dk1"/>
                </a:solidFill>
                <a:latin typeface="Arial"/>
                <a:ea typeface="Arial"/>
                <a:cs typeface="Arial"/>
                <a:sym typeface="Arial"/>
              </a:rPr>
              <a:t> que lo </a:t>
            </a:r>
            <a:r>
              <a:rPr lang="en-US" sz="1200" b="0" i="0" u="none" err="1">
                <a:solidFill>
                  <a:schemeClr val="dk1"/>
                </a:solidFill>
                <a:latin typeface="Arial"/>
                <a:ea typeface="Arial"/>
                <a:cs typeface="Arial"/>
                <a:sym typeface="Arial"/>
              </a:rPr>
              <a:t>compartan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servidor</a:t>
            </a:r>
            <a:r>
              <a:rPr lang="en-US" sz="1200" b="0" i="0" u="none">
                <a:solidFill>
                  <a:schemeClr val="dk1"/>
                </a:solidFill>
                <a:latin typeface="Arial"/>
                <a:ea typeface="Arial"/>
                <a:cs typeface="Arial"/>
                <a:sym typeface="Arial"/>
              </a:rPr>
              <a:t> y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cliente</a:t>
            </a:r>
            <a:r>
              <a:rPr lang="en-US" sz="1200" b="0" i="0" u="none">
                <a:solidFill>
                  <a:schemeClr val="dk1"/>
                </a:solidFill>
                <a:latin typeface="Arial"/>
                <a:ea typeface="Arial"/>
                <a:cs typeface="Arial"/>
                <a:sym typeface="Arial"/>
              </a:rPr>
              <a:t>. Basta con </a:t>
            </a:r>
            <a:r>
              <a:rPr lang="en-US" sz="1200" b="0" i="0" u="none" err="1">
                <a:solidFill>
                  <a:schemeClr val="dk1"/>
                </a:solidFill>
                <a:latin typeface="Arial"/>
                <a:ea typeface="Arial"/>
                <a:cs typeface="Arial"/>
                <a:sym typeface="Arial"/>
              </a:rPr>
              <a:t>agregar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unos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componentes</a:t>
            </a:r>
            <a:r>
              <a:rPr lang="en-US" sz="1200" b="0" i="0" u="none">
                <a:solidFill>
                  <a:schemeClr val="dk1"/>
                </a:solidFill>
                <a:latin typeface="Arial"/>
                <a:ea typeface="Arial"/>
                <a:cs typeface="Arial"/>
                <a:sym typeface="Arial"/>
              </a:rPr>
              <a:t> a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equipos</a:t>
            </a:r>
            <a:r>
              <a:rPr lang="en-US" sz="1200" b="0" i="0" u="none">
                <a:solidFill>
                  <a:schemeClr val="dk1"/>
                </a:solidFill>
                <a:latin typeface="Arial"/>
                <a:ea typeface="Arial"/>
                <a:cs typeface="Arial"/>
                <a:sym typeface="Arial"/>
              </a:rPr>
              <a:t> para que </a:t>
            </a:r>
            <a:r>
              <a:rPr lang="en-US" sz="1200" b="0" i="0" u="none" err="1">
                <a:solidFill>
                  <a:schemeClr val="dk1"/>
                </a:solidFill>
                <a:latin typeface="Arial"/>
                <a:ea typeface="Arial"/>
                <a:cs typeface="Arial"/>
                <a:sym typeface="Arial"/>
              </a:rPr>
              <a:t>ejecuten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algoritmo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correspondiente</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encriptación</a:t>
            </a:r>
            <a:r>
              <a:rPr lang="en-US" sz="1200" b="0" i="0" u="none">
                <a:solidFill>
                  <a:schemeClr val="dk1"/>
                </a:solidFill>
                <a:latin typeface="Arial"/>
                <a:ea typeface="Arial"/>
                <a:cs typeface="Arial"/>
                <a:sym typeface="Arial"/>
              </a:rPr>
              <a:t>.</a:t>
            </a:r>
            <a:endParaRPr>
              <a:solidFill>
                <a:schemeClr val="dk1"/>
              </a:solidFill>
            </a:endParaRPr>
          </a:p>
          <a:p>
            <a:pPr marL="0" indent="0">
              <a:spcBef>
                <a:spcPts val="1200"/>
              </a:spcBef>
              <a:buSzPts val="1200"/>
              <a:buFont typeface="Arial"/>
              <a:buNone/>
            </a:pPr>
            <a:endParaRPr lang="en-US" sz="1200">
              <a:solidFill>
                <a:schemeClr val="dk1"/>
              </a:solidFill>
              <a:latin typeface="Arial"/>
              <a:ea typeface="+mn-lt"/>
              <a:cs typeface="Arial"/>
            </a:endParaRPr>
          </a:p>
          <a:p>
            <a:pPr marL="0" indent="0">
              <a:spcBef>
                <a:spcPts val="1200"/>
              </a:spcBef>
              <a:buNone/>
            </a:pPr>
            <a:r>
              <a:rPr lang="en-US" sz="1200">
                <a:solidFill>
                  <a:schemeClr val="dk1"/>
                </a:solidFill>
                <a:ea typeface="+mn-lt"/>
                <a:cs typeface="+mn-lt"/>
              </a:rPr>
              <a:t>El </a:t>
            </a:r>
            <a:r>
              <a:rPr lang="en-US" sz="1200" err="1">
                <a:solidFill>
                  <a:schemeClr val="dk1"/>
                </a:solidFill>
                <a:ea typeface="+mn-lt"/>
                <a:cs typeface="+mn-lt"/>
              </a:rPr>
              <a:t>protocolo</a:t>
            </a:r>
            <a:r>
              <a:rPr lang="en-US" sz="1200">
                <a:solidFill>
                  <a:schemeClr val="dk1"/>
                </a:solidFill>
                <a:ea typeface="+mn-lt"/>
                <a:cs typeface="+mn-lt"/>
              </a:rPr>
              <a:t> HTTPS </a:t>
            </a:r>
            <a:r>
              <a:rPr lang="en-US" sz="1200" err="1">
                <a:solidFill>
                  <a:schemeClr val="dk1"/>
                </a:solidFill>
                <a:ea typeface="+mn-lt"/>
                <a:cs typeface="+mn-lt"/>
              </a:rPr>
              <a:t>permite</a:t>
            </a:r>
            <a:r>
              <a:rPr lang="en-US" sz="1200">
                <a:solidFill>
                  <a:schemeClr val="dk1"/>
                </a:solidFill>
                <a:ea typeface="+mn-lt"/>
                <a:cs typeface="+mn-lt"/>
              </a:rPr>
              <a:t> que la </a:t>
            </a:r>
            <a:r>
              <a:rPr lang="en-US" sz="1200" err="1">
                <a:solidFill>
                  <a:schemeClr val="dk1"/>
                </a:solidFill>
                <a:ea typeface="+mn-lt"/>
                <a:cs typeface="+mn-lt"/>
              </a:rPr>
              <a:t>información</a:t>
            </a:r>
            <a:r>
              <a:rPr lang="en-US" sz="1200">
                <a:solidFill>
                  <a:schemeClr val="dk1"/>
                </a:solidFill>
                <a:ea typeface="+mn-lt"/>
                <a:cs typeface="+mn-lt"/>
              </a:rPr>
              <a:t> </a:t>
            </a:r>
            <a:r>
              <a:rPr lang="en-US" sz="1200" err="1">
                <a:solidFill>
                  <a:schemeClr val="dk1"/>
                </a:solidFill>
                <a:ea typeface="+mn-lt"/>
                <a:cs typeface="+mn-lt"/>
              </a:rPr>
              <a:t>viaje</a:t>
            </a:r>
            <a:r>
              <a:rPr lang="en-US" sz="1200">
                <a:solidFill>
                  <a:schemeClr val="dk1"/>
                </a:solidFill>
                <a:ea typeface="+mn-lt"/>
                <a:cs typeface="+mn-lt"/>
              </a:rPr>
              <a:t> de forma </a:t>
            </a:r>
            <a:r>
              <a:rPr lang="en-US" sz="1200" err="1">
                <a:solidFill>
                  <a:schemeClr val="dk1"/>
                </a:solidFill>
                <a:ea typeface="+mn-lt"/>
                <a:cs typeface="+mn-lt"/>
              </a:rPr>
              <a:t>segura</a:t>
            </a:r>
            <a:r>
              <a:rPr lang="en-US" sz="1200">
                <a:solidFill>
                  <a:schemeClr val="dk1"/>
                </a:solidFill>
                <a:ea typeface="+mn-lt"/>
                <a:cs typeface="+mn-lt"/>
              </a:rPr>
              <a:t> entre </a:t>
            </a:r>
            <a:r>
              <a:rPr lang="en-US" sz="1200" err="1">
                <a:solidFill>
                  <a:schemeClr val="dk1"/>
                </a:solidFill>
                <a:ea typeface="+mn-lt"/>
                <a:cs typeface="+mn-lt"/>
              </a:rPr>
              <a:t>el</a:t>
            </a:r>
            <a:r>
              <a:rPr lang="en-US" sz="1200">
                <a:solidFill>
                  <a:schemeClr val="dk1"/>
                </a:solidFill>
                <a:ea typeface="+mn-lt"/>
                <a:cs typeface="+mn-lt"/>
              </a:rPr>
              <a:t> </a:t>
            </a:r>
            <a:r>
              <a:rPr lang="en-US" sz="1200" err="1">
                <a:solidFill>
                  <a:schemeClr val="dk1"/>
                </a:solidFill>
                <a:ea typeface="+mn-lt"/>
                <a:cs typeface="+mn-lt"/>
              </a:rPr>
              <a:t>cliente</a:t>
            </a:r>
            <a:r>
              <a:rPr lang="en-US" sz="1200">
                <a:solidFill>
                  <a:schemeClr val="dk1"/>
                </a:solidFill>
                <a:ea typeface="+mn-lt"/>
                <a:cs typeface="+mn-lt"/>
              </a:rPr>
              <a:t> y </a:t>
            </a:r>
            <a:r>
              <a:rPr lang="en-US" sz="1200" err="1">
                <a:solidFill>
                  <a:schemeClr val="dk1"/>
                </a:solidFill>
                <a:ea typeface="+mn-lt"/>
                <a:cs typeface="+mn-lt"/>
              </a:rPr>
              <a:t>el</a:t>
            </a:r>
            <a:r>
              <a:rPr lang="en-US" sz="1200">
                <a:solidFill>
                  <a:schemeClr val="dk1"/>
                </a:solidFill>
                <a:ea typeface="+mn-lt"/>
                <a:cs typeface="+mn-lt"/>
              </a:rPr>
              <a:t> </a:t>
            </a:r>
            <a:r>
              <a:rPr lang="en-US" sz="1200" err="1">
                <a:solidFill>
                  <a:schemeClr val="dk1"/>
                </a:solidFill>
                <a:ea typeface="+mn-lt"/>
                <a:cs typeface="+mn-lt"/>
              </a:rPr>
              <a:t>servidor</a:t>
            </a:r>
            <a:r>
              <a:rPr lang="en-US" sz="1200">
                <a:solidFill>
                  <a:schemeClr val="dk1"/>
                </a:solidFill>
                <a:ea typeface="+mn-lt"/>
                <a:cs typeface="+mn-lt"/>
              </a:rPr>
              <a:t>, </a:t>
            </a:r>
            <a:r>
              <a:rPr lang="en-US" sz="1200" err="1">
                <a:solidFill>
                  <a:schemeClr val="dk1"/>
                </a:solidFill>
                <a:ea typeface="+mn-lt"/>
                <a:cs typeface="+mn-lt"/>
              </a:rPr>
              <a:t>por</a:t>
            </a:r>
            <a:r>
              <a:rPr lang="en-US" sz="1200">
                <a:solidFill>
                  <a:schemeClr val="dk1"/>
                </a:solidFill>
                <a:ea typeface="+mn-lt"/>
                <a:cs typeface="+mn-lt"/>
              </a:rPr>
              <a:t> la contra </a:t>
            </a:r>
            <a:r>
              <a:rPr lang="en-US" sz="1200" err="1">
                <a:solidFill>
                  <a:schemeClr val="dk1"/>
                </a:solidFill>
                <a:ea typeface="+mn-lt"/>
                <a:cs typeface="+mn-lt"/>
              </a:rPr>
              <a:t>el</a:t>
            </a:r>
            <a:r>
              <a:rPr lang="en-US" sz="1200">
                <a:solidFill>
                  <a:schemeClr val="dk1"/>
                </a:solidFill>
                <a:ea typeface="+mn-lt"/>
                <a:cs typeface="+mn-lt"/>
              </a:rPr>
              <a:t> </a:t>
            </a:r>
            <a:r>
              <a:rPr lang="en-US" sz="1200" err="1">
                <a:solidFill>
                  <a:schemeClr val="dk1"/>
                </a:solidFill>
                <a:ea typeface="+mn-lt"/>
                <a:cs typeface="+mn-lt"/>
              </a:rPr>
              <a:t>protocolo</a:t>
            </a:r>
            <a:r>
              <a:rPr lang="en-US" sz="1200">
                <a:solidFill>
                  <a:schemeClr val="dk1"/>
                </a:solidFill>
                <a:ea typeface="+mn-lt"/>
                <a:cs typeface="+mn-lt"/>
              </a:rPr>
              <a:t> HTTP </a:t>
            </a:r>
            <a:r>
              <a:rPr lang="en-US" sz="1200" err="1">
                <a:solidFill>
                  <a:schemeClr val="dk1"/>
                </a:solidFill>
                <a:ea typeface="+mn-lt"/>
                <a:cs typeface="+mn-lt"/>
              </a:rPr>
              <a:t>envía</a:t>
            </a:r>
            <a:r>
              <a:rPr lang="en-US" sz="1200">
                <a:solidFill>
                  <a:schemeClr val="dk1"/>
                </a:solidFill>
                <a:ea typeface="+mn-lt"/>
                <a:cs typeface="+mn-lt"/>
              </a:rPr>
              <a:t> la </a:t>
            </a:r>
            <a:r>
              <a:rPr lang="en-US" sz="1200" err="1">
                <a:solidFill>
                  <a:schemeClr val="dk1"/>
                </a:solidFill>
                <a:ea typeface="+mn-lt"/>
                <a:cs typeface="+mn-lt"/>
              </a:rPr>
              <a:t>información</a:t>
            </a:r>
            <a:r>
              <a:rPr lang="en-US" sz="1200">
                <a:solidFill>
                  <a:schemeClr val="dk1"/>
                </a:solidFill>
                <a:ea typeface="+mn-lt"/>
                <a:cs typeface="+mn-lt"/>
              </a:rPr>
              <a:t> </a:t>
            </a:r>
            <a:r>
              <a:rPr lang="en-US" sz="1200" err="1">
                <a:solidFill>
                  <a:schemeClr val="dk1"/>
                </a:solidFill>
                <a:ea typeface="+mn-lt"/>
                <a:cs typeface="+mn-lt"/>
              </a:rPr>
              <a:t>en</a:t>
            </a:r>
            <a:r>
              <a:rPr lang="en-US" sz="1200">
                <a:solidFill>
                  <a:schemeClr val="dk1"/>
                </a:solidFill>
                <a:ea typeface="+mn-lt"/>
                <a:cs typeface="+mn-lt"/>
              </a:rPr>
              <a:t> </a:t>
            </a:r>
            <a:r>
              <a:rPr lang="en-US" sz="1200" err="1">
                <a:solidFill>
                  <a:schemeClr val="dk1"/>
                </a:solidFill>
                <a:ea typeface="+mn-lt"/>
                <a:cs typeface="+mn-lt"/>
              </a:rPr>
              <a:t>texto</a:t>
            </a:r>
            <a:r>
              <a:rPr lang="en-US" sz="1200">
                <a:solidFill>
                  <a:schemeClr val="dk1"/>
                </a:solidFill>
                <a:ea typeface="+mn-lt"/>
                <a:cs typeface="+mn-lt"/>
              </a:rPr>
              <a:t> claro, </a:t>
            </a:r>
            <a:r>
              <a:rPr lang="en-US" sz="1200" err="1">
                <a:solidFill>
                  <a:schemeClr val="dk1"/>
                </a:solidFill>
                <a:ea typeface="+mn-lt"/>
                <a:cs typeface="+mn-lt"/>
              </a:rPr>
              <a:t>esto</a:t>
            </a:r>
            <a:r>
              <a:rPr lang="en-US" sz="1200">
                <a:solidFill>
                  <a:schemeClr val="dk1"/>
                </a:solidFill>
                <a:ea typeface="+mn-lt"/>
                <a:cs typeface="+mn-lt"/>
              </a:rPr>
              <a:t> es, </a:t>
            </a:r>
            <a:r>
              <a:rPr lang="en-US" sz="1200" err="1">
                <a:solidFill>
                  <a:schemeClr val="dk1"/>
                </a:solidFill>
                <a:ea typeface="+mn-lt"/>
                <a:cs typeface="+mn-lt"/>
              </a:rPr>
              <a:t>cualquiera</a:t>
            </a:r>
            <a:r>
              <a:rPr lang="en-US" sz="1200">
                <a:solidFill>
                  <a:schemeClr val="dk1"/>
                </a:solidFill>
                <a:ea typeface="+mn-lt"/>
                <a:cs typeface="+mn-lt"/>
              </a:rPr>
              <a:t> que </a:t>
            </a:r>
            <a:r>
              <a:rPr lang="en-US" sz="1200" err="1">
                <a:solidFill>
                  <a:schemeClr val="dk1"/>
                </a:solidFill>
                <a:ea typeface="+mn-lt"/>
                <a:cs typeface="+mn-lt"/>
              </a:rPr>
              <a:t>accediese</a:t>
            </a:r>
            <a:r>
              <a:rPr lang="en-US" sz="1200">
                <a:solidFill>
                  <a:schemeClr val="dk1"/>
                </a:solidFill>
                <a:ea typeface="+mn-lt"/>
                <a:cs typeface="+mn-lt"/>
              </a:rPr>
              <a:t> a la </a:t>
            </a:r>
            <a:r>
              <a:rPr lang="en-US" sz="1200" err="1">
                <a:solidFill>
                  <a:schemeClr val="dk1"/>
                </a:solidFill>
                <a:ea typeface="+mn-lt"/>
                <a:cs typeface="+mn-lt"/>
              </a:rPr>
              <a:t>información</a:t>
            </a:r>
            <a:r>
              <a:rPr lang="en-US" sz="1200">
                <a:solidFill>
                  <a:schemeClr val="dk1"/>
                </a:solidFill>
                <a:ea typeface="+mn-lt"/>
                <a:cs typeface="+mn-lt"/>
              </a:rPr>
              <a:t> </a:t>
            </a:r>
            <a:r>
              <a:rPr lang="en-US" sz="1200" err="1">
                <a:solidFill>
                  <a:schemeClr val="dk1"/>
                </a:solidFill>
                <a:ea typeface="+mn-lt"/>
                <a:cs typeface="+mn-lt"/>
              </a:rPr>
              <a:t>transferida</a:t>
            </a:r>
            <a:r>
              <a:rPr lang="en-US" sz="1200">
                <a:solidFill>
                  <a:schemeClr val="dk1"/>
                </a:solidFill>
                <a:ea typeface="+mn-lt"/>
                <a:cs typeface="+mn-lt"/>
              </a:rPr>
              <a:t> entre </a:t>
            </a:r>
            <a:r>
              <a:rPr lang="en-US" sz="1200" err="1">
                <a:solidFill>
                  <a:schemeClr val="dk1"/>
                </a:solidFill>
                <a:ea typeface="+mn-lt"/>
                <a:cs typeface="+mn-lt"/>
              </a:rPr>
              <a:t>el</a:t>
            </a:r>
            <a:r>
              <a:rPr lang="en-US" sz="1200">
                <a:solidFill>
                  <a:schemeClr val="dk1"/>
                </a:solidFill>
                <a:ea typeface="+mn-lt"/>
                <a:cs typeface="+mn-lt"/>
              </a:rPr>
              <a:t> </a:t>
            </a:r>
            <a:r>
              <a:rPr lang="en-US" sz="1200" err="1">
                <a:solidFill>
                  <a:schemeClr val="dk1"/>
                </a:solidFill>
                <a:ea typeface="+mn-lt"/>
                <a:cs typeface="+mn-lt"/>
              </a:rPr>
              <a:t>cliente</a:t>
            </a:r>
            <a:r>
              <a:rPr lang="en-US" sz="1200">
                <a:solidFill>
                  <a:schemeClr val="dk1"/>
                </a:solidFill>
                <a:ea typeface="+mn-lt"/>
                <a:cs typeface="+mn-lt"/>
              </a:rPr>
              <a:t> y </a:t>
            </a:r>
            <a:r>
              <a:rPr lang="en-US" sz="1200" err="1">
                <a:solidFill>
                  <a:schemeClr val="dk1"/>
                </a:solidFill>
                <a:ea typeface="+mn-lt"/>
                <a:cs typeface="+mn-lt"/>
              </a:rPr>
              <a:t>el</a:t>
            </a:r>
            <a:r>
              <a:rPr lang="en-US" sz="1200">
                <a:solidFill>
                  <a:schemeClr val="dk1"/>
                </a:solidFill>
                <a:ea typeface="+mn-lt"/>
                <a:cs typeface="+mn-lt"/>
              </a:rPr>
              <a:t> </a:t>
            </a:r>
            <a:r>
              <a:rPr lang="en-US" sz="1200" err="1">
                <a:solidFill>
                  <a:schemeClr val="dk1"/>
                </a:solidFill>
                <a:ea typeface="+mn-lt"/>
                <a:cs typeface="+mn-lt"/>
              </a:rPr>
              <a:t>servidor</a:t>
            </a:r>
            <a:r>
              <a:rPr lang="en-US" sz="1200">
                <a:solidFill>
                  <a:schemeClr val="dk1"/>
                </a:solidFill>
                <a:ea typeface="+mn-lt"/>
                <a:cs typeface="+mn-lt"/>
              </a:rPr>
              <a:t> </a:t>
            </a:r>
            <a:r>
              <a:rPr lang="en-US" sz="1200" err="1">
                <a:solidFill>
                  <a:schemeClr val="dk1"/>
                </a:solidFill>
                <a:ea typeface="+mn-lt"/>
                <a:cs typeface="+mn-lt"/>
              </a:rPr>
              <a:t>puede</a:t>
            </a:r>
            <a:r>
              <a:rPr lang="en-US" sz="1200">
                <a:solidFill>
                  <a:schemeClr val="dk1"/>
                </a:solidFill>
                <a:ea typeface="+mn-lt"/>
                <a:cs typeface="+mn-lt"/>
              </a:rPr>
              <a:t> </a:t>
            </a:r>
            <a:r>
              <a:rPr lang="en-US" sz="1200" err="1">
                <a:solidFill>
                  <a:schemeClr val="dk1"/>
                </a:solidFill>
                <a:ea typeface="+mn-lt"/>
                <a:cs typeface="+mn-lt"/>
              </a:rPr>
              <a:t>ver</a:t>
            </a:r>
            <a:r>
              <a:rPr lang="en-US" sz="1200">
                <a:solidFill>
                  <a:schemeClr val="dk1"/>
                </a:solidFill>
                <a:ea typeface="+mn-lt"/>
                <a:cs typeface="+mn-lt"/>
              </a:rPr>
              <a:t> </a:t>
            </a:r>
            <a:r>
              <a:rPr lang="en-US" sz="1200" err="1">
                <a:solidFill>
                  <a:schemeClr val="dk1"/>
                </a:solidFill>
                <a:ea typeface="+mn-lt"/>
                <a:cs typeface="+mn-lt"/>
              </a:rPr>
              <a:t>el</a:t>
            </a:r>
            <a:r>
              <a:rPr lang="en-US" sz="1200">
                <a:solidFill>
                  <a:schemeClr val="dk1"/>
                </a:solidFill>
                <a:ea typeface="+mn-lt"/>
                <a:cs typeface="+mn-lt"/>
              </a:rPr>
              <a:t> </a:t>
            </a:r>
            <a:r>
              <a:rPr lang="en-US" sz="1200" err="1">
                <a:solidFill>
                  <a:schemeClr val="dk1"/>
                </a:solidFill>
                <a:ea typeface="+mn-lt"/>
                <a:cs typeface="+mn-lt"/>
              </a:rPr>
              <a:t>contenido</a:t>
            </a:r>
            <a:r>
              <a:rPr lang="en-US" sz="1200">
                <a:solidFill>
                  <a:schemeClr val="dk1"/>
                </a:solidFill>
                <a:ea typeface="+mn-lt"/>
                <a:cs typeface="+mn-lt"/>
              </a:rPr>
              <a:t> </a:t>
            </a:r>
            <a:r>
              <a:rPr lang="en-US" sz="1200" err="1">
                <a:solidFill>
                  <a:schemeClr val="dk1"/>
                </a:solidFill>
                <a:ea typeface="+mn-lt"/>
                <a:cs typeface="+mn-lt"/>
              </a:rPr>
              <a:t>exacto</a:t>
            </a:r>
            <a:r>
              <a:rPr lang="en-US" sz="1200">
                <a:solidFill>
                  <a:schemeClr val="dk1"/>
                </a:solidFill>
                <a:ea typeface="+mn-lt"/>
                <a:cs typeface="+mn-lt"/>
              </a:rPr>
              <a:t> y textual de la </a:t>
            </a:r>
            <a:r>
              <a:rPr lang="en-US" sz="1200" err="1">
                <a:solidFill>
                  <a:schemeClr val="dk1"/>
                </a:solidFill>
                <a:ea typeface="+mn-lt"/>
                <a:cs typeface="+mn-lt"/>
              </a:rPr>
              <a:t>información</a:t>
            </a:r>
            <a:r>
              <a:rPr lang="en-US" sz="1200">
                <a:solidFill>
                  <a:schemeClr val="dk1"/>
                </a:solidFill>
                <a:ea typeface="+mn-lt"/>
                <a:cs typeface="+mn-lt"/>
              </a:rPr>
              <a:t>.</a:t>
            </a:r>
            <a:endParaRPr lang="en-US">
              <a:solidFill>
                <a:schemeClr val="dk1"/>
              </a:solidFill>
              <a:ea typeface="+mn-lt"/>
              <a:cs typeface="+mn-lt"/>
            </a:endParaRPr>
          </a:p>
          <a:p>
            <a:pPr marL="0" indent="0">
              <a:spcBef>
                <a:spcPts val="1200"/>
              </a:spcBef>
              <a:buNone/>
            </a:pPr>
            <a:endParaRPr lang="en-US" sz="1200">
              <a:solidFill>
                <a:schemeClr val="dk1"/>
              </a:solidFill>
              <a:ea typeface="+mn-lt"/>
              <a:cs typeface="+mn-lt"/>
            </a:endParaRPr>
          </a:p>
          <a:p>
            <a:pPr marL="0" indent="0">
              <a:spcBef>
                <a:spcPts val="1200"/>
              </a:spcBef>
              <a:buNone/>
            </a:pPr>
            <a:r>
              <a:rPr lang="en-US" sz="1200" err="1">
                <a:solidFill>
                  <a:schemeClr val="dk1"/>
                </a:solidFill>
                <a:latin typeface="Arial"/>
                <a:cs typeface="Arial"/>
              </a:rPr>
              <a:t>Puedes</a:t>
            </a:r>
            <a:r>
              <a:rPr lang="en-US" sz="1200">
                <a:solidFill>
                  <a:schemeClr val="dk1"/>
                </a:solidFill>
                <a:latin typeface="Arial"/>
                <a:cs typeface="Arial"/>
              </a:rPr>
              <a:t> </a:t>
            </a:r>
            <a:r>
              <a:rPr lang="en-US" sz="1200" err="1">
                <a:solidFill>
                  <a:schemeClr val="dk1"/>
                </a:solidFill>
                <a:latin typeface="Arial"/>
                <a:cs typeface="Arial"/>
              </a:rPr>
              <a:t>hacer</a:t>
            </a:r>
            <a:r>
              <a:rPr lang="en-US" sz="1200">
                <a:solidFill>
                  <a:schemeClr val="dk1"/>
                </a:solidFill>
                <a:latin typeface="Arial"/>
                <a:cs typeface="Arial"/>
              </a:rPr>
              <a:t> que un </a:t>
            </a:r>
            <a:r>
              <a:rPr lang="en-US" sz="1200" err="1">
                <a:solidFill>
                  <a:schemeClr val="dk1"/>
                </a:solidFill>
                <a:latin typeface="Arial"/>
                <a:cs typeface="Arial"/>
              </a:rPr>
              <a:t>servidor</a:t>
            </a:r>
            <a:r>
              <a:rPr lang="en-US" sz="1200">
                <a:solidFill>
                  <a:schemeClr val="dk1"/>
                </a:solidFill>
                <a:latin typeface="Arial"/>
                <a:cs typeface="Arial"/>
              </a:rPr>
              <a:t> web para </a:t>
            </a:r>
            <a:r>
              <a:rPr lang="en-US" sz="1200" err="1">
                <a:solidFill>
                  <a:schemeClr val="dk1"/>
                </a:solidFill>
                <a:latin typeface="Arial"/>
                <a:cs typeface="Arial"/>
              </a:rPr>
              <a:t>una</a:t>
            </a:r>
            <a:r>
              <a:rPr lang="en-US" sz="1200">
                <a:solidFill>
                  <a:schemeClr val="dk1"/>
                </a:solidFill>
                <a:latin typeface="Arial"/>
                <a:cs typeface="Arial"/>
              </a:rPr>
              <a:t> </a:t>
            </a:r>
            <a:r>
              <a:rPr lang="en-US" sz="1200" err="1">
                <a:solidFill>
                  <a:schemeClr val="dk1"/>
                </a:solidFill>
                <a:latin typeface="Arial"/>
                <a:cs typeface="Arial"/>
              </a:rPr>
              <a:t>determinada</a:t>
            </a:r>
            <a:r>
              <a:rPr lang="en-US" sz="1200">
                <a:solidFill>
                  <a:schemeClr val="dk1"/>
                </a:solidFill>
                <a:latin typeface="Arial"/>
                <a:cs typeface="Arial"/>
              </a:rPr>
              <a:t> </a:t>
            </a:r>
            <a:r>
              <a:rPr lang="en-US" sz="1200" err="1">
                <a:solidFill>
                  <a:schemeClr val="dk1"/>
                </a:solidFill>
                <a:latin typeface="Arial"/>
                <a:cs typeface="Arial"/>
              </a:rPr>
              <a:t>página</a:t>
            </a:r>
            <a:r>
              <a:rPr lang="en-US" sz="1200">
                <a:solidFill>
                  <a:schemeClr val="dk1"/>
                </a:solidFill>
                <a:latin typeface="Arial"/>
                <a:cs typeface="Arial"/>
              </a:rPr>
              <a:t> </a:t>
            </a:r>
            <a:r>
              <a:rPr lang="en-US" sz="1200" err="1">
                <a:solidFill>
                  <a:schemeClr val="dk1"/>
                </a:solidFill>
                <a:latin typeface="Arial"/>
                <a:cs typeface="Arial"/>
              </a:rPr>
              <a:t>espere</a:t>
            </a:r>
            <a:r>
              <a:rPr lang="en-US" sz="1200">
                <a:solidFill>
                  <a:schemeClr val="dk1"/>
                </a:solidFill>
                <a:latin typeface="Arial"/>
                <a:cs typeface="Arial"/>
              </a:rPr>
              <a:t> </a:t>
            </a:r>
            <a:r>
              <a:rPr lang="en-US" sz="1200" err="1">
                <a:solidFill>
                  <a:schemeClr val="dk1"/>
                </a:solidFill>
                <a:latin typeface="Arial"/>
                <a:cs typeface="Arial"/>
              </a:rPr>
              <a:t>los</a:t>
            </a:r>
            <a:r>
              <a:rPr lang="en-US" sz="1200">
                <a:solidFill>
                  <a:schemeClr val="dk1"/>
                </a:solidFill>
                <a:latin typeface="Arial"/>
                <a:cs typeface="Arial"/>
              </a:rPr>
              <a:t> </a:t>
            </a:r>
            <a:r>
              <a:rPr lang="en-US" sz="1200" err="1">
                <a:solidFill>
                  <a:schemeClr val="dk1"/>
                </a:solidFill>
                <a:latin typeface="Arial"/>
                <a:cs typeface="Arial"/>
              </a:rPr>
              <a:t>protocolos</a:t>
            </a:r>
            <a:r>
              <a:rPr lang="en-US" sz="1200">
                <a:solidFill>
                  <a:schemeClr val="dk1"/>
                </a:solidFill>
                <a:latin typeface="Arial"/>
                <a:cs typeface="Arial"/>
              </a:rPr>
              <a:t> HHTP y HTPS </a:t>
            </a:r>
            <a:r>
              <a:rPr lang="en-US" sz="1200" err="1">
                <a:solidFill>
                  <a:schemeClr val="dk1"/>
                </a:solidFill>
                <a:latin typeface="Arial"/>
                <a:cs typeface="Arial"/>
              </a:rPr>
              <a:t>en</a:t>
            </a:r>
            <a:r>
              <a:rPr lang="en-US" sz="1200">
                <a:solidFill>
                  <a:schemeClr val="dk1"/>
                </a:solidFill>
                <a:latin typeface="Arial"/>
                <a:cs typeface="Arial"/>
              </a:rPr>
              <a:t> </a:t>
            </a:r>
            <a:r>
              <a:rPr lang="en-US" sz="1200" err="1">
                <a:solidFill>
                  <a:schemeClr val="dk1"/>
                </a:solidFill>
                <a:latin typeface="Arial"/>
                <a:cs typeface="Arial"/>
              </a:rPr>
              <a:t>puertos</a:t>
            </a:r>
            <a:r>
              <a:rPr lang="en-US" sz="1200">
                <a:solidFill>
                  <a:schemeClr val="dk1"/>
                </a:solidFill>
                <a:latin typeface="Arial"/>
                <a:cs typeface="Arial"/>
              </a:rPr>
              <a:t> TCP </a:t>
            </a:r>
            <a:r>
              <a:rPr lang="en-US" sz="1200" err="1">
                <a:solidFill>
                  <a:schemeClr val="dk1"/>
                </a:solidFill>
                <a:latin typeface="Arial"/>
                <a:cs typeface="Arial"/>
              </a:rPr>
              <a:t>distintos</a:t>
            </a:r>
            <a:r>
              <a:rPr lang="en-US" sz="1200">
                <a:solidFill>
                  <a:schemeClr val="dk1"/>
                </a:solidFill>
                <a:latin typeface="Arial"/>
                <a:cs typeface="Arial"/>
              </a:rPr>
              <a:t> del </a:t>
            </a:r>
            <a:r>
              <a:rPr lang="en-US" sz="1200" b="1">
                <a:solidFill>
                  <a:schemeClr val="dk1"/>
                </a:solidFill>
                <a:latin typeface="Arial"/>
                <a:cs typeface="Arial"/>
              </a:rPr>
              <a:t>80 </a:t>
            </a:r>
            <a:r>
              <a:rPr lang="en-US" sz="1200">
                <a:solidFill>
                  <a:schemeClr val="dk1"/>
                </a:solidFill>
                <a:latin typeface="Arial"/>
                <a:cs typeface="Arial"/>
              </a:rPr>
              <a:t>y </a:t>
            </a:r>
            <a:r>
              <a:rPr lang="en-US" sz="1200" b="1">
                <a:solidFill>
                  <a:schemeClr val="dk1"/>
                </a:solidFill>
                <a:latin typeface="Arial"/>
                <a:cs typeface="Arial"/>
              </a:rPr>
              <a:t>443</a:t>
            </a:r>
            <a:r>
              <a:rPr lang="en-US" sz="1200">
                <a:solidFill>
                  <a:schemeClr val="dk1"/>
                </a:solidFill>
                <a:latin typeface="Arial"/>
                <a:cs typeface="Arial"/>
              </a:rPr>
              <a:t> </a:t>
            </a:r>
            <a:r>
              <a:rPr lang="en-US" sz="1200" err="1">
                <a:solidFill>
                  <a:schemeClr val="dk1"/>
                </a:solidFill>
                <a:latin typeface="Arial"/>
                <a:cs typeface="Arial"/>
              </a:rPr>
              <a:t>respectivamente</a:t>
            </a:r>
            <a:endParaRPr lang="en-US" sz="1200">
              <a:solidFill>
                <a:schemeClr val="dk1"/>
              </a:solidFill>
              <a:latin typeface="Arial"/>
              <a:cs typeface="Arial"/>
            </a:endParaRPr>
          </a:p>
          <a:p>
            <a:pPr marL="342900" indent="-266700">
              <a:spcBef>
                <a:spcPts val="1200"/>
              </a:spcBef>
              <a:buSzPts val="1200"/>
              <a:buNone/>
            </a:pPr>
            <a:endParaRPr lang="es-ES" sz="1200">
              <a:solidFill>
                <a:schemeClr val="dk1"/>
              </a:solidFill>
              <a:latin typeface="Arial"/>
              <a:ea typeface="Arial"/>
              <a:cs typeface="Arial"/>
            </a:endParaRPr>
          </a:p>
        </p:txBody>
      </p:sp>
    </p:spTree>
    <p:extLst>
      <p:ext uri="{BB962C8B-B14F-4D97-AF65-F5344CB8AC3E}">
        <p14:creationId xmlns:p14="http://schemas.microsoft.com/office/powerpoint/2010/main" val="265826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1" i="0" u="none">
                <a:solidFill>
                  <a:schemeClr val="dk1"/>
                </a:solidFill>
                <a:latin typeface="Arial"/>
                <a:ea typeface="Arial"/>
                <a:cs typeface="Arial"/>
                <a:sym typeface="Arial"/>
              </a:rPr>
              <a:t>4</a:t>
            </a:fld>
            <a:endParaRPr/>
          </a:p>
        </p:txBody>
      </p:sp>
      <p:sp>
        <p:nvSpPr>
          <p:cNvPr id="118" name="Google Shape;118;p4"/>
          <p:cNvSpPr txBox="1">
            <a:spLocks noGrp="1"/>
          </p:cNvSpPr>
          <p:nvPr>
            <p:ph type="body" idx="4294967295"/>
          </p:nvPr>
        </p:nvSpPr>
        <p:spPr>
          <a:xfrm>
            <a:off x="388353" y="1028211"/>
            <a:ext cx="7251700" cy="514350"/>
          </a:xfrm>
          <a:prstGeom prst="rect">
            <a:avLst/>
          </a:prstGeom>
          <a:noFill/>
          <a:ln>
            <a:noFill/>
          </a:ln>
        </p:spPr>
        <p:txBody>
          <a:bodyPr spcFirstLastPara="1" wrap="square" lIns="0" tIns="0" rIns="91425" bIns="0" anchor="t" anchorCtr="0">
            <a:noAutofit/>
          </a:bodyPr>
          <a:lstStyle/>
          <a:p>
            <a:pPr marL="0" marR="0" lvl="0" indent="0" algn="l" rtl="0">
              <a:lnSpc>
                <a:spcPct val="100000"/>
              </a:lnSpc>
              <a:spcBef>
                <a:spcPts val="0"/>
              </a:spcBef>
              <a:spcAft>
                <a:spcPts val="0"/>
              </a:spcAft>
              <a:buClr>
                <a:schemeClr val="dk1"/>
              </a:buClr>
              <a:buSzPts val="2600"/>
              <a:buFont typeface="Arial"/>
              <a:buNone/>
            </a:pPr>
            <a:r>
              <a:rPr lang="en-US" sz="2600" b="0" i="0" u="none" strike="noStrike" cap="none">
                <a:solidFill>
                  <a:schemeClr val="dk1"/>
                </a:solidFill>
                <a:latin typeface="Arial"/>
                <a:ea typeface="Arial"/>
                <a:cs typeface="Arial"/>
                <a:sym typeface="Arial"/>
              </a:rPr>
              <a:t>1. El servicio HTTP</a:t>
            </a:r>
            <a:br>
              <a:rPr lang="en-US" sz="2600" b="0" i="0" u="none" strike="noStrike" cap="none">
                <a:solidFill>
                  <a:schemeClr val="dk1"/>
                </a:solidFill>
                <a:latin typeface="Arial"/>
                <a:ea typeface="Arial"/>
                <a:cs typeface="Arial"/>
                <a:sym typeface="Arial"/>
              </a:rPr>
            </a:br>
            <a:r>
              <a:rPr lang="en-US" sz="2200" b="0" i="0" u="none" strike="noStrike" cap="none">
                <a:solidFill>
                  <a:schemeClr val="accent2"/>
                </a:solidFill>
                <a:latin typeface="Arial"/>
                <a:ea typeface="Arial"/>
                <a:cs typeface="Arial"/>
                <a:sym typeface="Arial"/>
              </a:rPr>
              <a:t>1.1. Cómo funciona el protocolo HTTP</a:t>
            </a:r>
            <a:endParaRPr/>
          </a:p>
          <a:p>
            <a:pPr marL="0" marR="0" lvl="0" indent="0" algn="l" rtl="0">
              <a:lnSpc>
                <a:spcPct val="100000"/>
              </a:lnSpc>
              <a:spcBef>
                <a:spcPts val="120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El HTTP es un protocolo cliente-servidor cuyo funcionamiento está basado en el envío de mensajes. Su mecanismo es el siguiente:</a:t>
            </a:r>
            <a:endParaRPr/>
          </a:p>
          <a:p>
            <a:pPr marL="0" marR="0" lvl="0" indent="0" algn="l" rtl="0">
              <a:lnSpc>
                <a:spcPct val="100000"/>
              </a:lnSpc>
              <a:spcBef>
                <a:spcPts val="120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 El usuario especifica en el cliente web (o navegador) la dirección de la página que quiere consultar según un formato </a:t>
            </a:r>
            <a:r>
              <a:rPr lang="en-US" sz="1200" b="0" i="0" u="none" strike="noStrike" cap="none">
                <a:solidFill>
                  <a:schemeClr val="dk1"/>
                </a:solidFill>
                <a:latin typeface="Courier New"/>
                <a:ea typeface="Courier New"/>
                <a:cs typeface="Courier New"/>
                <a:sym typeface="Courier New"/>
              </a:rPr>
              <a:t>http://dirección[:puerto][path]</a:t>
            </a:r>
            <a:r>
              <a:rPr lang="en-U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120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 El cliente web descodifica la información de la URL diferenciando el protocolo de acceso, la IP o nombre de dominio del servidor, el puerto, etcétera.</a:t>
            </a:r>
            <a:endParaRPr/>
          </a:p>
          <a:p>
            <a:pPr marL="0" marR="0" lvl="0" indent="0" algn="l" rtl="0">
              <a:lnSpc>
                <a:spcPct val="100000"/>
              </a:lnSpc>
              <a:spcBef>
                <a:spcPts val="120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 El cliente web establece una conexión (socket) con el servidor web y solicita la página (mensaje request).</a:t>
            </a:r>
            <a:endParaRPr/>
          </a:p>
          <a:p>
            <a:pPr marL="0" marR="0" lvl="0" indent="0" algn="l" rtl="0">
              <a:lnSpc>
                <a:spcPct val="100000"/>
              </a:lnSpc>
              <a:spcBef>
                <a:spcPts val="120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 El servidor envía dicha página (si no existe, envía un código de error) y el cliente web interpreta el código HTML recibido (mensaje response del servidor).</a:t>
            </a:r>
            <a:endParaRPr/>
          </a:p>
          <a:p>
            <a:pPr marL="0" marR="0" lvl="0" indent="0" algn="l" rtl="0">
              <a:lnSpc>
                <a:spcPct val="100000"/>
              </a:lnSpc>
              <a:spcBef>
                <a:spcPts val="120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 Se cierra la conexión.</a:t>
            </a:r>
            <a:endParaRPr/>
          </a:p>
          <a:p>
            <a:pPr marL="342900" marR="0" lvl="0" indent="-266700" algn="l" rtl="0">
              <a:spcBef>
                <a:spcPts val="1200"/>
              </a:spcBef>
              <a:spcAft>
                <a:spcPts val="0"/>
              </a:spcAft>
              <a:buClr>
                <a:schemeClr val="accent2"/>
              </a:buClr>
              <a:buSzPts val="1200"/>
              <a:buFont typeface="Arial"/>
              <a:buNone/>
            </a:pPr>
            <a:endParaRPr sz="1200" b="0" i="0" u="none">
              <a:solidFill>
                <a:schemeClr val="dk1"/>
              </a:solidFill>
              <a:latin typeface="Arial"/>
              <a:ea typeface="Arial"/>
              <a:cs typeface="Arial"/>
              <a:sym typeface="Arial"/>
            </a:endParaRPr>
          </a:p>
        </p:txBody>
      </p:sp>
      <p:sp>
        <p:nvSpPr>
          <p:cNvPr id="119" name="Google Shape;119;p4"/>
          <p:cNvSpPr txBox="1"/>
          <p:nvPr/>
        </p:nvSpPr>
        <p:spPr>
          <a:xfrm>
            <a:off x="1028700" y="3403600"/>
            <a:ext cx="74041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lt1"/>
              </a:solidFill>
              <a:latin typeface="Arial"/>
              <a:ea typeface="Arial"/>
              <a:cs typeface="Arial"/>
              <a:sym typeface="Arial"/>
            </a:endParaRPr>
          </a:p>
        </p:txBody>
      </p:sp>
      <p:pic>
        <p:nvPicPr>
          <p:cNvPr id="120" name="Google Shape;120;p4"/>
          <p:cNvPicPr preferRelativeResize="0"/>
          <p:nvPr/>
        </p:nvPicPr>
        <p:blipFill rotWithShape="1">
          <a:blip r:embed="rId3">
            <a:alphaModFix/>
          </a:blip>
          <a:srcRect/>
          <a:stretch/>
        </p:blipFill>
        <p:spPr>
          <a:xfrm>
            <a:off x="1575086" y="4914064"/>
            <a:ext cx="5448300" cy="16843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additive="base">
                                        <p:cTn id="7" dur="500"/>
                                        <p:tgtEl>
                                          <p:spTgt spid="120"/>
                                        </p:tgtEl>
                                        <p:attrNameLst>
                                          <p:attrName>ppt_w</p:attrName>
                                        </p:attrNameLst>
                                      </p:cBhvr>
                                      <p:tavLst>
                                        <p:tav tm="0">
                                          <p:val>
                                            <p:strVal val="0"/>
                                          </p:val>
                                        </p:tav>
                                        <p:tav tm="100000">
                                          <p:val>
                                            <p:strVal val="#ppt_w"/>
                                          </p:val>
                                        </p:tav>
                                      </p:tavLst>
                                    </p:anim>
                                    <p:anim calcmode="lin" valueType="num">
                                      <p:cBhvr additive="base">
                                        <p:cTn id="8" dur="500"/>
                                        <p:tgtEl>
                                          <p:spTgt spid="1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1" i="0" u="none">
                <a:solidFill>
                  <a:schemeClr val="dk1"/>
                </a:solidFill>
                <a:latin typeface="Arial"/>
                <a:ea typeface="Arial"/>
                <a:cs typeface="Arial"/>
                <a:sym typeface="Arial"/>
              </a:rPr>
              <a:t>5</a:t>
            </a:fld>
            <a:endParaRPr/>
          </a:p>
        </p:txBody>
      </p:sp>
      <p:sp>
        <p:nvSpPr>
          <p:cNvPr id="126" name="Google Shape;126;p5"/>
          <p:cNvSpPr txBox="1">
            <a:spLocks noGrp="1"/>
          </p:cNvSpPr>
          <p:nvPr>
            <p:ph type="body" idx="4294967295"/>
          </p:nvPr>
        </p:nvSpPr>
        <p:spPr>
          <a:xfrm>
            <a:off x="457105" y="916489"/>
            <a:ext cx="7251700" cy="514350"/>
          </a:xfrm>
          <a:prstGeom prst="rect">
            <a:avLst/>
          </a:prstGeom>
          <a:noFill/>
          <a:ln>
            <a:noFill/>
          </a:ln>
        </p:spPr>
        <p:txBody>
          <a:bodyPr spcFirstLastPara="1" wrap="square" lIns="0" tIns="0" rIns="91425" bIns="0" anchor="t" anchorCtr="0">
            <a:noAutofit/>
          </a:bodyPr>
          <a:lstStyle/>
          <a:p>
            <a:pPr marL="0" marR="0" lvl="0" indent="0" algn="l" rtl="0">
              <a:lnSpc>
                <a:spcPct val="100000"/>
              </a:lnSpc>
              <a:spcBef>
                <a:spcPts val="0"/>
              </a:spcBef>
              <a:spcAft>
                <a:spcPts val="0"/>
              </a:spcAft>
              <a:buClr>
                <a:schemeClr val="dk1"/>
              </a:buClr>
              <a:buSzPts val="2600"/>
              <a:buFont typeface="Arial"/>
              <a:buNone/>
            </a:pPr>
            <a:r>
              <a:rPr lang="en-US" sz="2600" b="0" i="0" u="none">
                <a:solidFill>
                  <a:schemeClr val="dk1"/>
                </a:solidFill>
                <a:latin typeface="Arial"/>
                <a:ea typeface="Arial"/>
                <a:cs typeface="Arial"/>
                <a:sym typeface="Arial"/>
              </a:rPr>
              <a:t>1. El servicio HTTP</a:t>
            </a:r>
            <a:br>
              <a:rPr lang="en-US" sz="2200" b="0" i="0" u="none">
                <a:solidFill>
                  <a:schemeClr val="dk1"/>
                </a:solidFill>
                <a:latin typeface="Arial"/>
                <a:ea typeface="Arial"/>
                <a:cs typeface="Arial"/>
                <a:sym typeface="Arial"/>
              </a:rPr>
            </a:br>
            <a:r>
              <a:rPr lang="en-US" sz="2200" b="0" i="0" u="none">
                <a:solidFill>
                  <a:schemeClr val="accent2"/>
                </a:solidFill>
                <a:latin typeface="Arial"/>
                <a:ea typeface="Arial"/>
                <a:cs typeface="Arial"/>
                <a:sym typeface="Arial"/>
              </a:rPr>
              <a:t>1.1. Cómo funciona el protocolo HTTP</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protocolo HTTP es un protocolo sin estado, es decir, no recuerda nada relativo a conexiones anteriores a la actual. Cuando el cliente web solicita un documento HTML, puede ocurrir lo siguiente:</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Si el servidor lo encuentra, lo envía.</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Si no existe, envía un código de error.</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En ambos casos, y al tratarse de un protocolo sin estado, la conexión se libera al finalizar. Solo dura el tiempo necesario para la transmisión del documento solicitado. Para cada objeto que se transfiere por la red, se realiza una conexión independiente. </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Para resolver estas situaciones de «falta de memoria», además de almacenarse la información de la sesión actual se utilizan las cookies.</a:t>
            </a:r>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En la versión 1.0 del protocolo HTTP el cliente web podía solicitar del servidor solo tres operaciones:</a:t>
            </a:r>
            <a:endParaRPr/>
          </a:p>
        </p:txBody>
      </p:sp>
      <p:sp>
        <p:nvSpPr>
          <p:cNvPr id="127" name="Google Shape;127;p5"/>
          <p:cNvSpPr txBox="1"/>
          <p:nvPr/>
        </p:nvSpPr>
        <p:spPr>
          <a:xfrm>
            <a:off x="1028700" y="3403600"/>
            <a:ext cx="74041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lt1"/>
              </a:solidFill>
              <a:latin typeface="Arial"/>
              <a:ea typeface="Arial"/>
              <a:cs typeface="Arial"/>
              <a:sym typeface="Arial"/>
            </a:endParaRPr>
          </a:p>
        </p:txBody>
      </p:sp>
      <p:pic>
        <p:nvPicPr>
          <p:cNvPr id="128" name="Google Shape;128;p5"/>
          <p:cNvPicPr preferRelativeResize="0"/>
          <p:nvPr/>
        </p:nvPicPr>
        <p:blipFill rotWithShape="1">
          <a:blip r:embed="rId3">
            <a:alphaModFix/>
          </a:blip>
          <a:srcRect/>
          <a:stretch/>
        </p:blipFill>
        <p:spPr>
          <a:xfrm>
            <a:off x="324200" y="4605162"/>
            <a:ext cx="7721600" cy="1203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p:tgtEl>
                                          <p:spTgt spid="128"/>
                                        </p:tgtEl>
                                        <p:attrNameLst>
                                          <p:attrName>ppt_w</p:attrName>
                                        </p:attrNameLst>
                                      </p:cBhvr>
                                      <p:tavLst>
                                        <p:tav tm="0">
                                          <p:val>
                                            <p:strVal val="0"/>
                                          </p:val>
                                        </p:tav>
                                        <p:tav tm="100000">
                                          <p:val>
                                            <p:strVal val="#ppt_w"/>
                                          </p:val>
                                        </p:tav>
                                      </p:tavLst>
                                    </p:anim>
                                    <p:anim calcmode="lin" valueType="num">
                                      <p:cBhvr additive="base">
                                        <p:cTn id="8" dur="500"/>
                                        <p:tgtEl>
                                          <p:spTgt spid="12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1" i="0" u="none">
                <a:solidFill>
                  <a:schemeClr val="dk1"/>
                </a:solidFill>
                <a:latin typeface="Arial"/>
                <a:ea typeface="Arial"/>
                <a:cs typeface="Arial"/>
                <a:sym typeface="Arial"/>
              </a:rPr>
              <a:t>6</a:t>
            </a:fld>
            <a:endParaRPr/>
          </a:p>
        </p:txBody>
      </p:sp>
      <p:sp>
        <p:nvSpPr>
          <p:cNvPr id="134" name="Google Shape;134;p6"/>
          <p:cNvSpPr txBox="1">
            <a:spLocks noGrp="1"/>
          </p:cNvSpPr>
          <p:nvPr>
            <p:ph type="body" idx="4294967295"/>
          </p:nvPr>
        </p:nvSpPr>
        <p:spPr>
          <a:xfrm>
            <a:off x="405541" y="942271"/>
            <a:ext cx="7251700" cy="514350"/>
          </a:xfrm>
          <a:prstGeom prst="rect">
            <a:avLst/>
          </a:prstGeom>
          <a:noFill/>
          <a:ln>
            <a:noFill/>
          </a:ln>
        </p:spPr>
        <p:txBody>
          <a:bodyPr spcFirstLastPara="1" wrap="square" lIns="0" tIns="0" rIns="91425" bIns="0" anchor="t" anchorCtr="0">
            <a:noAutofit/>
          </a:bodyPr>
          <a:lstStyle/>
          <a:p>
            <a:pPr marL="0" marR="0" lvl="0" indent="0" algn="l" rtl="0">
              <a:lnSpc>
                <a:spcPct val="80000"/>
              </a:lnSpc>
              <a:spcBef>
                <a:spcPts val="0"/>
              </a:spcBef>
              <a:spcAft>
                <a:spcPts val="0"/>
              </a:spcAft>
              <a:buClr>
                <a:schemeClr val="dk1"/>
              </a:buClr>
              <a:buSzPts val="2600"/>
              <a:buFont typeface="Arial"/>
              <a:buNone/>
            </a:pPr>
            <a:r>
              <a:rPr lang="en-US" sz="2600" b="0" i="0" u="none">
                <a:solidFill>
                  <a:schemeClr val="dk1"/>
                </a:solidFill>
                <a:latin typeface="Arial"/>
                <a:ea typeface="Arial"/>
                <a:cs typeface="Arial"/>
                <a:sym typeface="Arial"/>
              </a:rPr>
              <a:t>2. Los tipos MIME</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Son una forma abierta y extensible de representar el contenido de los datos. En la actualidad se ha generalizado su utilización y también puede llamárseles IMT.</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MIME adjunta un archivo de cabecera a los documentos en el que indica el tipo de contenido del archivo. De esta manera, el servidor web y el navegador pueden manejar y mostrar los datos correctamente.</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Los MIME indican el tipo de archivo que se transfiere del servidor web al cliente o navegador web.</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Se componen de tipos (indicados antes del carácter «/») y subtipos (después del carácter «/»). Por ejemplo, son tipos MIME:</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Text/html. Define todos los archivos de texto que contienen código HTML.</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Video/mpeg. Define todos los archivos de vídeo almacenados en formato mpeg.</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Image/*. Define todos los archivos de imagen almacenados en cualquier formato (gif, jpeg, bmp, etcétera).</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prefijo especial </a:t>
            </a:r>
            <a:r>
              <a:rPr lang="en-US" sz="1200" b="0" i="1" u="none">
                <a:solidFill>
                  <a:schemeClr val="dk1"/>
                </a:solidFill>
                <a:latin typeface="Arial"/>
                <a:ea typeface="Arial"/>
                <a:cs typeface="Arial"/>
                <a:sym typeface="Arial"/>
              </a:rPr>
              <a:t>x- </a:t>
            </a:r>
            <a:r>
              <a:rPr lang="en-US" sz="1200" b="0" i="0" u="none">
                <a:solidFill>
                  <a:schemeClr val="dk1"/>
                </a:solidFill>
                <a:latin typeface="Arial"/>
                <a:ea typeface="Arial"/>
                <a:cs typeface="Arial"/>
                <a:sym typeface="Arial"/>
              </a:rPr>
              <a:t>queda reservado para tipos experimentales o tipos de uso interno de organizaciones.</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protocolo HTTP usa los tipos MIME en sus cabeceras para, por ejemplo:</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1. Informar al cliente del tipo de datos que recibe del servidor con el encabezado </a:t>
            </a:r>
            <a:r>
              <a:rPr lang="en-US" sz="1200" b="0" i="1" u="none">
                <a:solidFill>
                  <a:schemeClr val="dk1"/>
                </a:solidFill>
                <a:latin typeface="Arial"/>
                <a:ea typeface="Arial"/>
                <a:cs typeface="Arial"/>
                <a:sym typeface="Arial"/>
              </a:rPr>
              <a:t>content-type</a:t>
            </a:r>
            <a:r>
              <a:rPr lang="en-US" sz="1200" b="0" i="0" u="none">
                <a:solidFill>
                  <a:schemeClr val="dk1"/>
                </a:solidFill>
                <a:latin typeface="Arial"/>
                <a:ea typeface="Arial"/>
                <a:cs typeface="Arial"/>
                <a:sym typeface="Arial"/>
              </a:rPr>
              <a:t>. Un navegador típico puede manejar los datos de tres formas distintas según el tipo MIME indicado en </a:t>
            </a:r>
            <a:r>
              <a:rPr lang="en-US" sz="1200" b="0" i="1" u="none">
                <a:solidFill>
                  <a:schemeClr val="dk1"/>
                </a:solidFill>
                <a:latin typeface="Arial"/>
                <a:ea typeface="Arial"/>
                <a:cs typeface="Arial"/>
                <a:sym typeface="Arial"/>
              </a:rPr>
              <a:t>content-type</a:t>
            </a:r>
            <a:r>
              <a:rPr lang="en-US" sz="1200" b="0" i="0" u="none">
                <a:solidFill>
                  <a:schemeClr val="dk1"/>
                </a:solidFill>
                <a:latin typeface="Arial"/>
                <a:ea typeface="Arial"/>
                <a:cs typeface="Arial"/>
                <a:sym typeface="Arial"/>
              </a:rPr>
              <a:t>:</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Visualizar el documento, por ejemplo con tipos </a:t>
            </a:r>
            <a:r>
              <a:rPr lang="en-US" sz="1200" b="0" i="1" u="none">
                <a:solidFill>
                  <a:schemeClr val="dk1"/>
                </a:solidFill>
                <a:latin typeface="Arial"/>
                <a:ea typeface="Arial"/>
                <a:cs typeface="Arial"/>
                <a:sym typeface="Arial"/>
              </a:rPr>
              <a:t>text/html</a:t>
            </a:r>
            <a:r>
              <a:rPr lang="en-US" sz="1200" b="0" i="0" u="none">
                <a:solidFill>
                  <a:schemeClr val="dk1"/>
                </a:solidFill>
                <a:latin typeface="Arial"/>
                <a:ea typeface="Arial"/>
                <a:cs typeface="Arial"/>
                <a:sym typeface="Arial"/>
              </a:rPr>
              <a:t>.</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Llamar a una aplicación externa, por ejemplo con tipos </a:t>
            </a:r>
            <a:r>
              <a:rPr lang="en-US" sz="1200" b="0" i="1" u="none">
                <a:solidFill>
                  <a:schemeClr val="dk1"/>
                </a:solidFill>
                <a:latin typeface="Arial"/>
                <a:ea typeface="Arial"/>
                <a:cs typeface="Arial"/>
                <a:sym typeface="Arial"/>
              </a:rPr>
              <a:t>application/pdf</a:t>
            </a:r>
            <a:r>
              <a:rPr lang="en-US" sz="1200" b="0" i="0" u="none">
                <a:solidFill>
                  <a:schemeClr val="dk1"/>
                </a:solidFill>
                <a:latin typeface="Arial"/>
                <a:ea typeface="Arial"/>
                <a:cs typeface="Arial"/>
                <a:sym typeface="Arial"/>
              </a:rPr>
              <a:t>.</a:t>
            </a:r>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Preguntar al usuario qué hacer ante un tipo que no se entiende, como, por ejemplo, </a:t>
            </a:r>
            <a:r>
              <a:rPr lang="en-US" sz="1200" b="0" i="1" u="none">
                <a:solidFill>
                  <a:schemeClr val="dk1"/>
                </a:solidFill>
                <a:latin typeface="Arial"/>
                <a:ea typeface="Arial"/>
                <a:cs typeface="Arial"/>
                <a:sym typeface="Arial"/>
              </a:rPr>
              <a:t>image/x-fwf.</a:t>
            </a:r>
            <a:endParaRPr/>
          </a:p>
          <a:p>
            <a:pPr marL="0" marR="0" lvl="0" indent="0" algn="l" rtl="0">
              <a:lnSpc>
                <a:spcPct val="80000"/>
              </a:lnSpc>
              <a:spcBef>
                <a:spcPts val="1200"/>
              </a:spcBef>
              <a:spcAft>
                <a:spcPts val="0"/>
              </a:spcAft>
              <a:buClr>
                <a:schemeClr val="accent2"/>
              </a:buClr>
              <a:buSzPts val="1200"/>
              <a:buFont typeface="Arial"/>
              <a:buNone/>
            </a:pPr>
            <a:endParaRPr sz="1200" b="0" i="0" u="none">
              <a:solidFill>
                <a:schemeClr val="dk1"/>
              </a:solidFill>
              <a:latin typeface="Arial"/>
              <a:ea typeface="Arial"/>
              <a:cs typeface="Arial"/>
              <a:sym typeface="Arial"/>
            </a:endParaRPr>
          </a:p>
          <a:p>
            <a:pPr marL="342900" marR="0" lvl="0" indent="-266700" algn="l" rtl="0">
              <a:spcBef>
                <a:spcPts val="1200"/>
              </a:spcBef>
              <a:spcAft>
                <a:spcPts val="0"/>
              </a:spcAft>
              <a:buClr>
                <a:schemeClr val="accent2"/>
              </a:buClr>
              <a:buSzPts val="1200"/>
              <a:buFont typeface="Arial"/>
              <a:buNone/>
            </a:pPr>
            <a:endParaRPr sz="1200" b="0" i="0" u="none">
              <a:solidFill>
                <a:schemeClr val="dk1"/>
              </a:solidFill>
              <a:latin typeface="Arial"/>
              <a:ea typeface="Arial"/>
              <a:cs typeface="Arial"/>
              <a:sym typeface="Arial"/>
            </a:endParaRPr>
          </a:p>
        </p:txBody>
      </p:sp>
      <p:sp>
        <p:nvSpPr>
          <p:cNvPr id="135" name="Google Shape;135;p6"/>
          <p:cNvSpPr txBox="1"/>
          <p:nvPr/>
        </p:nvSpPr>
        <p:spPr>
          <a:xfrm>
            <a:off x="1028700" y="3403600"/>
            <a:ext cx="74041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p:nvPr/>
        </p:nvSpPr>
        <p:spPr>
          <a:xfrm>
            <a:off x="0" y="6297612"/>
            <a:ext cx="457200" cy="2476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1" i="0" u="none">
                <a:solidFill>
                  <a:schemeClr val="dk1"/>
                </a:solidFill>
                <a:latin typeface="Arial"/>
                <a:ea typeface="Arial"/>
                <a:cs typeface="Arial"/>
                <a:sym typeface="Arial"/>
              </a:rPr>
              <a:t>7</a:t>
            </a:fld>
            <a:endParaRPr/>
          </a:p>
        </p:txBody>
      </p:sp>
      <p:sp>
        <p:nvSpPr>
          <p:cNvPr id="141" name="Google Shape;141;p7"/>
          <p:cNvSpPr txBox="1">
            <a:spLocks noGrp="1"/>
          </p:cNvSpPr>
          <p:nvPr>
            <p:ph type="body" idx="4294967295"/>
          </p:nvPr>
        </p:nvSpPr>
        <p:spPr>
          <a:xfrm>
            <a:off x="379759" y="1337595"/>
            <a:ext cx="7251700" cy="514350"/>
          </a:xfrm>
          <a:prstGeom prst="rect">
            <a:avLst/>
          </a:prstGeom>
          <a:noFill/>
          <a:ln>
            <a:noFill/>
          </a:ln>
        </p:spPr>
        <p:txBody>
          <a:bodyPr spcFirstLastPara="1" wrap="square" lIns="0" tIns="0" rIns="91425" bIns="0" anchor="t" anchorCtr="0">
            <a:noAutofit/>
          </a:bodyPr>
          <a:lstStyle/>
          <a:p>
            <a:pPr marL="0" marR="0" lvl="0" indent="0" algn="l" rtl="0">
              <a:lnSpc>
                <a:spcPct val="80000"/>
              </a:lnSpc>
              <a:spcBef>
                <a:spcPts val="0"/>
              </a:spcBef>
              <a:spcAft>
                <a:spcPts val="0"/>
              </a:spcAft>
              <a:buClr>
                <a:schemeClr val="dk1"/>
              </a:buClr>
              <a:buSzPts val="2600"/>
              <a:buFont typeface="Arial"/>
              <a:buNone/>
            </a:pPr>
            <a:r>
              <a:rPr lang="en-US" sz="2600" b="0" i="0" u="none">
                <a:solidFill>
                  <a:schemeClr val="dk1"/>
                </a:solidFill>
                <a:latin typeface="Arial"/>
                <a:ea typeface="Arial"/>
                <a:cs typeface="Arial"/>
                <a:sym typeface="Arial"/>
              </a:rPr>
              <a:t>2. Los </a:t>
            </a:r>
            <a:r>
              <a:rPr lang="en-US" sz="2600" b="0" i="0" u="none" err="1">
                <a:solidFill>
                  <a:schemeClr val="dk1"/>
                </a:solidFill>
                <a:latin typeface="Arial"/>
                <a:ea typeface="Arial"/>
                <a:cs typeface="Arial"/>
                <a:sym typeface="Arial"/>
              </a:rPr>
              <a:t>tipos</a:t>
            </a:r>
            <a:r>
              <a:rPr lang="en-US" sz="2600" b="0" i="0" u="none">
                <a:solidFill>
                  <a:schemeClr val="dk1"/>
                </a:solidFill>
                <a:latin typeface="Arial"/>
                <a:ea typeface="Arial"/>
                <a:cs typeface="Arial"/>
                <a:sym typeface="Arial"/>
              </a:rPr>
              <a:t> MIME</a:t>
            </a:r>
            <a:endParaRPr>
              <a:solidFill>
                <a:schemeClr val="dk1"/>
              </a:solidFill>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 </a:t>
            </a:r>
            <a:r>
              <a:rPr lang="en-US" sz="1200" b="0" i="0" u="none" err="1">
                <a:solidFill>
                  <a:schemeClr val="dk1"/>
                </a:solidFill>
                <a:latin typeface="Arial"/>
                <a:ea typeface="Arial"/>
                <a:cs typeface="Arial"/>
                <a:sym typeface="Arial"/>
              </a:rPr>
              <a:t>Permitir</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negociación</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contenido</a:t>
            </a:r>
            <a:r>
              <a:rPr lang="en-US" sz="1200" b="0" i="0" u="none">
                <a:solidFill>
                  <a:schemeClr val="dk1"/>
                </a:solidFill>
                <a:latin typeface="Arial"/>
                <a:ea typeface="Arial"/>
                <a:cs typeface="Arial"/>
                <a:sym typeface="Arial"/>
              </a:rPr>
              <a:t>. El </a:t>
            </a:r>
            <a:r>
              <a:rPr lang="en-US" sz="1200" b="0" i="0" u="none" err="1">
                <a:solidFill>
                  <a:schemeClr val="dk1"/>
                </a:solidFill>
                <a:latin typeface="Arial"/>
                <a:ea typeface="Arial"/>
                <a:cs typeface="Arial"/>
                <a:sym typeface="Arial"/>
              </a:rPr>
              <a:t>cliente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su</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petición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incluye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tipos</a:t>
            </a:r>
            <a:r>
              <a:rPr lang="en-US" sz="1200" b="0" i="0" u="none">
                <a:solidFill>
                  <a:schemeClr val="dk1"/>
                </a:solidFill>
                <a:latin typeface="Arial"/>
                <a:ea typeface="Arial"/>
                <a:cs typeface="Arial"/>
                <a:sym typeface="Arial"/>
              </a:rPr>
              <a:t> MIME que </a:t>
            </a:r>
            <a:r>
              <a:rPr lang="en-US" sz="1200" b="0" i="0" u="none" err="1">
                <a:solidFill>
                  <a:schemeClr val="dk1"/>
                </a:solidFill>
                <a:latin typeface="Arial"/>
                <a:ea typeface="Arial"/>
                <a:cs typeface="Arial"/>
                <a:sym typeface="Arial"/>
              </a:rPr>
              <a:t>acepta</a:t>
            </a:r>
            <a:r>
              <a:rPr lang="en-US" sz="1200" b="0" i="0" u="none">
                <a:solidFill>
                  <a:schemeClr val="dk1"/>
                </a:solidFill>
                <a:latin typeface="Arial"/>
                <a:ea typeface="Arial"/>
                <a:cs typeface="Arial"/>
                <a:sym typeface="Arial"/>
              </a:rPr>
              <a:t>. Por </a:t>
            </a:r>
            <a:r>
              <a:rPr lang="en-US" sz="1200" b="0" i="0" u="none" err="1">
                <a:solidFill>
                  <a:schemeClr val="dk1"/>
                </a:solidFill>
                <a:latin typeface="Arial"/>
                <a:ea typeface="Arial"/>
                <a:cs typeface="Arial"/>
                <a:sym typeface="Arial"/>
              </a:rPr>
              <a:t>ejemplo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si</a:t>
            </a:r>
            <a:r>
              <a:rPr lang="en-US" sz="1200" b="0" i="0" u="none">
                <a:solidFill>
                  <a:schemeClr val="dk1"/>
                </a:solidFill>
                <a:latin typeface="Arial"/>
                <a:ea typeface="Arial"/>
                <a:cs typeface="Arial"/>
                <a:sym typeface="Arial"/>
              </a:rPr>
              <a:t> un </a:t>
            </a:r>
            <a:r>
              <a:rPr lang="en-US" sz="1200" b="0" i="0" u="none" err="1">
                <a:solidFill>
                  <a:schemeClr val="dk1"/>
                </a:solidFill>
                <a:latin typeface="Arial"/>
                <a:ea typeface="Arial"/>
                <a:cs typeface="Arial"/>
                <a:sym typeface="Arial"/>
              </a:rPr>
              <a:t>navegador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puede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soportar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documentos</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tipo</a:t>
            </a:r>
            <a:r>
              <a:rPr lang="en-US" sz="1200" b="0" i="0" u="none">
                <a:solidFill>
                  <a:schemeClr val="dk1"/>
                </a:solidFill>
                <a:latin typeface="Arial"/>
                <a:ea typeface="Arial"/>
                <a:cs typeface="Arial"/>
                <a:sym typeface="Arial"/>
              </a:rPr>
              <a:t> </a:t>
            </a:r>
            <a:r>
              <a:rPr lang="en-US" sz="1200" b="0" i="1" u="none">
                <a:solidFill>
                  <a:schemeClr val="dk1"/>
                </a:solidFill>
                <a:latin typeface="Arial"/>
                <a:ea typeface="Arial"/>
                <a:cs typeface="Arial"/>
                <a:sym typeface="Arial"/>
              </a:rPr>
              <a:t>application/pdf, </a:t>
            </a:r>
            <a:r>
              <a:rPr lang="en-US" sz="1200" b="0" i="0" u="none">
                <a:solidFill>
                  <a:schemeClr val="dk1"/>
                </a:solidFill>
                <a:latin typeface="Arial"/>
                <a:ea typeface="Arial"/>
                <a:cs typeface="Arial"/>
                <a:sym typeface="Arial"/>
              </a:rPr>
              <a:t>lo </a:t>
            </a:r>
            <a:r>
              <a:rPr lang="en-US" sz="1200" b="0" i="0" u="none" err="1">
                <a:solidFill>
                  <a:schemeClr val="dk1"/>
                </a:solidFill>
                <a:latin typeface="Arial"/>
                <a:ea typeface="Arial"/>
                <a:cs typeface="Arial"/>
                <a:sym typeface="Arial"/>
              </a:rPr>
              <a:t>indicará</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la cabecera HTTP:</a:t>
            </a:r>
            <a:endParaRPr>
              <a:solidFill>
                <a:schemeClr val="dk1"/>
              </a:solidFill>
            </a:endParaRPr>
          </a:p>
          <a:p>
            <a:pPr marL="0" marR="0" lvl="0" indent="0" algn="l" rtl="0">
              <a:lnSpc>
                <a:spcPct val="80000"/>
              </a:lnSpc>
              <a:spcBef>
                <a:spcPts val="1200"/>
              </a:spcBef>
              <a:spcAft>
                <a:spcPts val="0"/>
              </a:spcAft>
              <a:buClr>
                <a:schemeClr val="dk1"/>
              </a:buClr>
              <a:buSzPts val="1200"/>
              <a:buFont typeface="Courier New"/>
              <a:buNone/>
            </a:pPr>
            <a:r>
              <a:rPr lang="en-US" sz="1200" b="0" i="0" u="none">
                <a:solidFill>
                  <a:schemeClr val="dk1"/>
                </a:solidFill>
                <a:latin typeface="Courier New"/>
                <a:ea typeface="Courier New"/>
                <a:cs typeface="Courier New"/>
                <a:sym typeface="Courier New"/>
              </a:rPr>
              <a:t>Allow: application/pdf</a:t>
            </a:r>
            <a:endParaRPr>
              <a:solidFill>
                <a:schemeClr val="dk1"/>
              </a:solidFill>
            </a:endParaRPr>
          </a:p>
          <a:p>
            <a:pPr marL="0" marR="0" lvl="0" indent="0" algn="l" rtl="0">
              <a:lnSpc>
                <a:spcPct val="8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3. </a:t>
            </a:r>
            <a:r>
              <a:rPr lang="en-US" sz="1200" b="0" i="0" u="none" err="1">
                <a:solidFill>
                  <a:schemeClr val="dk1"/>
                </a:solidFill>
                <a:latin typeface="Arial"/>
                <a:ea typeface="Arial"/>
                <a:cs typeface="Arial"/>
                <a:sym typeface="Arial"/>
              </a:rPr>
              <a:t>Encapsular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o </a:t>
            </a:r>
            <a:r>
              <a:rPr lang="en-US" sz="1200" b="0" i="0" u="none" err="1">
                <a:solidFill>
                  <a:schemeClr val="dk1"/>
                </a:solidFill>
                <a:latin typeface="Arial"/>
                <a:ea typeface="Arial"/>
                <a:cs typeface="Arial"/>
                <a:sym typeface="Arial"/>
              </a:rPr>
              <a:t>más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entidades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dentro</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cuerpo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mensaje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mediante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tipos</a:t>
            </a:r>
            <a:r>
              <a:rPr lang="en-US" sz="1200" b="0" i="0" u="none">
                <a:solidFill>
                  <a:schemeClr val="dk1"/>
                </a:solidFill>
                <a:latin typeface="Arial"/>
                <a:ea typeface="Arial"/>
                <a:cs typeface="Arial"/>
                <a:sym typeface="Arial"/>
              </a:rPr>
              <a:t> MIME multipart. </a:t>
            </a:r>
            <a:r>
              <a:rPr lang="en-US" sz="1200" b="0" i="0" u="none" err="1">
                <a:solidFill>
                  <a:schemeClr val="dk1"/>
                </a:solidFill>
                <a:latin typeface="Arial"/>
                <a:ea typeface="Arial"/>
                <a:cs typeface="Arial"/>
                <a:sym typeface="Arial"/>
              </a:rPr>
              <a:t>Quizá</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ejemplo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más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conocido</a:t>
            </a:r>
            <a:r>
              <a:rPr lang="en-US" sz="1200" b="0" i="0" u="none">
                <a:solidFill>
                  <a:schemeClr val="dk1"/>
                </a:solidFill>
                <a:latin typeface="Arial"/>
                <a:ea typeface="Arial"/>
                <a:cs typeface="Arial"/>
                <a:sym typeface="Arial"/>
              </a:rPr>
              <a:t> sea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tipo</a:t>
            </a:r>
            <a:r>
              <a:rPr lang="en-US" sz="1200" b="0" i="0" u="none">
                <a:solidFill>
                  <a:schemeClr val="dk1"/>
                </a:solidFill>
                <a:latin typeface="Arial"/>
                <a:ea typeface="Arial"/>
                <a:cs typeface="Arial"/>
                <a:sym typeface="Arial"/>
              </a:rPr>
              <a:t> </a:t>
            </a:r>
            <a:r>
              <a:rPr lang="en-US" sz="1200" b="0" i="1" u="none">
                <a:solidFill>
                  <a:schemeClr val="dk1"/>
                </a:solidFill>
                <a:latin typeface="Arial"/>
                <a:ea typeface="Arial"/>
                <a:cs typeface="Arial"/>
                <a:sym typeface="Arial"/>
              </a:rPr>
              <a:t>multipart/form-data </a:t>
            </a:r>
            <a:r>
              <a:rPr lang="en-US" sz="1200" b="0" i="0" u="none" err="1">
                <a:solidFill>
                  <a:schemeClr val="dk1"/>
                </a:solidFill>
                <a:latin typeface="Arial"/>
                <a:ea typeface="Arial"/>
                <a:cs typeface="Arial"/>
                <a:sym typeface="Arial"/>
              </a:rPr>
              <a:t>utilizado</a:t>
            </a:r>
            <a:r>
              <a:rPr lang="en-US" sz="1200" b="0" i="0" u="none">
                <a:solidFill>
                  <a:schemeClr val="dk1"/>
                </a:solidFill>
                <a:latin typeface="Arial"/>
                <a:ea typeface="Arial"/>
                <a:cs typeface="Arial"/>
                <a:sym typeface="Arial"/>
              </a:rPr>
              <a:t> para </a:t>
            </a:r>
            <a:r>
              <a:rPr lang="en-US" sz="1200" b="0" i="0" u="none" err="1">
                <a:solidFill>
                  <a:schemeClr val="dk1"/>
                </a:solidFill>
                <a:latin typeface="Arial"/>
                <a:ea typeface="Arial"/>
                <a:cs typeface="Arial"/>
                <a:sym typeface="Arial"/>
              </a:rPr>
              <a:t>encapsular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datos</a:t>
            </a:r>
            <a:r>
              <a:rPr lang="en-US" sz="1200" b="0" i="0" u="none">
                <a:solidFill>
                  <a:schemeClr val="dk1"/>
                </a:solidFill>
                <a:latin typeface="Arial"/>
                <a:ea typeface="Arial"/>
                <a:cs typeface="Arial"/>
                <a:sym typeface="Arial"/>
              </a:rPr>
              <a:t> de un </a:t>
            </a:r>
            <a:r>
              <a:rPr lang="en-US" sz="1200" b="0" i="0" u="none" err="1">
                <a:solidFill>
                  <a:schemeClr val="dk1"/>
                </a:solidFill>
                <a:latin typeface="Arial"/>
                <a:ea typeface="Arial"/>
                <a:cs typeface="Arial"/>
                <a:sym typeface="Arial"/>
              </a:rPr>
              <a:t>formulario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su</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envío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hacia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servidor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mediante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método</a:t>
            </a:r>
            <a:r>
              <a:rPr lang="en-US" sz="1200" b="0" i="0" u="none">
                <a:solidFill>
                  <a:schemeClr val="dk1"/>
                </a:solidFill>
                <a:latin typeface="Arial"/>
                <a:ea typeface="Arial"/>
                <a:cs typeface="Arial"/>
                <a:sym typeface="Arial"/>
              </a:rPr>
              <a:t> POST.</a:t>
            </a:r>
            <a:endParaRPr>
              <a:solidFill>
                <a:schemeClr val="dk1"/>
              </a:solidFill>
            </a:endParaRPr>
          </a:p>
          <a:p>
            <a:pPr marL="0" marR="0" lvl="0" indent="0" algn="l" rtl="0">
              <a:lnSpc>
                <a:spcPct val="80000"/>
              </a:lnSpc>
              <a:spcBef>
                <a:spcPts val="1200"/>
              </a:spcBef>
              <a:spcAft>
                <a:spcPts val="0"/>
              </a:spcAft>
              <a:buClr>
                <a:schemeClr val="accent2"/>
              </a:buClr>
              <a:buSzPts val="1200"/>
              <a:buFont typeface="Arial"/>
              <a:buNone/>
            </a:pPr>
            <a:endParaRPr sz="1200" b="0" i="0" u="none">
              <a:solidFill>
                <a:schemeClr val="dk1"/>
              </a:solidFill>
              <a:latin typeface="Arial"/>
              <a:ea typeface="Arial"/>
              <a:cs typeface="Arial"/>
              <a:sym typeface="Arial"/>
            </a:endParaRPr>
          </a:p>
          <a:p>
            <a:pPr marR="0" lvl="0" indent="-266700" algn="l" rtl="0">
              <a:spcBef>
                <a:spcPts val="1200"/>
              </a:spcBef>
              <a:spcAft>
                <a:spcPts val="0"/>
              </a:spcAft>
              <a:buClr>
                <a:srgbClr val="54A021"/>
              </a:buClr>
              <a:buSzPts val="1200"/>
              <a:buFont typeface="Arial"/>
              <a:buNone/>
            </a:pPr>
            <a:endParaRPr sz="1200" b="0" i="0" u="none">
              <a:solidFill>
                <a:schemeClr val="dk1"/>
              </a:solidFill>
              <a:latin typeface="Arial"/>
              <a:ea typeface="Arial"/>
              <a:cs typeface="Arial"/>
              <a:sym typeface="Arial"/>
            </a:endParaRPr>
          </a:p>
        </p:txBody>
      </p:sp>
      <p:sp>
        <p:nvSpPr>
          <p:cNvPr id="142" name="Google Shape;142;p7"/>
          <p:cNvSpPr txBox="1"/>
          <p:nvPr/>
        </p:nvSpPr>
        <p:spPr>
          <a:xfrm>
            <a:off x="1028700" y="3403600"/>
            <a:ext cx="74041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20"/>
          <p:cNvSpPr txBox="1">
            <a:spLocks noGrp="1"/>
          </p:cNvSpPr>
          <p:nvPr>
            <p:ph type="body" idx="4294967295"/>
          </p:nvPr>
        </p:nvSpPr>
        <p:spPr>
          <a:xfrm>
            <a:off x="461300" y="925963"/>
            <a:ext cx="7251700" cy="514350"/>
          </a:xfrm>
          <a:prstGeom prst="rect">
            <a:avLst/>
          </a:prstGeom>
          <a:noFill/>
          <a:ln>
            <a:noFill/>
          </a:ln>
        </p:spPr>
        <p:txBody>
          <a:bodyPr spcFirstLastPara="1" wrap="square" lIns="0" tIns="0" rIns="91425" bIns="0" anchor="t" anchorCtr="0">
            <a:noAutofit/>
          </a:bodyPr>
          <a:lstStyle/>
          <a:p>
            <a:pPr marL="0" marR="0" lvl="0" indent="0" algn="l" rtl="0">
              <a:lnSpc>
                <a:spcPct val="100000"/>
              </a:lnSpc>
              <a:spcBef>
                <a:spcPts val="0"/>
              </a:spcBef>
              <a:spcAft>
                <a:spcPts val="0"/>
              </a:spcAft>
              <a:buClr>
                <a:schemeClr val="dk1"/>
              </a:buClr>
              <a:buSzPts val="2600"/>
              <a:buFont typeface="Arial"/>
              <a:buNone/>
            </a:pPr>
            <a:r>
              <a:rPr lang="en-US" sz="2600">
                <a:solidFill>
                  <a:schemeClr val="dk1"/>
                </a:solidFill>
                <a:latin typeface="Arial"/>
                <a:ea typeface="Arial"/>
                <a:cs typeface="Arial"/>
                <a:sym typeface="Arial"/>
              </a:rPr>
              <a:t>3</a:t>
            </a:r>
            <a:r>
              <a:rPr lang="en-US" sz="2600" b="0" i="0" u="none">
                <a:solidFill>
                  <a:schemeClr val="dk1"/>
                </a:solidFill>
                <a:latin typeface="Arial"/>
                <a:ea typeface="Arial"/>
                <a:cs typeface="Arial"/>
                <a:sym typeface="Arial"/>
              </a:rPr>
              <a:t>. El </a:t>
            </a:r>
            <a:r>
              <a:rPr lang="en-US" sz="2600" b="0" i="0" u="none" err="1">
                <a:solidFill>
                  <a:schemeClr val="dk1"/>
                </a:solidFill>
                <a:latin typeface="Arial"/>
                <a:ea typeface="Arial"/>
                <a:cs typeface="Arial"/>
                <a:sym typeface="Arial"/>
              </a:rPr>
              <a:t>servidor</a:t>
            </a:r>
            <a:r>
              <a:rPr lang="en-US" sz="2600" b="0" i="0" u="none">
                <a:solidFill>
                  <a:schemeClr val="dk1"/>
                </a:solidFill>
                <a:latin typeface="Arial"/>
                <a:ea typeface="Arial"/>
                <a:cs typeface="Arial"/>
                <a:sym typeface="Arial"/>
              </a:rPr>
              <a:t> web </a:t>
            </a:r>
            <a:r>
              <a:rPr lang="en-US" sz="2600" b="0" i="0" u="none" err="1">
                <a:solidFill>
                  <a:schemeClr val="dk1"/>
                </a:solidFill>
                <a:latin typeface="Arial"/>
                <a:ea typeface="Arial"/>
                <a:cs typeface="Arial"/>
                <a:sym typeface="Arial"/>
              </a:rPr>
              <a:t>seguro</a:t>
            </a:r>
            <a:endParaRPr err="1">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Un </a:t>
            </a:r>
            <a:r>
              <a:rPr lang="en-US" sz="1200" b="0" i="0" u="none" err="1">
                <a:solidFill>
                  <a:schemeClr val="dk1"/>
                </a:solidFill>
                <a:latin typeface="Arial"/>
                <a:ea typeface="Arial"/>
                <a:cs typeface="Arial"/>
                <a:sym typeface="Arial"/>
              </a:rPr>
              <a:t>servidor</a:t>
            </a:r>
            <a:r>
              <a:rPr lang="en-US" sz="1200" b="0" i="0" u="none">
                <a:solidFill>
                  <a:schemeClr val="dk1"/>
                </a:solidFill>
                <a:latin typeface="Arial"/>
                <a:ea typeface="Arial"/>
                <a:cs typeface="Arial"/>
                <a:sym typeface="Arial"/>
              </a:rPr>
              <a:t> web es </a:t>
            </a:r>
            <a:r>
              <a:rPr lang="en-US" sz="1200" b="0" i="0" u="none" err="1">
                <a:solidFill>
                  <a:schemeClr val="dk1"/>
                </a:solidFill>
                <a:latin typeface="Arial"/>
                <a:ea typeface="Arial"/>
                <a:cs typeface="Arial"/>
                <a:sym typeface="Arial"/>
              </a:rPr>
              <a:t>seguro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cuando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garantiza</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comunicación</a:t>
            </a:r>
            <a:r>
              <a:rPr lang="en-US" sz="1200" b="0" i="0" u="none">
                <a:solidFill>
                  <a:schemeClr val="dk1"/>
                </a:solidFill>
                <a:latin typeface="Arial"/>
                <a:ea typeface="Arial"/>
                <a:cs typeface="Arial"/>
                <a:sym typeface="Arial"/>
              </a:rPr>
              <a:t> con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cliente</a:t>
            </a:r>
            <a:r>
              <a:rPr lang="en-US" sz="1200" b="0" i="0" u="none">
                <a:solidFill>
                  <a:schemeClr val="dk1"/>
                </a:solidFill>
                <a:latin typeface="Arial"/>
                <a:ea typeface="Arial"/>
                <a:cs typeface="Arial"/>
                <a:sym typeface="Arial"/>
              </a:rPr>
              <a:t> web con </a:t>
            </a:r>
            <a:r>
              <a:rPr lang="en-US" sz="1200" b="0" i="0" u="none" err="1">
                <a:solidFill>
                  <a:schemeClr val="dk1"/>
                </a:solidFill>
                <a:latin typeface="Arial"/>
                <a:ea typeface="Arial"/>
                <a:cs typeface="Arial"/>
                <a:sym typeface="Arial"/>
              </a:rPr>
              <a:t>autenticación</a:t>
            </a:r>
            <a:r>
              <a:rPr lang="en-US" sz="1200" b="0" i="0" u="none">
                <a:solidFill>
                  <a:schemeClr val="dk1"/>
                </a:solidFill>
                <a:latin typeface="Arial"/>
                <a:ea typeface="Arial"/>
                <a:cs typeface="Arial"/>
                <a:sym typeface="Arial"/>
              </a:rPr>
              <a:t> y </a:t>
            </a:r>
            <a:r>
              <a:rPr lang="en-US" sz="1200" b="0" i="0" u="none" err="1">
                <a:solidFill>
                  <a:schemeClr val="dk1"/>
                </a:solidFill>
                <a:latin typeface="Arial"/>
                <a:ea typeface="Arial"/>
                <a:cs typeface="Arial"/>
                <a:sym typeface="Arial"/>
              </a:rPr>
              <a:t>confidencialidad</a:t>
            </a:r>
            <a:r>
              <a:rPr lang="en-US" sz="1200" b="0" i="0" u="none">
                <a:solidFill>
                  <a:schemeClr val="dk1"/>
                </a:solidFill>
                <a:latin typeface="Arial"/>
                <a:ea typeface="Arial"/>
                <a:cs typeface="Arial"/>
                <a:sym typeface="Arial"/>
              </a:rPr>
              <a:t>.</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a:t>
            </a:r>
            <a:r>
              <a:rPr lang="en-US" sz="1200" b="0" i="0" u="none" err="1">
                <a:solidFill>
                  <a:schemeClr val="dk1"/>
                </a:solidFill>
                <a:latin typeface="Arial"/>
                <a:ea typeface="Arial"/>
                <a:cs typeface="Arial"/>
                <a:sym typeface="Arial"/>
              </a:rPr>
              <a:t>protocolo</a:t>
            </a:r>
            <a:r>
              <a:rPr lang="en-US" sz="1200" b="0" i="0" u="none">
                <a:solidFill>
                  <a:schemeClr val="dk1"/>
                </a:solidFill>
                <a:latin typeface="Arial"/>
                <a:ea typeface="Arial"/>
                <a:cs typeface="Arial"/>
                <a:sym typeface="Arial"/>
              </a:rPr>
              <a:t> SSL </a:t>
            </a:r>
            <a:r>
              <a:rPr lang="en-US" sz="1200" b="0" i="0" u="none" err="1">
                <a:solidFill>
                  <a:schemeClr val="dk1"/>
                </a:solidFill>
                <a:latin typeface="Arial"/>
                <a:ea typeface="Arial"/>
                <a:cs typeface="Arial"/>
                <a:sym typeface="Arial"/>
              </a:rPr>
              <a:t>permite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establecer</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comunicación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segura</a:t>
            </a:r>
            <a:r>
              <a:rPr lang="en-US" sz="1200" b="0" i="0" u="none">
                <a:solidFill>
                  <a:schemeClr val="dk1"/>
                </a:solidFill>
                <a:latin typeface="Arial"/>
                <a:ea typeface="Arial"/>
                <a:cs typeface="Arial"/>
                <a:sym typeface="Arial"/>
              </a:rPr>
              <a:t> y </a:t>
            </a:r>
            <a:r>
              <a:rPr lang="en-US" sz="1200" b="0" i="0" u="none" err="1">
                <a:solidFill>
                  <a:schemeClr val="dk1"/>
                </a:solidFill>
                <a:latin typeface="Arial"/>
                <a:ea typeface="Arial"/>
                <a:cs typeface="Arial"/>
                <a:sym typeface="Arial"/>
              </a:rPr>
              <a:t>codificada</a:t>
            </a:r>
            <a:r>
              <a:rPr lang="en-US" sz="1200" b="0" i="0" u="none">
                <a:solidFill>
                  <a:schemeClr val="dk1"/>
                </a:solidFill>
                <a:latin typeface="Arial"/>
                <a:ea typeface="Arial"/>
                <a:cs typeface="Arial"/>
                <a:sym typeface="Arial"/>
              </a:rPr>
              <a:t> entre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servidor</a:t>
            </a:r>
            <a:r>
              <a:rPr lang="en-US" sz="1200" b="0" i="0" u="none">
                <a:solidFill>
                  <a:schemeClr val="dk1"/>
                </a:solidFill>
                <a:latin typeface="Arial"/>
                <a:ea typeface="Arial"/>
                <a:cs typeface="Arial"/>
                <a:sym typeface="Arial"/>
              </a:rPr>
              <a:t> web y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navegador</a:t>
            </a:r>
            <a:r>
              <a:rPr lang="en-US" sz="1200" b="0" i="0" u="none">
                <a:solidFill>
                  <a:schemeClr val="dk1"/>
                </a:solidFill>
                <a:latin typeface="Arial"/>
                <a:ea typeface="Arial"/>
                <a:cs typeface="Arial"/>
                <a:sym typeface="Arial"/>
              </a:rPr>
              <a:t>. SSL </a:t>
            </a:r>
            <a:r>
              <a:rPr lang="en-US" sz="1200" b="0" i="0" u="none" err="1">
                <a:solidFill>
                  <a:schemeClr val="dk1"/>
                </a:solidFill>
                <a:latin typeface="Arial"/>
                <a:ea typeface="Arial"/>
                <a:cs typeface="Arial"/>
                <a:sym typeface="Arial"/>
              </a:rPr>
              <a:t>trabaja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conjuntamente</a:t>
            </a:r>
            <a:r>
              <a:rPr lang="en-US" sz="1200" b="0" i="0" u="none">
                <a:solidFill>
                  <a:schemeClr val="dk1"/>
                </a:solidFill>
                <a:latin typeface="Arial"/>
                <a:ea typeface="Arial"/>
                <a:cs typeface="Arial"/>
                <a:sym typeface="Arial"/>
              </a:rPr>
              <a:t> con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protocolo</a:t>
            </a:r>
            <a:r>
              <a:rPr lang="en-US" sz="1200" b="0" i="0" u="none">
                <a:solidFill>
                  <a:schemeClr val="dk1"/>
                </a:solidFill>
                <a:latin typeface="Arial"/>
                <a:ea typeface="Arial"/>
                <a:cs typeface="Arial"/>
                <a:sym typeface="Arial"/>
              </a:rPr>
              <a:t> HTTP, </a:t>
            </a:r>
            <a:r>
              <a:rPr lang="en-US" sz="1200" b="0" i="0" u="none" err="1">
                <a:solidFill>
                  <a:schemeClr val="dk1"/>
                </a:solidFill>
                <a:latin typeface="Arial"/>
                <a:ea typeface="Arial"/>
                <a:cs typeface="Arial"/>
                <a:sym typeface="Arial"/>
              </a:rPr>
              <a:t>creando</a:t>
            </a:r>
            <a:r>
              <a:rPr lang="en-US" sz="1200" b="0" i="0" u="none">
                <a:solidFill>
                  <a:schemeClr val="dk1"/>
                </a:solidFill>
                <a:latin typeface="Arial"/>
                <a:ea typeface="Arial"/>
                <a:cs typeface="Arial"/>
                <a:sym typeface="Arial"/>
              </a:rPr>
              <a:t> un </a:t>
            </a:r>
            <a:r>
              <a:rPr lang="en-US" sz="1200" b="0" i="0" u="none" err="1">
                <a:solidFill>
                  <a:schemeClr val="dk1"/>
                </a:solidFill>
                <a:latin typeface="Arial"/>
                <a:ea typeface="Arial"/>
                <a:cs typeface="Arial"/>
                <a:sym typeface="Arial"/>
              </a:rPr>
              <a:t>protocolo</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transmisión</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hipertexto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seguro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llamado</a:t>
            </a:r>
            <a:r>
              <a:rPr lang="en-US" sz="1200" b="0" i="0" u="none">
                <a:solidFill>
                  <a:schemeClr val="dk1"/>
                </a:solidFill>
                <a:latin typeface="Arial"/>
                <a:ea typeface="Arial"/>
                <a:cs typeface="Arial"/>
                <a:sym typeface="Arial"/>
              </a:rPr>
              <a:t> HTTPS.</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El </a:t>
            </a:r>
            <a:r>
              <a:rPr lang="en-US" sz="1200" b="0" i="0" u="none" err="1">
                <a:solidFill>
                  <a:schemeClr val="dk1"/>
                </a:solidFill>
                <a:latin typeface="Arial"/>
                <a:ea typeface="Arial"/>
                <a:cs typeface="Arial"/>
                <a:sym typeface="Arial"/>
              </a:rPr>
              <a:t>protocolo</a:t>
            </a:r>
            <a:r>
              <a:rPr lang="en-US" sz="1200" b="0" i="0" u="none">
                <a:solidFill>
                  <a:schemeClr val="dk1"/>
                </a:solidFill>
                <a:latin typeface="Arial"/>
                <a:ea typeface="Arial"/>
                <a:cs typeface="Arial"/>
                <a:sym typeface="Arial"/>
              </a:rPr>
              <a:t> HTTPS se </a:t>
            </a:r>
            <a:r>
              <a:rPr lang="en-US" sz="1200" b="0" i="0" u="none" err="1">
                <a:solidFill>
                  <a:schemeClr val="dk1"/>
                </a:solidFill>
                <a:latin typeface="Arial"/>
                <a:ea typeface="Arial"/>
                <a:cs typeface="Arial"/>
                <a:sym typeface="Arial"/>
              </a:rPr>
              <a:t>basa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dos </a:t>
            </a:r>
            <a:r>
              <a:rPr lang="en-US" sz="1200" b="0" i="0" u="none" err="1">
                <a:solidFill>
                  <a:schemeClr val="dk1"/>
                </a:solidFill>
                <a:latin typeface="Arial"/>
                <a:ea typeface="Arial"/>
                <a:cs typeface="Arial"/>
                <a:sym typeface="Arial"/>
              </a:rPr>
              <a:t>tipos</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criptografía</a:t>
            </a:r>
            <a:r>
              <a:rPr lang="en-US" sz="1200" b="0" i="0" u="none">
                <a:solidFill>
                  <a:schemeClr val="dk1"/>
                </a:solidFill>
                <a:latin typeface="Arial"/>
                <a:ea typeface="Arial"/>
                <a:cs typeface="Arial"/>
                <a:sym typeface="Arial"/>
              </a:rPr>
              <a:t>:</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Simétrica</a:t>
            </a:r>
            <a:r>
              <a:rPr lang="en-US" sz="1200" b="0" i="0" u="none">
                <a:solidFill>
                  <a:schemeClr val="dk1"/>
                </a:solidFill>
                <a:latin typeface="Arial"/>
                <a:ea typeface="Arial"/>
                <a:cs typeface="Arial"/>
                <a:sym typeface="Arial"/>
              </a:rPr>
              <a:t> o de clave </a:t>
            </a:r>
            <a:r>
              <a:rPr lang="en-US" sz="1200" b="0" i="0" u="none" err="1">
                <a:solidFill>
                  <a:schemeClr val="dk1"/>
                </a:solidFill>
                <a:latin typeface="Arial"/>
                <a:ea typeface="Arial"/>
                <a:cs typeface="Arial"/>
                <a:sym typeface="Arial"/>
              </a:rPr>
              <a:t>compartida</a:t>
            </a:r>
            <a:r>
              <a:rPr lang="en-US" sz="1200" b="0" i="0" u="none">
                <a:solidFill>
                  <a:schemeClr val="dk1"/>
                </a:solidFill>
                <a:latin typeface="Arial"/>
                <a:ea typeface="Arial"/>
                <a:cs typeface="Arial"/>
                <a:sym typeface="Arial"/>
              </a:rPr>
              <a:t>.</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Asimétrica</a:t>
            </a:r>
            <a:r>
              <a:rPr lang="en-US" sz="1200" b="0" i="0" u="none">
                <a:solidFill>
                  <a:schemeClr val="dk1"/>
                </a:solidFill>
                <a:latin typeface="Arial"/>
                <a:ea typeface="Arial"/>
                <a:cs typeface="Arial"/>
                <a:sym typeface="Arial"/>
              </a:rPr>
              <a:t> o de clave </a:t>
            </a:r>
            <a:r>
              <a:rPr lang="en-US" sz="1200" b="0" i="0" u="none" err="1">
                <a:solidFill>
                  <a:schemeClr val="dk1"/>
                </a:solidFill>
                <a:latin typeface="Arial"/>
                <a:ea typeface="Arial"/>
                <a:cs typeface="Arial"/>
                <a:sym typeface="Arial"/>
              </a:rPr>
              <a:t>pública-privada</a:t>
            </a:r>
            <a:r>
              <a:rPr lang="en-US" sz="1200" b="0" i="0" u="none">
                <a:solidFill>
                  <a:schemeClr val="dk1"/>
                </a:solidFill>
                <a:latin typeface="Arial"/>
                <a:ea typeface="Arial"/>
                <a:cs typeface="Arial"/>
                <a:sym typeface="Arial"/>
              </a:rPr>
              <a:t>.</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Ambos </a:t>
            </a:r>
            <a:r>
              <a:rPr lang="en-US" sz="1200" b="0" i="0" u="none" err="1">
                <a:solidFill>
                  <a:schemeClr val="dk1"/>
                </a:solidFill>
                <a:latin typeface="Arial"/>
                <a:ea typeface="Arial"/>
                <a:cs typeface="Arial"/>
                <a:sym typeface="Arial"/>
              </a:rPr>
              <a:t>tipos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presentan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diversas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ventajas</a:t>
            </a:r>
            <a:r>
              <a:rPr lang="en-US" sz="1200" b="0" i="0" u="none">
                <a:solidFill>
                  <a:schemeClr val="dk1"/>
                </a:solidFill>
                <a:latin typeface="Arial"/>
                <a:ea typeface="Arial"/>
                <a:cs typeface="Arial"/>
                <a:sym typeface="Arial"/>
              </a:rPr>
              <a:t> e </a:t>
            </a:r>
            <a:r>
              <a:rPr lang="en-US" sz="1200" b="0" i="0" u="none" err="1">
                <a:solidFill>
                  <a:schemeClr val="dk1"/>
                </a:solidFill>
                <a:latin typeface="Arial"/>
                <a:ea typeface="Arial"/>
                <a:cs typeface="Arial"/>
                <a:sym typeface="Arial"/>
              </a:rPr>
              <a:t>inconvenientes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pero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cumplen</a:t>
            </a:r>
            <a:r>
              <a:rPr lang="en-US" sz="1200" b="0" i="0" u="none">
                <a:solidFill>
                  <a:schemeClr val="dk1"/>
                </a:solidFill>
                <a:latin typeface="Arial"/>
                <a:ea typeface="Arial"/>
                <a:cs typeface="Arial"/>
                <a:sym typeface="Arial"/>
              </a:rPr>
              <a:t> con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objetivos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deseados</a:t>
            </a:r>
            <a:r>
              <a:rPr lang="en-US" sz="1200" b="0" i="0" u="none">
                <a:solidFill>
                  <a:schemeClr val="dk1"/>
                </a:solidFill>
                <a:latin typeface="Arial"/>
                <a:ea typeface="Arial"/>
                <a:cs typeface="Arial"/>
                <a:sym typeface="Arial"/>
              </a:rPr>
              <a:t>.</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En </a:t>
            </a:r>
            <a:r>
              <a:rPr lang="en-US" sz="1200" b="0" i="0" u="none" err="1">
                <a:solidFill>
                  <a:schemeClr val="dk1"/>
                </a:solidFill>
                <a:latin typeface="Arial"/>
                <a:ea typeface="Arial"/>
                <a:cs typeface="Arial"/>
                <a:sym typeface="Arial"/>
              </a:rPr>
              <a:t>concreto</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criptografía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asimétrica</a:t>
            </a:r>
            <a:r>
              <a:rPr lang="en-US" sz="1200" b="0" i="0" u="none">
                <a:solidFill>
                  <a:schemeClr val="dk1"/>
                </a:solidFill>
                <a:latin typeface="Arial"/>
                <a:ea typeface="Arial"/>
                <a:cs typeface="Arial"/>
                <a:sym typeface="Arial"/>
              </a:rPr>
              <a:t> se </a:t>
            </a:r>
            <a:r>
              <a:rPr lang="en-US" sz="1200" b="0" i="0" u="none" err="1">
                <a:solidFill>
                  <a:schemeClr val="dk1"/>
                </a:solidFill>
                <a:latin typeface="Arial"/>
                <a:ea typeface="Arial"/>
                <a:cs typeface="Arial"/>
                <a:sym typeface="Arial"/>
              </a:rPr>
              <a:t>utiliza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los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procesos</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autenticación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ya</a:t>
            </a:r>
            <a:r>
              <a:rPr lang="en-US" sz="1200" b="0" i="0" u="none">
                <a:solidFill>
                  <a:schemeClr val="dk1"/>
                </a:solidFill>
                <a:latin typeface="Arial"/>
                <a:ea typeface="Arial"/>
                <a:cs typeface="Arial"/>
                <a:sym typeface="Arial"/>
              </a:rPr>
              <a:t> que </a:t>
            </a:r>
            <a:r>
              <a:rPr lang="en-US" sz="1200" b="0" i="0" u="none" err="1">
                <a:solidFill>
                  <a:schemeClr val="dk1"/>
                </a:solidFill>
                <a:latin typeface="Arial"/>
                <a:ea typeface="Arial"/>
                <a:cs typeface="Arial"/>
                <a:sym typeface="Arial"/>
              </a:rPr>
              <a:t>cada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usuario</a:t>
            </a:r>
            <a:r>
              <a:rPr lang="en-US" sz="1200" b="0" i="0" u="none">
                <a:solidFill>
                  <a:schemeClr val="dk1"/>
                </a:solidFill>
                <a:latin typeface="Arial"/>
                <a:ea typeface="Arial"/>
                <a:cs typeface="Arial"/>
                <a:sym typeface="Arial"/>
              </a:rPr>
              <a:t> protege </a:t>
            </a:r>
            <a:r>
              <a:rPr lang="en-US" sz="1200" b="0" i="0" u="none" err="1">
                <a:solidFill>
                  <a:schemeClr val="dk1"/>
                </a:solidFill>
                <a:latin typeface="Arial"/>
                <a:ea typeface="Arial"/>
                <a:cs typeface="Arial"/>
                <a:sym typeface="Arial"/>
              </a:rPr>
              <a:t>su</a:t>
            </a:r>
            <a:r>
              <a:rPr lang="en-US" sz="1200" b="0" i="0" u="none">
                <a:solidFill>
                  <a:schemeClr val="dk1"/>
                </a:solidFill>
                <a:latin typeface="Arial"/>
                <a:ea typeface="Arial"/>
                <a:cs typeface="Arial"/>
                <a:sym typeface="Arial"/>
              </a:rPr>
              <a:t> clave secreta. No obstante, es </a:t>
            </a:r>
            <a:r>
              <a:rPr lang="en-US" sz="1200" b="0" i="0" u="none" err="1">
                <a:solidFill>
                  <a:schemeClr val="dk1"/>
                </a:solidFill>
                <a:latin typeface="Arial"/>
                <a:ea typeface="Arial"/>
                <a:cs typeface="Arial"/>
                <a:sym typeface="Arial"/>
              </a:rPr>
              <a:t>lenta</a:t>
            </a:r>
            <a:r>
              <a:rPr lang="en-US" sz="1200" b="0" i="0" u="none">
                <a:solidFill>
                  <a:schemeClr val="dk1"/>
                </a:solidFill>
                <a:latin typeface="Arial"/>
                <a:ea typeface="Arial"/>
                <a:cs typeface="Arial"/>
                <a:sym typeface="Arial"/>
              </a:rPr>
              <a:t> para </a:t>
            </a:r>
            <a:r>
              <a:rPr lang="en-US" sz="1200" b="0" i="0" u="none" err="1">
                <a:solidFill>
                  <a:schemeClr val="dk1"/>
                </a:solidFill>
                <a:latin typeface="Arial"/>
                <a:ea typeface="Arial"/>
                <a:cs typeface="Arial"/>
                <a:sym typeface="Arial"/>
              </a:rPr>
              <a:t>el</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cifrado</a:t>
            </a:r>
            <a:r>
              <a:rPr lang="en-US" sz="1200" b="0" i="0" u="none">
                <a:solidFill>
                  <a:schemeClr val="dk1"/>
                </a:solidFill>
                <a:latin typeface="Arial"/>
                <a:ea typeface="Arial"/>
                <a:cs typeface="Arial"/>
                <a:sym typeface="Arial"/>
              </a:rPr>
              <a:t>, a </a:t>
            </a:r>
            <a:r>
              <a:rPr lang="en-US" sz="1200" b="0" i="0" u="none" err="1">
                <a:solidFill>
                  <a:schemeClr val="dk1"/>
                </a:solidFill>
                <a:latin typeface="Arial"/>
                <a:ea typeface="Arial"/>
                <a:cs typeface="Arial"/>
                <a:sym typeface="Arial"/>
              </a:rPr>
              <a:t>diferencia</a:t>
            </a:r>
            <a:r>
              <a:rPr lang="en-US" sz="1200" b="0" i="0" u="none">
                <a:solidFill>
                  <a:schemeClr val="dk1"/>
                </a:solidFill>
                <a:latin typeface="Arial"/>
                <a:ea typeface="Arial"/>
                <a:cs typeface="Arial"/>
                <a:sym typeface="Arial"/>
              </a:rPr>
              <a:t> de la </a:t>
            </a:r>
            <a:r>
              <a:rPr lang="en-US" sz="1200" b="0" i="0" u="none" err="1">
                <a:solidFill>
                  <a:schemeClr val="dk1"/>
                </a:solidFill>
                <a:latin typeface="Arial"/>
                <a:ea typeface="Arial"/>
                <a:cs typeface="Arial"/>
                <a:sym typeface="Arial"/>
              </a:rPr>
              <a:t>criptografía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simétrica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mucho</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más</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rápida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aunque</a:t>
            </a:r>
            <a:r>
              <a:rPr lang="en-US" sz="1200" b="0" i="0" u="none">
                <a:solidFill>
                  <a:schemeClr val="dk1"/>
                </a:solidFill>
                <a:latin typeface="Arial"/>
                <a:ea typeface="Arial"/>
                <a:cs typeface="Arial"/>
                <a:sym typeface="Arial"/>
              </a:rPr>
              <a:t> poco </a:t>
            </a:r>
            <a:r>
              <a:rPr lang="en-US" sz="1200" b="0" i="0" u="none" err="1">
                <a:solidFill>
                  <a:schemeClr val="dk1"/>
                </a:solidFill>
                <a:latin typeface="Arial"/>
                <a:ea typeface="Arial"/>
                <a:cs typeface="Arial"/>
                <a:sym typeface="Arial"/>
              </a:rPr>
              <a:t>eficaz</a:t>
            </a:r>
            <a:r>
              <a:rPr lang="en-US" sz="1200" b="0" i="0" u="none">
                <a:solidFill>
                  <a:schemeClr val="dk1"/>
                </a:solidFill>
                <a:latin typeface="Arial"/>
                <a:ea typeface="Arial"/>
                <a:cs typeface="Arial"/>
                <a:sym typeface="Arial"/>
              </a:rPr>
              <a:t> a la hora de </a:t>
            </a:r>
            <a:r>
              <a:rPr lang="en-US" sz="1200" b="0" i="0" u="none" err="1">
                <a:solidFill>
                  <a:schemeClr val="dk1"/>
                </a:solidFill>
                <a:latin typeface="Arial"/>
                <a:ea typeface="Arial"/>
                <a:cs typeface="Arial"/>
                <a:sym typeface="Arial"/>
              </a:rPr>
              <a:t>gestionar</a:t>
            </a:r>
            <a:r>
              <a:rPr lang="en-US" sz="1200" b="0" i="0" u="none">
                <a:solidFill>
                  <a:schemeClr val="dk1"/>
                </a:solidFill>
                <a:latin typeface="Arial"/>
                <a:ea typeface="Arial"/>
                <a:cs typeface="Arial"/>
                <a:sym typeface="Arial"/>
              </a:rPr>
              <a:t> las claves.</a:t>
            </a:r>
            <a:endParaRPr>
              <a:solidFill>
                <a:schemeClr val="dk1"/>
              </a:solidFill>
            </a:endParaRPr>
          </a:p>
          <a:p>
            <a:pPr marL="0" marR="0" lvl="0" indent="0" algn="l" rtl="0">
              <a:lnSpc>
                <a:spcPct val="100000"/>
              </a:lnSpc>
              <a:spcBef>
                <a:spcPts val="2200"/>
              </a:spcBef>
              <a:spcAft>
                <a:spcPts val="0"/>
              </a:spcAft>
              <a:buClr>
                <a:schemeClr val="dk1"/>
              </a:buClr>
              <a:buSzPts val="2200"/>
              <a:buFont typeface="Arial"/>
              <a:buNone/>
            </a:pPr>
            <a:r>
              <a:rPr lang="en-US" sz="2200">
                <a:solidFill>
                  <a:schemeClr val="dk1"/>
                </a:solidFill>
                <a:latin typeface="Arial"/>
                <a:ea typeface="Arial"/>
                <a:cs typeface="Arial"/>
                <a:sym typeface="Arial"/>
              </a:rPr>
              <a:t>3.1</a:t>
            </a:r>
            <a:r>
              <a:rPr lang="en-US" sz="2200" b="0" i="0" u="none">
                <a:solidFill>
                  <a:schemeClr val="dk1"/>
                </a:solidFill>
                <a:latin typeface="Arial"/>
                <a:ea typeface="Arial"/>
                <a:cs typeface="Arial"/>
                <a:sym typeface="Arial"/>
              </a:rPr>
              <a:t>. ¿</a:t>
            </a:r>
            <a:r>
              <a:rPr lang="en-US" sz="2200" b="0" i="0" u="none" err="1">
                <a:solidFill>
                  <a:schemeClr val="dk1"/>
                </a:solidFill>
                <a:latin typeface="Arial"/>
                <a:ea typeface="Arial"/>
                <a:cs typeface="Arial"/>
                <a:sym typeface="Arial"/>
              </a:rPr>
              <a:t>Qué</a:t>
            </a:r>
            <a:r>
              <a:rPr lang="en-US" sz="2200" b="0" i="0" u="none">
                <a:solidFill>
                  <a:schemeClr val="dk1"/>
                </a:solidFill>
                <a:latin typeface="Arial"/>
                <a:ea typeface="Arial"/>
                <a:cs typeface="Arial"/>
                <a:sym typeface="Arial"/>
              </a:rPr>
              <a:t> es la </a:t>
            </a:r>
            <a:r>
              <a:rPr lang="en-US" sz="2200" b="0" i="0" u="none" err="1">
                <a:solidFill>
                  <a:schemeClr val="dk1"/>
                </a:solidFill>
                <a:latin typeface="Arial"/>
                <a:ea typeface="Arial"/>
                <a:cs typeface="Arial"/>
                <a:sym typeface="Arial"/>
              </a:rPr>
              <a:t>firma</a:t>
            </a:r>
            <a:r>
              <a:rPr lang="en-US" sz="2200" b="0" i="0" u="none">
                <a:solidFill>
                  <a:schemeClr val="dk1"/>
                </a:solidFill>
                <a:latin typeface="Arial"/>
                <a:ea typeface="Arial"/>
                <a:cs typeface="Arial"/>
                <a:sym typeface="Arial"/>
              </a:rPr>
              <a:t> digital?</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Es </a:t>
            </a:r>
            <a:r>
              <a:rPr lang="en-US" sz="1200" b="0" i="0" u="none" err="1">
                <a:solidFill>
                  <a:schemeClr val="dk1"/>
                </a:solidFill>
                <a:latin typeface="Arial"/>
                <a:ea typeface="Arial"/>
                <a:cs typeface="Arial"/>
                <a:sym typeface="Arial"/>
              </a:rPr>
              <a:t>una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porción</a:t>
            </a:r>
            <a:r>
              <a:rPr lang="en-US" sz="1200" b="0" i="0" u="none">
                <a:solidFill>
                  <a:schemeClr val="dk1"/>
                </a:solidFill>
                <a:latin typeface="Arial"/>
                <a:ea typeface="Arial"/>
                <a:cs typeface="Arial"/>
                <a:sym typeface="Arial"/>
              </a:rPr>
              <a:t> de </a:t>
            </a:r>
            <a:r>
              <a:rPr lang="en-US" sz="1200" b="0" i="0" u="none" err="1">
                <a:solidFill>
                  <a:schemeClr val="dk1"/>
                </a:solidFill>
                <a:latin typeface="Arial"/>
                <a:ea typeface="Arial"/>
                <a:cs typeface="Arial"/>
                <a:sym typeface="Arial"/>
              </a:rPr>
              <a:t>código</a:t>
            </a:r>
            <a:r>
              <a:rPr lang="en-US" sz="1200" b="0" i="0" u="none">
                <a:solidFill>
                  <a:schemeClr val="dk1"/>
                </a:solidFill>
                <a:latin typeface="Arial"/>
                <a:ea typeface="Arial"/>
                <a:cs typeface="Arial"/>
                <a:sym typeface="Arial"/>
              </a:rPr>
              <a:t> que se </a:t>
            </a:r>
            <a:r>
              <a:rPr lang="en-US" sz="1200" b="0" i="0" u="none" err="1">
                <a:solidFill>
                  <a:schemeClr val="dk1"/>
                </a:solidFill>
                <a:latin typeface="Arial"/>
                <a:ea typeface="Arial"/>
                <a:cs typeface="Arial"/>
                <a:sym typeface="Arial"/>
              </a:rPr>
              <a:t>adjunta</a:t>
            </a:r>
            <a:r>
              <a:rPr lang="en-US" sz="1200" b="0" i="0" u="none">
                <a:solidFill>
                  <a:schemeClr val="dk1"/>
                </a:solidFill>
                <a:latin typeface="Arial"/>
                <a:ea typeface="Arial"/>
                <a:cs typeface="Arial"/>
                <a:sym typeface="Arial"/>
              </a:rPr>
              <a:t> a un </a:t>
            </a:r>
            <a:r>
              <a:rPr lang="en-US" sz="1200" b="0" i="0" u="none" err="1">
                <a:solidFill>
                  <a:schemeClr val="dk1"/>
                </a:solidFill>
                <a:latin typeface="Arial"/>
                <a:ea typeface="Arial"/>
                <a:cs typeface="Arial"/>
                <a:sym typeface="Arial"/>
              </a:rPr>
              <a:t>mensaje</a:t>
            </a:r>
            <a:r>
              <a:rPr lang="en-US" sz="1200" b="0" i="0" u="none">
                <a:solidFill>
                  <a:schemeClr val="dk1"/>
                </a:solidFill>
                <a:latin typeface="Arial"/>
                <a:ea typeface="Arial"/>
                <a:cs typeface="Arial"/>
                <a:sym typeface="Arial"/>
              </a:rPr>
              <a:t> y que </a:t>
            </a:r>
            <a:r>
              <a:rPr lang="en-US" sz="1200" b="0" i="0" u="none" err="1">
                <a:solidFill>
                  <a:schemeClr val="dk1"/>
                </a:solidFill>
                <a:latin typeface="Arial"/>
                <a:ea typeface="Arial"/>
                <a:cs typeface="Arial"/>
                <a:sym typeface="Arial"/>
              </a:rPr>
              <a:t>garantiza</a:t>
            </a:r>
            <a:r>
              <a:rPr lang="en-US" sz="1200" b="0" i="0" u="none">
                <a:solidFill>
                  <a:schemeClr val="dk1"/>
                </a:solidFill>
                <a:latin typeface="Arial"/>
                <a:ea typeface="Arial"/>
                <a:cs typeface="Arial"/>
                <a:sym typeface="Arial"/>
              </a:rPr>
              <a:t> al </a:t>
            </a:r>
            <a:r>
              <a:rPr lang="en-US" sz="1200" b="0" i="0" u="none" err="1">
                <a:solidFill>
                  <a:schemeClr val="dk1"/>
                </a:solidFill>
                <a:latin typeface="Arial"/>
                <a:ea typeface="Arial"/>
                <a:cs typeface="Arial"/>
                <a:sym typeface="Arial"/>
              </a:rPr>
              <a:t>destinatario</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identidad</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remitente</a:t>
            </a:r>
            <a:r>
              <a:rPr lang="en-US" sz="1200" b="0" i="0" u="none">
                <a:solidFill>
                  <a:schemeClr val="dk1"/>
                </a:solidFill>
                <a:latin typeface="Arial"/>
                <a:ea typeface="Arial"/>
                <a:cs typeface="Arial"/>
                <a:sym typeface="Arial"/>
              </a:rPr>
              <a:t> y la </a:t>
            </a:r>
            <a:r>
              <a:rPr lang="en-US" sz="1200" b="0" i="0" u="none" err="1">
                <a:solidFill>
                  <a:schemeClr val="dk1"/>
                </a:solidFill>
                <a:latin typeface="Arial"/>
                <a:ea typeface="Arial"/>
                <a:cs typeface="Arial"/>
                <a:sym typeface="Arial"/>
              </a:rPr>
              <a:t>integridad</a:t>
            </a:r>
            <a:r>
              <a:rPr lang="en-US" sz="1200" b="0" i="0" u="none">
                <a:solidFill>
                  <a:schemeClr val="dk1"/>
                </a:solidFill>
                <a:latin typeface="Arial"/>
                <a:ea typeface="Arial"/>
                <a:cs typeface="Arial"/>
                <a:sym typeface="Arial"/>
              </a:rPr>
              <a:t> del </a:t>
            </a:r>
            <a:r>
              <a:rPr lang="en-US" sz="1200" b="0" i="0" u="none" err="1">
                <a:solidFill>
                  <a:schemeClr val="dk1"/>
                </a:solidFill>
                <a:latin typeface="Arial"/>
                <a:ea typeface="Arial"/>
                <a:cs typeface="Arial"/>
                <a:sym typeface="Arial"/>
              </a:rPr>
              <a:t>mensaje</a:t>
            </a:r>
            <a:r>
              <a:rPr lang="en-US" sz="1200" b="0" i="0" u="none">
                <a:solidFill>
                  <a:schemeClr val="dk1"/>
                </a:solidFill>
                <a:latin typeface="Arial"/>
                <a:ea typeface="Arial"/>
                <a:cs typeface="Arial"/>
                <a:sym typeface="Arial"/>
              </a:rPr>
              <a:t>. Se </a:t>
            </a:r>
            <a:r>
              <a:rPr lang="en-US" sz="1200" b="0" i="0" u="none" err="1">
                <a:solidFill>
                  <a:schemeClr val="dk1"/>
                </a:solidFill>
                <a:latin typeface="Arial"/>
                <a:ea typeface="Arial"/>
                <a:cs typeface="Arial"/>
                <a:sym typeface="Arial"/>
              </a:rPr>
              <a:t>utiliza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entornos</a:t>
            </a:r>
            <a:r>
              <a:rPr lang="en-US" sz="1200" b="0" i="0" u="none">
                <a:solidFill>
                  <a:schemeClr val="dk1"/>
                </a:solidFill>
                <a:latin typeface="Arial"/>
                <a:ea typeface="Arial"/>
                <a:cs typeface="Arial"/>
                <a:sym typeface="Arial"/>
              </a:rPr>
              <a:t> de clave </a:t>
            </a:r>
            <a:r>
              <a:rPr lang="en-US" sz="1200" b="0" i="0" u="none" err="1">
                <a:solidFill>
                  <a:schemeClr val="dk1"/>
                </a:solidFill>
                <a:latin typeface="Arial"/>
                <a:ea typeface="Arial"/>
                <a:cs typeface="Arial"/>
                <a:sym typeface="Arial"/>
              </a:rPr>
              <a:t>pública</a:t>
            </a:r>
            <a:r>
              <a:rPr lang="en-US" sz="1200" b="0" i="0" u="none">
                <a:solidFill>
                  <a:schemeClr val="dk1"/>
                </a:solidFill>
                <a:latin typeface="Arial"/>
                <a:ea typeface="Arial"/>
                <a:cs typeface="Arial"/>
                <a:sym typeface="Arial"/>
              </a:rPr>
              <a:t>.</a:t>
            </a:r>
            <a:endParaRPr>
              <a:solidFill>
                <a:schemeClr val="dk1"/>
              </a:solidFill>
            </a:endParaRPr>
          </a:p>
          <a:p>
            <a:pPr marL="0" marR="0" lvl="0" indent="0" algn="l" rtl="0">
              <a:lnSpc>
                <a:spcPct val="100000"/>
              </a:lnSpc>
              <a:spcBef>
                <a:spcPts val="120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La </a:t>
            </a:r>
            <a:r>
              <a:rPr lang="en-US" sz="1200" b="0" i="0" u="none" err="1">
                <a:solidFill>
                  <a:schemeClr val="dk1"/>
                </a:solidFill>
                <a:latin typeface="Arial"/>
                <a:ea typeface="Arial"/>
                <a:cs typeface="Arial"/>
                <a:sym typeface="Arial"/>
              </a:rPr>
              <a:t>figura</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siguiente</a:t>
            </a:r>
            <a:r>
              <a:rPr lang="en-US" sz="1200" b="0" i="0" u="none">
                <a:solidFill>
                  <a:schemeClr val="dk1"/>
                </a:solidFill>
                <a:latin typeface="Arial"/>
                <a:ea typeface="Arial"/>
                <a:cs typeface="Arial"/>
                <a:sym typeface="Arial"/>
              </a:rPr>
              <a:t> </a:t>
            </a:r>
            <a:r>
              <a:rPr lang="en-US" sz="1200" b="0" i="0" u="none" err="1">
                <a:solidFill>
                  <a:schemeClr val="dk1"/>
                </a:solidFill>
                <a:latin typeface="Arial"/>
                <a:ea typeface="Arial"/>
                <a:cs typeface="Arial"/>
                <a:sym typeface="Arial"/>
              </a:rPr>
              <a:t>muestra</a:t>
            </a:r>
            <a:r>
              <a:rPr lang="en-US" sz="1200" b="0" i="0" u="none">
                <a:solidFill>
                  <a:schemeClr val="dk1"/>
                </a:solidFill>
                <a:latin typeface="Arial"/>
                <a:ea typeface="Arial"/>
                <a:cs typeface="Arial"/>
                <a:sym typeface="Arial"/>
              </a:rPr>
              <a:t> la </a:t>
            </a:r>
            <a:r>
              <a:rPr lang="en-US" sz="1200" b="0" i="0" u="none" err="1">
                <a:solidFill>
                  <a:schemeClr val="dk1"/>
                </a:solidFill>
                <a:latin typeface="Arial"/>
                <a:ea typeface="Arial"/>
                <a:cs typeface="Arial"/>
                <a:sym typeface="Arial"/>
              </a:rPr>
              <a:t>técnica</a:t>
            </a:r>
            <a:r>
              <a:rPr lang="en-US" sz="1200" b="0" i="0" u="none">
                <a:solidFill>
                  <a:schemeClr val="dk1"/>
                </a:solidFill>
                <a:latin typeface="Arial"/>
                <a:ea typeface="Arial"/>
                <a:cs typeface="Arial"/>
                <a:sym typeface="Arial"/>
              </a:rPr>
              <a:t> de la </a:t>
            </a:r>
            <a:r>
              <a:rPr lang="en-US" sz="1200" b="0" i="0" u="none" err="1">
                <a:solidFill>
                  <a:schemeClr val="dk1"/>
                </a:solidFill>
                <a:latin typeface="Arial"/>
                <a:ea typeface="Arial"/>
                <a:cs typeface="Arial"/>
                <a:sym typeface="Arial"/>
              </a:rPr>
              <a:t>firma</a:t>
            </a:r>
            <a:r>
              <a:rPr lang="en-US" sz="1200" b="0" i="0" u="none">
                <a:solidFill>
                  <a:schemeClr val="dk1"/>
                </a:solidFill>
                <a:latin typeface="Arial"/>
                <a:ea typeface="Arial"/>
                <a:cs typeface="Arial"/>
                <a:sym typeface="Arial"/>
              </a:rPr>
              <a:t> digital </a:t>
            </a:r>
            <a:r>
              <a:rPr lang="en-US" sz="1200" b="0" i="0" u="none" err="1">
                <a:solidFill>
                  <a:schemeClr val="dk1"/>
                </a:solidFill>
                <a:latin typeface="Arial"/>
                <a:ea typeface="Arial"/>
                <a:cs typeface="Arial"/>
                <a:sym typeface="Arial"/>
              </a:rPr>
              <a:t>sobre</a:t>
            </a:r>
            <a:r>
              <a:rPr lang="en-US" sz="1200" b="0" i="0" u="none">
                <a:solidFill>
                  <a:schemeClr val="dk1"/>
                </a:solidFill>
                <a:latin typeface="Arial"/>
                <a:ea typeface="Arial"/>
                <a:cs typeface="Arial"/>
                <a:sym typeface="Arial"/>
              </a:rPr>
              <a:t> un </a:t>
            </a:r>
            <a:r>
              <a:rPr lang="en-US" sz="1200" b="0" i="0" u="none" err="1">
                <a:solidFill>
                  <a:schemeClr val="dk1"/>
                </a:solidFill>
                <a:latin typeface="Arial"/>
                <a:ea typeface="Arial"/>
                <a:cs typeface="Arial"/>
                <a:sym typeface="Arial"/>
              </a:rPr>
              <a:t>mensaje</a:t>
            </a:r>
            <a:r>
              <a:rPr lang="en-US" sz="1200" b="0" i="0" u="none">
                <a:solidFill>
                  <a:schemeClr val="dk1"/>
                </a:solidFill>
                <a:latin typeface="Arial"/>
                <a:ea typeface="Arial"/>
                <a:cs typeface="Arial"/>
                <a:sym typeface="Arial"/>
              </a:rPr>
              <a:t>.</a:t>
            </a:r>
            <a:endParaRPr>
              <a:solidFill>
                <a:schemeClr val="dk1"/>
              </a:solidFill>
            </a:endParaRPr>
          </a:p>
          <a:p>
            <a:pPr marL="342900" marR="0" lvl="0" indent="-266700" algn="l" rtl="0">
              <a:spcBef>
                <a:spcPts val="1200"/>
              </a:spcBef>
              <a:spcAft>
                <a:spcPts val="0"/>
              </a:spcAft>
              <a:buClr>
                <a:schemeClr val="accent2"/>
              </a:buClr>
              <a:buSzPts val="1200"/>
              <a:buFont typeface="Arial"/>
              <a:buNone/>
            </a:pPr>
            <a:endParaRPr sz="1200" b="0" i="0" u="none">
              <a:solidFill>
                <a:schemeClr val="dk1"/>
              </a:solidFill>
              <a:latin typeface="Arial"/>
              <a:ea typeface="Arial"/>
              <a:cs typeface="Arial"/>
              <a:sym typeface="Arial"/>
            </a:endParaRPr>
          </a:p>
        </p:txBody>
      </p:sp>
      <p:sp>
        <p:nvSpPr>
          <p:cNvPr id="239" name="Google Shape;239;p20"/>
          <p:cNvSpPr txBox="1"/>
          <p:nvPr/>
        </p:nvSpPr>
        <p:spPr>
          <a:xfrm>
            <a:off x="1020762" y="3557587"/>
            <a:ext cx="74041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(4:3)</PresentationFormat>
  <Slides>12</Slides>
  <Notes>12</Notes>
  <HiddenSlides>0</HiddenSlide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Production</dc:creator>
  <cp:revision>3</cp:revision>
  <dcterms:created xsi:type="dcterms:W3CDTF">2010-02-18T11:41:45Z</dcterms:created>
  <dcterms:modified xsi:type="dcterms:W3CDTF">2024-09-23T17:54:19Z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ntativeReviewCycleID">
    <vt:i4>-1421324970</vt:i4>
  </property>
  <property fmtid="{D5CDD505-2E9C-101B-9397-08002B2CF9AE}" pid="3" name="_ReviewCycleID">
    <vt:i4>-1421324970</vt:i4>
  </property>
  <property fmtid="{D5CDD505-2E9C-101B-9397-08002B2CF9AE}" pid="4" name="_NewReviewCycle">
    <vt:lpwstr/>
  </property>
  <property fmtid="{D5CDD505-2E9C-101B-9397-08002B2CF9AE}" pid="5" name="_EmailEntryID">
    <vt:lpwstr>000000002D87E728C945AC4F90300B9FBBC840280700ED24C2D8D9842F4794C6648239BFC2880000004540170000553E430E0A6C8A40A37A43586D0C20F2000001CB21E30000</vt:lpwstr>
  </property>
  <property fmtid="{D5CDD505-2E9C-101B-9397-08002B2CF9AE}" pid="6" name="_ReviewingToolsShownOnce">
    <vt:lpwstr/>
  </property>
</Properties>
</file>