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Economica"/>
      <p:regular r:id="rId23"/>
      <p:bold r:id="rId24"/>
      <p:italic r:id="rId25"/>
      <p:boldItalic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Economica-bold.fntdata"/><Relationship Id="rId23" Type="http://schemas.openxmlformats.org/officeDocument/2006/relationships/font" Target="fonts/Economic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Economica-boldItalic.fntdata"/><Relationship Id="rId25" Type="http://schemas.openxmlformats.org/officeDocument/2006/relationships/font" Target="fonts/Economica-italic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136e7ae632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136e7ae632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136e7ae632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136e7ae632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136e7ae632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136e7ae63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136e7ae632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136e7ae632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136e7ae632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136e7ae632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1900dbd6a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1900dbd6a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136e7ae632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136e7ae632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136e7ae632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136e7ae632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136e7ae63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136e7ae63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136e7ae63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136e7ae63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136e7ae63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136e7ae63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136e7ae632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136e7ae632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136e7ae632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136e7ae63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136e7ae632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136e7ae632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1b020c69b0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1b020c69b0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136e7ae632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136e7ae632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Proyecto Climatización SPA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018725" y="37811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Integrantes:Jonathan Gutierrez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Rafael Sepulveda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Cristóbal Ortiz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Carta Gantt</a:t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1975" y="972875"/>
            <a:ext cx="6112599" cy="280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0" y="1351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Curva S</a:t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025" y="900150"/>
            <a:ext cx="8009695" cy="387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Caso de uso general</a:t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1250" y="187850"/>
            <a:ext cx="4838725" cy="476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 de clases</a:t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9702" y="42325"/>
            <a:ext cx="5252600" cy="483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 de Actividades</a:t>
            </a:r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5125" y="1147225"/>
            <a:ext cx="6808300" cy="36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 de Despliegue</a:t>
            </a:r>
            <a:endParaRPr/>
          </a:p>
        </p:txBody>
      </p:sp>
      <p:pic>
        <p:nvPicPr>
          <p:cNvPr id="152" name="Google Shape;15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6550" y="141025"/>
            <a:ext cx="3394850" cy="4794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2234525" y="1852975"/>
            <a:ext cx="47307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PRESENTACIÓN DE LA WEB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Conclusión</a:t>
            </a:r>
            <a:endParaRPr/>
          </a:p>
        </p:txBody>
      </p:sp>
      <p:sp>
        <p:nvSpPr>
          <p:cNvPr id="163" name="Google Shape;163;p2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Se le entregará al cliente Sclima una página web totalmente funcional, permitiendo a ellos y a sus clientes la gestión de solicitudes de forma más ágil y centralizada gracias a la creación de perfiles de usuario y sistema de inicio de sesión con distintos tipos de usuarios para cada caso.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Índice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Contexto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Problemática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Solución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Sclima.cl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Recursos de desarrollo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Caso de uso general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Registro de usuario e inicio de sesión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Creación de solicitud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Diagrama de clases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Diagrama de actividades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Carta gantt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Curva 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Presentación de la web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Conclusión</a:t>
            </a:r>
            <a:endParaRPr sz="1400"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0625" y="751575"/>
            <a:ext cx="3354001" cy="335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Contexto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Sclima es una empresa pequeña que lleva ya 3 años  ofreciendo servicios de climatización para personas y empresas. Son especialistas en la instalación, mantención y reparación de equipos de climatización.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5250" y="2330500"/>
            <a:ext cx="2547050" cy="254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Problemática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Actualmente Sclima solo cuenta con publicidad de boca en boca y transa solo de manera presencial. Sclima necesita una página web que permita sus clientes y potenciales clientes la contratación de sus servicios y la visibilidad de las solicitudes que ya han hecho </a:t>
            </a:r>
            <a:r>
              <a:rPr lang="es"/>
              <a:t>históricamente</a:t>
            </a:r>
            <a:r>
              <a:rPr lang="es"/>
              <a:t>.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5050" y="2360975"/>
            <a:ext cx="2503750" cy="250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Solución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Se ha propuesto el desarrollo de una página web para Sclima </a:t>
            </a:r>
            <a:r>
              <a:rPr lang="es"/>
              <a:t>donde</a:t>
            </a:r>
            <a:r>
              <a:rPr lang="es"/>
              <a:t> sus clientes podrán desarrollar varias funciones necesarias por la empresa para sus clientes.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2925" y="2642700"/>
            <a:ext cx="2349375" cy="234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Sclima.cl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página web consta de varios </a:t>
            </a:r>
            <a:r>
              <a:rPr lang="es"/>
              <a:t>módulos</a:t>
            </a:r>
            <a:r>
              <a:rPr lang="es"/>
              <a:t> con varias funcionalidades en concreto, principalmente serían: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Registro e inicio de sesión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Creación de solicitudes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Pago de solicitudes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Gestión de perfil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Visualización de solicitudes.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4100" y="1999000"/>
            <a:ext cx="3427824" cy="251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Recursos de desarrollo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 ha definido el desarrollo de la web empleando lenguajes como Html, JavaScript y empleando funciones de node.js y varias de sus dependencias.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Toda la información es almacenada en una base de datos con su host independiente.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Para mayor seguridad el backend y el frontend corren en host separados.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El desarrollo contempla herramientas como Visual Studio Code y sus extensiones, navegadores web varios, consola de comandos de windows.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Roles y metodología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225225"/>
            <a:ext cx="8520600" cy="3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Principalmente este proyecto se gestionó empleando metodología mixta. Se aplicaron las mejores propiedades de una metodología convencional, creando documentación y seguimiento para el proyecto. Por otro lado, se </a:t>
            </a:r>
            <a:r>
              <a:rPr lang="es"/>
              <a:t>empleó</a:t>
            </a:r>
            <a:r>
              <a:rPr lang="es"/>
              <a:t> la agilidad y modificabilidad de la metodología ágil.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Roles: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Cristóbal Ortiz: Jefe de proyecto, Desarrollador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Jonathan Gutierrez: QA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Rafael Sepulveda: Diseñador UI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Carta Gantt</a:t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7325" y="101500"/>
            <a:ext cx="5462426" cy="4835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