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83" r:id="rId2"/>
    <p:sldId id="256" r:id="rId3"/>
    <p:sldId id="501" r:id="rId4"/>
    <p:sldId id="354" r:id="rId5"/>
    <p:sldId id="355" r:id="rId6"/>
    <p:sldId id="356" r:id="rId7"/>
    <p:sldId id="312" r:id="rId8"/>
    <p:sldId id="357" r:id="rId9"/>
    <p:sldId id="315" r:id="rId10"/>
    <p:sldId id="358" r:id="rId11"/>
    <p:sldId id="359" r:id="rId12"/>
    <p:sldId id="360" r:id="rId13"/>
    <p:sldId id="361" r:id="rId14"/>
    <p:sldId id="363" r:id="rId15"/>
    <p:sldId id="364" r:id="rId16"/>
    <p:sldId id="365" r:id="rId17"/>
    <p:sldId id="367" r:id="rId18"/>
    <p:sldId id="368" r:id="rId19"/>
    <p:sldId id="479" r:id="rId20"/>
    <p:sldId id="480" r:id="rId21"/>
    <p:sldId id="481" r:id="rId22"/>
    <p:sldId id="489" r:id="rId23"/>
    <p:sldId id="490" r:id="rId24"/>
    <p:sldId id="491" r:id="rId25"/>
    <p:sldId id="492" r:id="rId26"/>
    <p:sldId id="493" r:id="rId27"/>
    <p:sldId id="485" r:id="rId28"/>
    <p:sldId id="494" r:id="rId29"/>
    <p:sldId id="495" r:id="rId30"/>
    <p:sldId id="486" r:id="rId31"/>
    <p:sldId id="496" r:id="rId32"/>
    <p:sldId id="484" r:id="rId33"/>
    <p:sldId id="443" r:id="rId34"/>
    <p:sldId id="445" r:id="rId35"/>
    <p:sldId id="446" r:id="rId36"/>
    <p:sldId id="475" r:id="rId37"/>
    <p:sldId id="261" r:id="rId38"/>
    <p:sldId id="400" r:id="rId39"/>
    <p:sldId id="409" r:id="rId40"/>
    <p:sldId id="497" r:id="rId41"/>
    <p:sldId id="498" r:id="rId42"/>
    <p:sldId id="499" r:id="rId43"/>
    <p:sldId id="488" r:id="rId44"/>
    <p:sldId id="500" r:id="rId45"/>
    <p:sldId id="462" r:id="rId46"/>
    <p:sldId id="465" r:id="rId47"/>
    <p:sldId id="504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E3B"/>
    <a:srgbClr val="FFFFFF"/>
    <a:srgbClr val="000099"/>
    <a:srgbClr val="FF0066"/>
    <a:srgbClr val="4B0000"/>
    <a:srgbClr val="0E452D"/>
    <a:srgbClr val="92456C"/>
    <a:srgbClr val="4E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5087D-2E33-C648-9198-A6D57B1E0255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4CFCB-1C38-F644-A5A8-EFFDA890A2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8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7A16-3D1C-114D-8203-3291C5F34E9C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8EEC-1B8B-9D49-80A9-A1AAD609B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40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44DF-3CF0-454E-AEA3-C6BDDDE30EF0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6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F2F5-737F-437C-9CB6-5EDBB6FB107C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5D47-F140-4371-A86F-008E24D0E31A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B6A-9922-4F87-ACBF-800A38A6B73D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CC41-CB7B-4FC7-ADF5-7E48BF40C4C7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938E-3636-4C26-9DF6-D25AC4477B66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1515-25BC-449F-BC87-DDCEC6171837}" type="datetime1">
              <a:rPr lang="es-ES" smtClean="0"/>
              <a:t>28/08/2018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3935-3642-49F5-A9D4-04BBDBBB0B9E}" type="datetime1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B2C5-7D01-4E6A-BDC7-E48ACCCE7538}" type="datetime1">
              <a:rPr lang="es-ES" smtClean="0"/>
              <a:t>28/08/2018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4F1C-8360-4BCD-A9B5-0D38E6E40ED0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DD6-CA32-4B6F-AB50-6A0E7B51C673}" type="datetime1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8427-4CFF-4962-949F-1DE2840BC5BD}" type="datetime1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7311-D946-479C-97D6-E0BFDC7C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2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Marcador de texto 5">
            <a:extLst>
              <a:ext uri="{FF2B5EF4-FFF2-40B4-BE49-F238E27FC236}">
                <a16:creationId xmlns:a16="http://schemas.microsoft.com/office/drawing/2014/main" id="{096F924D-9E02-4C0B-8F02-A9DA93E7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113" y="3956050"/>
            <a:ext cx="7886700" cy="150018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" altLang="es-ES" sz="6000" dirty="0" err="1">
                <a:latin typeface="+mj-lt"/>
                <a:ea typeface="+mj-ea"/>
                <a:cs typeface="+mj-cs"/>
              </a:rPr>
              <a:t>Merge</a:t>
            </a:r>
            <a:r>
              <a:rPr lang="es-ES" altLang="es-ES" sz="6000" dirty="0">
                <a:latin typeface="+mj-lt"/>
                <a:ea typeface="+mj-ea"/>
                <a:cs typeface="+mj-cs"/>
              </a:rPr>
              <a:t> de Listas</a:t>
            </a:r>
            <a:endParaRPr lang="es-ES" altLang="es-ES" dirty="0">
              <a:solidFill>
                <a:srgbClr val="C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6167E5-7323-4889-9B3E-147C6DAD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7825" y="6381751"/>
            <a:ext cx="4171950" cy="365125"/>
          </a:xfrm>
        </p:spPr>
        <p:txBody>
          <a:bodyPr/>
          <a:lstStyle/>
          <a:p>
            <a:pPr>
              <a:defRPr/>
            </a:pPr>
            <a:r>
              <a:rPr lang="es-AR">
                <a:latin typeface="Calibri" panose="020F0502020204030204" pitchFamily="34" charset="0"/>
              </a:rPr>
              <a:t>Taller de Programación - Imperativo - 2018</a:t>
            </a:r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143B6B54-EF4C-4CAE-BA99-82D121D6FBB8}"/>
              </a:ext>
            </a:extLst>
          </p:cNvPr>
          <p:cNvSpPr txBox="1"/>
          <p:nvPr/>
        </p:nvSpPr>
        <p:spPr>
          <a:xfrm>
            <a:off x="4619625" y="2241550"/>
            <a:ext cx="29527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AR" sz="6000" dirty="0">
                <a:latin typeface="+mj-lt"/>
                <a:ea typeface="+mj-ea"/>
                <a:cs typeface="+mj-cs"/>
              </a:rPr>
              <a:t>CLASE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5" name="Agrupar 7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6" name="Imagen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28" y="2127001"/>
            <a:ext cx="1750319" cy="3073645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37121" y="8730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</a:t>
            </a:r>
            <a:r>
              <a:rPr lang="es-ES" dirty="0" err="1">
                <a:solidFill>
                  <a:srgbClr val="7F7F7F"/>
                </a:solidFill>
              </a:rPr>
              <a:t>pasame</a:t>
            </a:r>
            <a:r>
              <a:rPr lang="es-ES" dirty="0">
                <a:solidFill>
                  <a:srgbClr val="7F7F7F"/>
                </a:solidFill>
              </a:rPr>
              <a:t> un libro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7" name="CuadroTexto 20">
            <a:extLst>
              <a:ext uri="{FF2B5EF4-FFF2-40B4-BE49-F238E27FC236}">
                <a16:creationId xmlns:a16="http://schemas.microsoft.com/office/drawing/2014/main" id="{11014B22-8D71-47A3-9FE6-F5C6889D7573}"/>
              </a:ext>
            </a:extLst>
          </p:cNvPr>
          <p:cNvSpPr txBox="1"/>
          <p:nvPr/>
        </p:nvSpPr>
        <p:spPr>
          <a:xfrm>
            <a:off x="7767274" y="133463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8" name="Agrupar 51">
            <a:extLst>
              <a:ext uri="{FF2B5EF4-FFF2-40B4-BE49-F238E27FC236}">
                <a16:creationId xmlns:a16="http://schemas.microsoft.com/office/drawing/2014/main" id="{F46685FB-B6FD-42CA-BFC4-E839E5349BF5}"/>
              </a:ext>
            </a:extLst>
          </p:cNvPr>
          <p:cNvGrpSpPr/>
          <p:nvPr/>
        </p:nvGrpSpPr>
        <p:grpSpPr>
          <a:xfrm rot="16200000">
            <a:off x="8429523" y="162799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9" name="Rectángulo redondeado 52">
              <a:extLst>
                <a:ext uri="{FF2B5EF4-FFF2-40B4-BE49-F238E27FC236}">
                  <a16:creationId xmlns:a16="http://schemas.microsoft.com/office/drawing/2014/main" id="{B84159D3-973F-4CA7-AD1F-8BC4C1AF1CAA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3">
              <a:extLst>
                <a:ext uri="{FF2B5EF4-FFF2-40B4-BE49-F238E27FC236}">
                  <a16:creationId xmlns:a16="http://schemas.microsoft.com/office/drawing/2014/main" id="{801158D4-2E99-47CC-9743-B2E9E7E5E0EE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1" name="Agrupar 54">
            <a:extLst>
              <a:ext uri="{FF2B5EF4-FFF2-40B4-BE49-F238E27FC236}">
                <a16:creationId xmlns:a16="http://schemas.microsoft.com/office/drawing/2014/main" id="{8912CDB9-79B8-420F-9A91-131ECEE679A3}"/>
              </a:ext>
            </a:extLst>
          </p:cNvPr>
          <p:cNvGrpSpPr/>
          <p:nvPr/>
        </p:nvGrpSpPr>
        <p:grpSpPr>
          <a:xfrm rot="16200000">
            <a:off x="8922446" y="162979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55">
              <a:extLst>
                <a:ext uri="{FF2B5EF4-FFF2-40B4-BE49-F238E27FC236}">
                  <a16:creationId xmlns:a16="http://schemas.microsoft.com/office/drawing/2014/main" id="{2987718E-BB57-462D-A300-E3A60332824C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56">
              <a:extLst>
                <a:ext uri="{FF2B5EF4-FFF2-40B4-BE49-F238E27FC236}">
                  <a16:creationId xmlns:a16="http://schemas.microsoft.com/office/drawing/2014/main" id="{451475C9-B9FB-4DAF-95C4-4221BB4176F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4" name="Agrupar 60">
            <a:extLst>
              <a:ext uri="{FF2B5EF4-FFF2-40B4-BE49-F238E27FC236}">
                <a16:creationId xmlns:a16="http://schemas.microsoft.com/office/drawing/2014/main" id="{D5856B11-E3A6-40D1-81F8-24FEA03347DA}"/>
              </a:ext>
            </a:extLst>
          </p:cNvPr>
          <p:cNvGrpSpPr/>
          <p:nvPr/>
        </p:nvGrpSpPr>
        <p:grpSpPr>
          <a:xfrm rot="16200000">
            <a:off x="9409138" y="164406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5" name="Rectángulo redondeado 61">
              <a:extLst>
                <a:ext uri="{FF2B5EF4-FFF2-40B4-BE49-F238E27FC236}">
                  <a16:creationId xmlns:a16="http://schemas.microsoft.com/office/drawing/2014/main" id="{7E681071-9790-4FF8-A35C-B779E025952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2">
              <a:extLst>
                <a:ext uri="{FF2B5EF4-FFF2-40B4-BE49-F238E27FC236}">
                  <a16:creationId xmlns:a16="http://schemas.microsoft.com/office/drawing/2014/main" id="{1E97574D-987F-4788-841E-7424F02DDC9A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7" name="Rectángulo 67">
            <a:extLst>
              <a:ext uri="{FF2B5EF4-FFF2-40B4-BE49-F238E27FC236}">
                <a16:creationId xmlns:a16="http://schemas.microsoft.com/office/drawing/2014/main" id="{912AAA41-FD2F-4E23-8357-69DC43995106}"/>
              </a:ext>
            </a:extLst>
          </p:cNvPr>
          <p:cNvSpPr/>
          <p:nvPr/>
        </p:nvSpPr>
        <p:spPr>
          <a:xfrm>
            <a:off x="8694834" y="237627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35">
            <a:extLst>
              <a:ext uri="{FF2B5EF4-FFF2-40B4-BE49-F238E27FC236}">
                <a16:creationId xmlns:a16="http://schemas.microsoft.com/office/drawing/2014/main" id="{0B88E984-159C-437A-96E9-134948CC1374}"/>
              </a:ext>
            </a:extLst>
          </p:cNvPr>
          <p:cNvSpPr txBox="1"/>
          <p:nvPr/>
        </p:nvSpPr>
        <p:spPr>
          <a:xfrm>
            <a:off x="7767274" y="2616011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69" name="Agrupar 51">
            <a:extLst>
              <a:ext uri="{FF2B5EF4-FFF2-40B4-BE49-F238E27FC236}">
                <a16:creationId xmlns:a16="http://schemas.microsoft.com/office/drawing/2014/main" id="{A5643B73-ABD6-460F-9A97-A990813E27AD}"/>
              </a:ext>
            </a:extLst>
          </p:cNvPr>
          <p:cNvGrpSpPr/>
          <p:nvPr/>
        </p:nvGrpSpPr>
        <p:grpSpPr>
          <a:xfrm rot="16200000">
            <a:off x="8429523" y="2909366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0" name="Rectángulo redondeado 37">
              <a:extLst>
                <a:ext uri="{FF2B5EF4-FFF2-40B4-BE49-F238E27FC236}">
                  <a16:creationId xmlns:a16="http://schemas.microsoft.com/office/drawing/2014/main" id="{AFC73C10-83DA-4FDC-B2F6-63B509F3D9A0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ángulo 38">
              <a:extLst>
                <a:ext uri="{FF2B5EF4-FFF2-40B4-BE49-F238E27FC236}">
                  <a16:creationId xmlns:a16="http://schemas.microsoft.com/office/drawing/2014/main" id="{59198841-6869-48EA-8521-776C8D744CA0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72" name="Agrupar 54">
            <a:extLst>
              <a:ext uri="{FF2B5EF4-FFF2-40B4-BE49-F238E27FC236}">
                <a16:creationId xmlns:a16="http://schemas.microsoft.com/office/drawing/2014/main" id="{4596DFC7-AD91-49FA-91AB-18C8E4247832}"/>
              </a:ext>
            </a:extLst>
          </p:cNvPr>
          <p:cNvGrpSpPr/>
          <p:nvPr/>
        </p:nvGrpSpPr>
        <p:grpSpPr>
          <a:xfrm rot="16200000">
            <a:off x="8922446" y="291116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1" name="Rectángulo redondeado 40">
              <a:extLst>
                <a:ext uri="{FF2B5EF4-FFF2-40B4-BE49-F238E27FC236}">
                  <a16:creationId xmlns:a16="http://schemas.microsoft.com/office/drawing/2014/main" id="{3798A644-1618-4335-9D04-3E66D64C1566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1">
              <a:extLst>
                <a:ext uri="{FF2B5EF4-FFF2-40B4-BE49-F238E27FC236}">
                  <a16:creationId xmlns:a16="http://schemas.microsoft.com/office/drawing/2014/main" id="{26438871-4B11-4989-A078-F8FC529039B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13" name="Agrupar 60">
            <a:extLst>
              <a:ext uri="{FF2B5EF4-FFF2-40B4-BE49-F238E27FC236}">
                <a16:creationId xmlns:a16="http://schemas.microsoft.com/office/drawing/2014/main" id="{A0565EC6-4905-4BC9-80A6-8525ED8731FC}"/>
              </a:ext>
            </a:extLst>
          </p:cNvPr>
          <p:cNvGrpSpPr/>
          <p:nvPr/>
        </p:nvGrpSpPr>
        <p:grpSpPr>
          <a:xfrm rot="16200000">
            <a:off x="9409138" y="292543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43">
              <a:extLst>
                <a:ext uri="{FF2B5EF4-FFF2-40B4-BE49-F238E27FC236}">
                  <a16:creationId xmlns:a16="http://schemas.microsoft.com/office/drawing/2014/main" id="{E3C5176D-9263-446C-BB14-091464C05E3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44">
              <a:extLst>
                <a:ext uri="{FF2B5EF4-FFF2-40B4-BE49-F238E27FC236}">
                  <a16:creationId xmlns:a16="http://schemas.microsoft.com/office/drawing/2014/main" id="{C9A67DB3-A2E0-48F1-BAD1-48D5C7E9F0B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6" name="Rectángulo 45">
            <a:extLst>
              <a:ext uri="{FF2B5EF4-FFF2-40B4-BE49-F238E27FC236}">
                <a16:creationId xmlns:a16="http://schemas.microsoft.com/office/drawing/2014/main" id="{ED57EAB0-E343-4419-9A77-3984B8851E4B}"/>
              </a:ext>
            </a:extLst>
          </p:cNvPr>
          <p:cNvSpPr/>
          <p:nvPr/>
        </p:nvSpPr>
        <p:spPr>
          <a:xfrm>
            <a:off x="8694834" y="365764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46">
            <a:extLst>
              <a:ext uri="{FF2B5EF4-FFF2-40B4-BE49-F238E27FC236}">
                <a16:creationId xmlns:a16="http://schemas.microsoft.com/office/drawing/2014/main" id="{EC7BEDED-C3B4-4A43-ACEB-ECAC85A9A3FA}"/>
              </a:ext>
            </a:extLst>
          </p:cNvPr>
          <p:cNvSpPr txBox="1"/>
          <p:nvPr/>
        </p:nvSpPr>
        <p:spPr>
          <a:xfrm>
            <a:off x="7767274" y="388901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18" name="Agrupar 51">
            <a:extLst>
              <a:ext uri="{FF2B5EF4-FFF2-40B4-BE49-F238E27FC236}">
                <a16:creationId xmlns:a16="http://schemas.microsoft.com/office/drawing/2014/main" id="{A859FF27-269F-4FDA-9C90-1F1757D1EA48}"/>
              </a:ext>
            </a:extLst>
          </p:cNvPr>
          <p:cNvGrpSpPr/>
          <p:nvPr/>
        </p:nvGrpSpPr>
        <p:grpSpPr>
          <a:xfrm rot="16200000">
            <a:off x="8429523" y="4182371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9" name="Rectángulo redondeado 48">
              <a:extLst>
                <a:ext uri="{FF2B5EF4-FFF2-40B4-BE49-F238E27FC236}">
                  <a16:creationId xmlns:a16="http://schemas.microsoft.com/office/drawing/2014/main" id="{66A6A252-6F1E-4065-936C-1F6B79D9E3B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ectángulo 49">
              <a:extLst>
                <a:ext uri="{FF2B5EF4-FFF2-40B4-BE49-F238E27FC236}">
                  <a16:creationId xmlns:a16="http://schemas.microsoft.com/office/drawing/2014/main" id="{175D431C-C0E7-4E4E-AB95-85E65B574E7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21" name="Agrupar 54">
            <a:extLst>
              <a:ext uri="{FF2B5EF4-FFF2-40B4-BE49-F238E27FC236}">
                <a16:creationId xmlns:a16="http://schemas.microsoft.com/office/drawing/2014/main" id="{E885D683-0B2A-4B70-A7D8-C81BC97DDEA1}"/>
              </a:ext>
            </a:extLst>
          </p:cNvPr>
          <p:cNvGrpSpPr/>
          <p:nvPr/>
        </p:nvGrpSpPr>
        <p:grpSpPr>
          <a:xfrm rot="16200000">
            <a:off x="8922446" y="418416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2" name="Rectángulo redondeado 57">
              <a:extLst>
                <a:ext uri="{FF2B5EF4-FFF2-40B4-BE49-F238E27FC236}">
                  <a16:creationId xmlns:a16="http://schemas.microsoft.com/office/drawing/2014/main" id="{7A76DB64-DE76-40E6-887F-2346C67445A2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ángulo 58">
              <a:extLst>
                <a:ext uri="{FF2B5EF4-FFF2-40B4-BE49-F238E27FC236}">
                  <a16:creationId xmlns:a16="http://schemas.microsoft.com/office/drawing/2014/main" id="{A64E3D0D-667D-45E4-984E-6FDEEA1EE18B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5EC55818-B11D-4C2E-8C44-742423116B52}"/>
              </a:ext>
            </a:extLst>
          </p:cNvPr>
          <p:cNvGrpSpPr/>
          <p:nvPr/>
        </p:nvGrpSpPr>
        <p:grpSpPr>
          <a:xfrm rot="16200000">
            <a:off x="9409138" y="419843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63">
              <a:extLst>
                <a:ext uri="{FF2B5EF4-FFF2-40B4-BE49-F238E27FC236}">
                  <a16:creationId xmlns:a16="http://schemas.microsoft.com/office/drawing/2014/main" id="{4C3BF6A5-84D3-4D46-A579-3F5AE5B78A79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64">
              <a:extLst>
                <a:ext uri="{FF2B5EF4-FFF2-40B4-BE49-F238E27FC236}">
                  <a16:creationId xmlns:a16="http://schemas.microsoft.com/office/drawing/2014/main" id="{5FE88905-3C79-4E1C-B3A2-297BCB1123B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27" name="Rectángulo 65">
            <a:extLst>
              <a:ext uri="{FF2B5EF4-FFF2-40B4-BE49-F238E27FC236}">
                <a16:creationId xmlns:a16="http://schemas.microsoft.com/office/drawing/2014/main" id="{9C1982B7-C97E-4C43-A6BB-42FFC3A44083}"/>
              </a:ext>
            </a:extLst>
          </p:cNvPr>
          <p:cNvSpPr/>
          <p:nvPr/>
        </p:nvSpPr>
        <p:spPr>
          <a:xfrm>
            <a:off x="8694834" y="493065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CuadroTexto 66">
            <a:extLst>
              <a:ext uri="{FF2B5EF4-FFF2-40B4-BE49-F238E27FC236}">
                <a16:creationId xmlns:a16="http://schemas.microsoft.com/office/drawing/2014/main" id="{702C7638-AF10-4EBA-A5E6-0302162D37EB}"/>
              </a:ext>
            </a:extLst>
          </p:cNvPr>
          <p:cNvSpPr txBox="1"/>
          <p:nvPr/>
        </p:nvSpPr>
        <p:spPr>
          <a:xfrm>
            <a:off x="7767274" y="5119215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129" name="Agrupar 54">
            <a:extLst>
              <a:ext uri="{FF2B5EF4-FFF2-40B4-BE49-F238E27FC236}">
                <a16:creationId xmlns:a16="http://schemas.microsoft.com/office/drawing/2014/main" id="{FF11F0A6-4E5B-494F-AF53-D6A5D37469BC}"/>
              </a:ext>
            </a:extLst>
          </p:cNvPr>
          <p:cNvGrpSpPr/>
          <p:nvPr/>
        </p:nvGrpSpPr>
        <p:grpSpPr>
          <a:xfrm rot="16200000">
            <a:off x="8922446" y="541436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0" name="Rectángulo redondeado 75">
              <a:extLst>
                <a:ext uri="{FF2B5EF4-FFF2-40B4-BE49-F238E27FC236}">
                  <a16:creationId xmlns:a16="http://schemas.microsoft.com/office/drawing/2014/main" id="{C026F729-053F-4CFB-B7FC-EF3FE322969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Rectángulo 76">
              <a:extLst>
                <a:ext uri="{FF2B5EF4-FFF2-40B4-BE49-F238E27FC236}">
                  <a16:creationId xmlns:a16="http://schemas.microsoft.com/office/drawing/2014/main" id="{999CB302-88C7-42CF-ADFA-A5819EB5528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32" name="Rectángulo 83">
            <a:extLst>
              <a:ext uri="{FF2B5EF4-FFF2-40B4-BE49-F238E27FC236}">
                <a16:creationId xmlns:a16="http://schemas.microsoft.com/office/drawing/2014/main" id="{B1188C6B-0F32-4464-8F9A-2031E87CF3F5}"/>
              </a:ext>
            </a:extLst>
          </p:cNvPr>
          <p:cNvSpPr/>
          <p:nvPr/>
        </p:nvSpPr>
        <p:spPr>
          <a:xfrm>
            <a:off x="8694834" y="616085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3" name="Agrupar 60">
            <a:extLst>
              <a:ext uri="{FF2B5EF4-FFF2-40B4-BE49-F238E27FC236}">
                <a16:creationId xmlns:a16="http://schemas.microsoft.com/office/drawing/2014/main" id="{BEBEB75A-5D84-48EE-A4EE-904EE760829F}"/>
              </a:ext>
            </a:extLst>
          </p:cNvPr>
          <p:cNvGrpSpPr/>
          <p:nvPr/>
        </p:nvGrpSpPr>
        <p:grpSpPr>
          <a:xfrm rot="16200000">
            <a:off x="9884266" y="418947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4" name="Rectángulo redondeado 85">
              <a:extLst>
                <a:ext uri="{FF2B5EF4-FFF2-40B4-BE49-F238E27FC236}">
                  <a16:creationId xmlns:a16="http://schemas.microsoft.com/office/drawing/2014/main" id="{DDC482C8-D7DE-4770-B3AD-EBE186FD665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Rectángulo 89">
              <a:extLst>
                <a:ext uri="{FF2B5EF4-FFF2-40B4-BE49-F238E27FC236}">
                  <a16:creationId xmlns:a16="http://schemas.microsoft.com/office/drawing/2014/main" id="{05E3F9F0-F6E8-4E78-8DDB-8493D4A84ABA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36" name="Agrupar 51">
            <a:extLst>
              <a:ext uri="{FF2B5EF4-FFF2-40B4-BE49-F238E27FC236}">
                <a16:creationId xmlns:a16="http://schemas.microsoft.com/office/drawing/2014/main" id="{1D25787C-AB21-4DB0-929A-0FCDF23E0CD3}"/>
              </a:ext>
            </a:extLst>
          </p:cNvPr>
          <p:cNvGrpSpPr/>
          <p:nvPr/>
        </p:nvGrpSpPr>
        <p:grpSpPr>
          <a:xfrm rot="16200000">
            <a:off x="8429523" y="5412570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37" name="Rectángulo redondeado 69">
              <a:extLst>
                <a:ext uri="{FF2B5EF4-FFF2-40B4-BE49-F238E27FC236}">
                  <a16:creationId xmlns:a16="http://schemas.microsoft.com/office/drawing/2014/main" id="{5823A132-0609-42B5-AABE-E330D7EBC08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Rectángulo 70">
              <a:extLst>
                <a:ext uri="{FF2B5EF4-FFF2-40B4-BE49-F238E27FC236}">
                  <a16:creationId xmlns:a16="http://schemas.microsoft.com/office/drawing/2014/main" id="{FADE0630-F7A6-41FF-82F6-22AF2190304B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85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74" name="CuadroTexto 7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3774BFB-5E96-4309-A5A0-2EFD9F2F93AF}"/>
              </a:ext>
            </a:extLst>
          </p:cNvPr>
          <p:cNvGrpSpPr/>
          <p:nvPr/>
        </p:nvGrpSpPr>
        <p:grpSpPr>
          <a:xfrm>
            <a:off x="4092504" y="240224"/>
            <a:ext cx="3210769" cy="1455429"/>
            <a:chOff x="3345679" y="237646"/>
            <a:chExt cx="3210769" cy="1455429"/>
          </a:xfrm>
        </p:grpSpPr>
        <p:sp>
          <p:nvSpPr>
            <p:cNvPr id="2" name="Llamada de nube 1"/>
            <p:cNvSpPr/>
            <p:nvPr/>
          </p:nvSpPr>
          <p:spPr>
            <a:xfrm>
              <a:off x="3345679" y="237646"/>
              <a:ext cx="3210769" cy="1455429"/>
            </a:xfrm>
            <a:prstGeom prst="cloudCallout">
              <a:avLst>
                <a:gd name="adj1" fmla="val 29905"/>
                <a:gd name="adj2" fmla="val 84429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4073352" y="494146"/>
              <a:ext cx="189792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s-ES" i="1" dirty="0">
                  <a:solidFill>
                    <a:srgbClr val="7F7F7F"/>
                  </a:solidFill>
                </a:rPr>
                <a:t>Solo debo buscar entre los primeros de cada estante</a:t>
              </a:r>
            </a:p>
          </p:txBody>
        </p:sp>
      </p:grpSp>
      <p:sp>
        <p:nvSpPr>
          <p:cNvPr id="56" name="CuadroTexto 20">
            <a:extLst>
              <a:ext uri="{FF2B5EF4-FFF2-40B4-BE49-F238E27FC236}">
                <a16:creationId xmlns:a16="http://schemas.microsoft.com/office/drawing/2014/main" id="{BC1B8D12-23EE-415E-B7A1-F54D2FD25098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7" name="Agrupar 51">
            <a:extLst>
              <a:ext uri="{FF2B5EF4-FFF2-40B4-BE49-F238E27FC236}">
                <a16:creationId xmlns:a16="http://schemas.microsoft.com/office/drawing/2014/main" id="{B00107E2-FB17-41A9-BD93-868425D4F639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8" name="Rectángulo redondeado 52">
              <a:extLst>
                <a:ext uri="{FF2B5EF4-FFF2-40B4-BE49-F238E27FC236}">
                  <a16:creationId xmlns:a16="http://schemas.microsoft.com/office/drawing/2014/main" id="{E2503F4A-58C3-4864-B30D-620A713198A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ángulo 53">
              <a:extLst>
                <a:ext uri="{FF2B5EF4-FFF2-40B4-BE49-F238E27FC236}">
                  <a16:creationId xmlns:a16="http://schemas.microsoft.com/office/drawing/2014/main" id="{C5874AD2-BB35-4281-B387-2A8936B69D01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0" name="Agrupar 54">
            <a:extLst>
              <a:ext uri="{FF2B5EF4-FFF2-40B4-BE49-F238E27FC236}">
                <a16:creationId xmlns:a16="http://schemas.microsoft.com/office/drawing/2014/main" id="{F68AB5A1-8C93-450F-BFA0-6EFAB34DCA63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1" name="Rectángulo redondeado 55">
              <a:extLst>
                <a:ext uri="{FF2B5EF4-FFF2-40B4-BE49-F238E27FC236}">
                  <a16:creationId xmlns:a16="http://schemas.microsoft.com/office/drawing/2014/main" id="{ABC8AC30-5158-42B0-B69D-70166DB7684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ángulo 56">
              <a:extLst>
                <a:ext uri="{FF2B5EF4-FFF2-40B4-BE49-F238E27FC236}">
                  <a16:creationId xmlns:a16="http://schemas.microsoft.com/office/drawing/2014/main" id="{90DD7469-DFEC-4BAD-8286-69F8BEA63AA3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3" name="Agrupar 60">
            <a:extLst>
              <a:ext uri="{FF2B5EF4-FFF2-40B4-BE49-F238E27FC236}">
                <a16:creationId xmlns:a16="http://schemas.microsoft.com/office/drawing/2014/main" id="{013EC2AA-19E9-414A-B537-C9EA09BEE7F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4" name="Rectángulo redondeado 61">
              <a:extLst>
                <a:ext uri="{FF2B5EF4-FFF2-40B4-BE49-F238E27FC236}">
                  <a16:creationId xmlns:a16="http://schemas.microsoft.com/office/drawing/2014/main" id="{BB387CB6-7E13-4677-A83C-0E88B696259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2">
              <a:extLst>
                <a:ext uri="{FF2B5EF4-FFF2-40B4-BE49-F238E27FC236}">
                  <a16:creationId xmlns:a16="http://schemas.microsoft.com/office/drawing/2014/main" id="{7E003F3D-06FD-456D-9D2B-E4F1329BD165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6" name="Rectángulo 67">
            <a:extLst>
              <a:ext uri="{FF2B5EF4-FFF2-40B4-BE49-F238E27FC236}">
                <a16:creationId xmlns:a16="http://schemas.microsoft.com/office/drawing/2014/main" id="{93FF67F1-B398-4922-ABB6-8E3FB98A9A98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35">
            <a:extLst>
              <a:ext uri="{FF2B5EF4-FFF2-40B4-BE49-F238E27FC236}">
                <a16:creationId xmlns:a16="http://schemas.microsoft.com/office/drawing/2014/main" id="{ACFD2964-3D0B-49B8-8C80-AEA6EE327125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68" name="Agrupar 51">
            <a:extLst>
              <a:ext uri="{FF2B5EF4-FFF2-40B4-BE49-F238E27FC236}">
                <a16:creationId xmlns:a16="http://schemas.microsoft.com/office/drawing/2014/main" id="{7EAD478B-753A-4D76-8F34-C87FF151A038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9" name="Rectángulo redondeado 37">
              <a:extLst>
                <a:ext uri="{FF2B5EF4-FFF2-40B4-BE49-F238E27FC236}">
                  <a16:creationId xmlns:a16="http://schemas.microsoft.com/office/drawing/2014/main" id="{87015FD7-7A5F-4F70-8309-CB91A1D4421D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38">
              <a:extLst>
                <a:ext uri="{FF2B5EF4-FFF2-40B4-BE49-F238E27FC236}">
                  <a16:creationId xmlns:a16="http://schemas.microsoft.com/office/drawing/2014/main" id="{A0980002-2F42-410D-8FDE-F23FA5804441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71" name="Agrupar 54">
            <a:extLst>
              <a:ext uri="{FF2B5EF4-FFF2-40B4-BE49-F238E27FC236}">
                <a16:creationId xmlns:a16="http://schemas.microsoft.com/office/drawing/2014/main" id="{4D724D2B-1431-4CCA-9114-63246816B3EB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2" name="Rectángulo redondeado 40">
              <a:extLst>
                <a:ext uri="{FF2B5EF4-FFF2-40B4-BE49-F238E27FC236}">
                  <a16:creationId xmlns:a16="http://schemas.microsoft.com/office/drawing/2014/main" id="{0A59021D-1198-4535-B82A-CA0170EA2C3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41">
              <a:extLst>
                <a:ext uri="{FF2B5EF4-FFF2-40B4-BE49-F238E27FC236}">
                  <a16:creationId xmlns:a16="http://schemas.microsoft.com/office/drawing/2014/main" id="{B0D37836-2AB3-4687-8AC2-C98854C9EFAC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10" name="Agrupar 60">
            <a:extLst>
              <a:ext uri="{FF2B5EF4-FFF2-40B4-BE49-F238E27FC236}">
                <a16:creationId xmlns:a16="http://schemas.microsoft.com/office/drawing/2014/main" id="{06753AFF-AE08-440D-8A3D-75DEF05ED838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1" name="Rectángulo redondeado 43">
              <a:extLst>
                <a:ext uri="{FF2B5EF4-FFF2-40B4-BE49-F238E27FC236}">
                  <a16:creationId xmlns:a16="http://schemas.microsoft.com/office/drawing/2014/main" id="{F3842437-B460-4A58-BE81-71756670F4A7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4">
              <a:extLst>
                <a:ext uri="{FF2B5EF4-FFF2-40B4-BE49-F238E27FC236}">
                  <a16:creationId xmlns:a16="http://schemas.microsoft.com/office/drawing/2014/main" id="{C0F80251-87F5-4BDD-BDF6-1DCA1D69143E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3" name="Rectángulo 45">
            <a:extLst>
              <a:ext uri="{FF2B5EF4-FFF2-40B4-BE49-F238E27FC236}">
                <a16:creationId xmlns:a16="http://schemas.microsoft.com/office/drawing/2014/main" id="{D25D1871-0D25-4A65-9A2D-CB8A5833E31F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CuadroTexto 46">
            <a:extLst>
              <a:ext uri="{FF2B5EF4-FFF2-40B4-BE49-F238E27FC236}">
                <a16:creationId xmlns:a16="http://schemas.microsoft.com/office/drawing/2014/main" id="{7D77D806-E0E0-4856-927A-978CB35F8ACC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15" name="Agrupar 51">
            <a:extLst>
              <a:ext uri="{FF2B5EF4-FFF2-40B4-BE49-F238E27FC236}">
                <a16:creationId xmlns:a16="http://schemas.microsoft.com/office/drawing/2014/main" id="{2BAFE5B6-01A0-4255-B17F-11A8CC0BC41C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6" name="Rectángulo redondeado 48">
              <a:extLst>
                <a:ext uri="{FF2B5EF4-FFF2-40B4-BE49-F238E27FC236}">
                  <a16:creationId xmlns:a16="http://schemas.microsoft.com/office/drawing/2014/main" id="{588F289E-4878-4AA1-A752-60FBA2DB16E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ángulo 49">
              <a:extLst>
                <a:ext uri="{FF2B5EF4-FFF2-40B4-BE49-F238E27FC236}">
                  <a16:creationId xmlns:a16="http://schemas.microsoft.com/office/drawing/2014/main" id="{180EA173-AF3D-4B84-AA02-6048E5C07AAE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8" name="Agrupar 54">
            <a:extLst>
              <a:ext uri="{FF2B5EF4-FFF2-40B4-BE49-F238E27FC236}">
                <a16:creationId xmlns:a16="http://schemas.microsoft.com/office/drawing/2014/main" id="{5E82A561-0385-437B-BC6D-5F239BBBFB9E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9" name="Rectángulo redondeado 57">
              <a:extLst>
                <a:ext uri="{FF2B5EF4-FFF2-40B4-BE49-F238E27FC236}">
                  <a16:creationId xmlns:a16="http://schemas.microsoft.com/office/drawing/2014/main" id="{D3E93162-744E-4514-8889-FEDABDC8DB7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ectángulo 58">
              <a:extLst>
                <a:ext uri="{FF2B5EF4-FFF2-40B4-BE49-F238E27FC236}">
                  <a16:creationId xmlns:a16="http://schemas.microsoft.com/office/drawing/2014/main" id="{03D59524-4285-4C13-AC0F-396056B1196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21" name="Agrupar 60">
            <a:extLst>
              <a:ext uri="{FF2B5EF4-FFF2-40B4-BE49-F238E27FC236}">
                <a16:creationId xmlns:a16="http://schemas.microsoft.com/office/drawing/2014/main" id="{81791971-EC6E-439B-9832-99997800D0B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2" name="Rectángulo redondeado 63">
              <a:extLst>
                <a:ext uri="{FF2B5EF4-FFF2-40B4-BE49-F238E27FC236}">
                  <a16:creationId xmlns:a16="http://schemas.microsoft.com/office/drawing/2014/main" id="{B65DB11B-8CAA-47D2-ABAA-0450A83D2526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ángulo 64">
              <a:extLst>
                <a:ext uri="{FF2B5EF4-FFF2-40B4-BE49-F238E27FC236}">
                  <a16:creationId xmlns:a16="http://schemas.microsoft.com/office/drawing/2014/main" id="{9DE7C3FC-8168-4A00-AE98-34A45FB3F6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24" name="Rectángulo 65">
            <a:extLst>
              <a:ext uri="{FF2B5EF4-FFF2-40B4-BE49-F238E27FC236}">
                <a16:creationId xmlns:a16="http://schemas.microsoft.com/office/drawing/2014/main" id="{D1102A0A-90F4-4723-8D6D-EEA68939C7A7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66">
            <a:extLst>
              <a:ext uri="{FF2B5EF4-FFF2-40B4-BE49-F238E27FC236}">
                <a16:creationId xmlns:a16="http://schemas.microsoft.com/office/drawing/2014/main" id="{42C63823-A56A-40D5-8F71-BD3A9CE746D9}"/>
              </a:ext>
            </a:extLst>
          </p:cNvPr>
          <p:cNvSpPr txBox="1"/>
          <p:nvPr/>
        </p:nvSpPr>
        <p:spPr>
          <a:xfrm>
            <a:off x="7767274" y="473128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126" name="Agrupar 54">
            <a:extLst>
              <a:ext uri="{FF2B5EF4-FFF2-40B4-BE49-F238E27FC236}">
                <a16:creationId xmlns:a16="http://schemas.microsoft.com/office/drawing/2014/main" id="{D08A816B-BB1E-4D5D-821F-82D2AEE06DF0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7" name="Rectángulo redondeado 75">
              <a:extLst>
                <a:ext uri="{FF2B5EF4-FFF2-40B4-BE49-F238E27FC236}">
                  <a16:creationId xmlns:a16="http://schemas.microsoft.com/office/drawing/2014/main" id="{46B89B3D-DDA3-4898-8771-8BE016DBA10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Rectángulo 76">
              <a:extLst>
                <a:ext uri="{FF2B5EF4-FFF2-40B4-BE49-F238E27FC236}">
                  <a16:creationId xmlns:a16="http://schemas.microsoft.com/office/drawing/2014/main" id="{7493E1C5-6463-4920-8431-B009F135E79F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9" name="Rectángulo 83">
            <a:extLst>
              <a:ext uri="{FF2B5EF4-FFF2-40B4-BE49-F238E27FC236}">
                <a16:creationId xmlns:a16="http://schemas.microsoft.com/office/drawing/2014/main" id="{41BBE0D3-485E-4847-B881-6AF54B95BFFB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0" name="Agrupar 60">
            <a:extLst>
              <a:ext uri="{FF2B5EF4-FFF2-40B4-BE49-F238E27FC236}">
                <a16:creationId xmlns:a16="http://schemas.microsoft.com/office/drawing/2014/main" id="{4781FC63-EFB6-460C-82F9-39707835FE1C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1" name="Rectángulo redondeado 85">
              <a:extLst>
                <a:ext uri="{FF2B5EF4-FFF2-40B4-BE49-F238E27FC236}">
                  <a16:creationId xmlns:a16="http://schemas.microsoft.com/office/drawing/2014/main" id="{FFE17BC1-0BAB-4279-A259-6475666A7085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ectángulo 89">
              <a:extLst>
                <a:ext uri="{FF2B5EF4-FFF2-40B4-BE49-F238E27FC236}">
                  <a16:creationId xmlns:a16="http://schemas.microsoft.com/office/drawing/2014/main" id="{35458409-FC49-47CC-83F5-613E0A11E516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34" name="Agrupar 51">
            <a:extLst>
              <a:ext uri="{FF2B5EF4-FFF2-40B4-BE49-F238E27FC236}">
                <a16:creationId xmlns:a16="http://schemas.microsoft.com/office/drawing/2014/main" id="{D11983F7-180F-4940-AA5D-5B82EFADF6F7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35" name="Rectángulo redondeado 69">
              <a:extLst>
                <a:ext uri="{FF2B5EF4-FFF2-40B4-BE49-F238E27FC236}">
                  <a16:creationId xmlns:a16="http://schemas.microsoft.com/office/drawing/2014/main" id="{CAD4979C-40E5-4CDF-A378-2E7DC7898AA3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Rectángulo 70">
              <a:extLst>
                <a:ext uri="{FF2B5EF4-FFF2-40B4-BE49-F238E27FC236}">
                  <a16:creationId xmlns:a16="http://schemas.microsoft.com/office/drawing/2014/main" id="{1C7A6D6E-2914-494A-97C0-F711DDDBDAB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08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Agrupar 7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38" name="CuadroTexto 20"/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39" name="Agrupar 51"/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0" name="Rectángulo redondeado 52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ángulo 53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42" name="Agrupar 54"/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3" name="Rectángulo redondeado 5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ángulo 5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45" name="Agrupar 60"/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6" name="Rectángulo redondeado 61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62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48" name="Rectángulo 67"/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35"/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78" name="Agrupar 51"/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9" name="Rectángulo redondeado 37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38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81" name="Agrupar 54"/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2" name="Rectángulo redondeado 40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41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84" name="Agrupar 60"/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5" name="Rectángulo redondeado 4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ángulo 4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87" name="Rectángulo 45"/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46"/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89" name="Agrupar 51"/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0" name="Rectángulo redondeado 48"/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 49"/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92" name="Agrupar 54"/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3" name="Rectángulo redondeado 57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 58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95" name="Agrupar 60"/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3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64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8" name="Rectángulo 65"/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CuadroTexto 66"/>
          <p:cNvSpPr txBox="1"/>
          <p:nvPr/>
        </p:nvSpPr>
        <p:spPr>
          <a:xfrm>
            <a:off x="7767274" y="473128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103" name="Agrupar 54"/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75"/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76"/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06" name="Rectángulo 83"/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7" name="Agrupar 60"/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8" name="Rectángulo redondeado 85"/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 89"/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10" name="CuadroTexto 73"/>
          <p:cNvSpPr txBox="1"/>
          <p:nvPr/>
        </p:nvSpPr>
        <p:spPr>
          <a:xfrm>
            <a:off x="6731115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111" name="Rectángulo 77"/>
          <p:cNvSpPr/>
          <p:nvPr/>
        </p:nvSpPr>
        <p:spPr>
          <a:xfrm>
            <a:off x="8573173" y="672354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56" name="Agrupar 51">
            <a:extLst>
              <a:ext uri="{FF2B5EF4-FFF2-40B4-BE49-F238E27FC236}">
                <a16:creationId xmlns:a16="http://schemas.microsoft.com/office/drawing/2014/main" id="{2FB654FC-F1E5-4D96-AC96-444D02A7606B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7" name="Rectángulo redondeado 69">
              <a:extLst>
                <a:ext uri="{FF2B5EF4-FFF2-40B4-BE49-F238E27FC236}">
                  <a16:creationId xmlns:a16="http://schemas.microsoft.com/office/drawing/2014/main" id="{181B59AD-3A2E-455E-9BAE-A5632D224AC3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70">
              <a:extLst>
                <a:ext uri="{FF2B5EF4-FFF2-40B4-BE49-F238E27FC236}">
                  <a16:creationId xmlns:a16="http://schemas.microsoft.com/office/drawing/2014/main" id="{48B818D6-5C48-4C20-A87F-2C296B42A03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1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grpSp>
        <p:nvGrpSpPr>
          <p:cNvPr id="71" name="Agrupar 70"/>
          <p:cNvGrpSpPr/>
          <p:nvPr/>
        </p:nvGrpSpPr>
        <p:grpSpPr>
          <a:xfrm rot="16200000">
            <a:off x="6245890" y="1483107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74" name="CuadroTexto 7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6" name="Agrupar 7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7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7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98" name="CuadroTexto 66"/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4" name="CuadroTexto 20">
            <a:extLst>
              <a:ext uri="{FF2B5EF4-FFF2-40B4-BE49-F238E27FC236}">
                <a16:creationId xmlns:a16="http://schemas.microsoft.com/office/drawing/2014/main" id="{AE7A428A-065B-435D-AF3D-172E971ED1A2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5" name="Agrupar 51">
            <a:extLst>
              <a:ext uri="{FF2B5EF4-FFF2-40B4-BE49-F238E27FC236}">
                <a16:creationId xmlns:a16="http://schemas.microsoft.com/office/drawing/2014/main" id="{2054B3D8-5550-4F85-9F1B-85C0CCDE04A9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6" name="Rectángulo redondeado 52">
              <a:extLst>
                <a:ext uri="{FF2B5EF4-FFF2-40B4-BE49-F238E27FC236}">
                  <a16:creationId xmlns:a16="http://schemas.microsoft.com/office/drawing/2014/main" id="{C7B6260D-313C-4E1A-A083-EB6668576F13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3">
              <a:extLst>
                <a:ext uri="{FF2B5EF4-FFF2-40B4-BE49-F238E27FC236}">
                  <a16:creationId xmlns:a16="http://schemas.microsoft.com/office/drawing/2014/main" id="{D7D5D3AD-F28D-41B3-A272-313CB04FD63B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58" name="Agrupar 54">
            <a:extLst>
              <a:ext uri="{FF2B5EF4-FFF2-40B4-BE49-F238E27FC236}">
                <a16:creationId xmlns:a16="http://schemas.microsoft.com/office/drawing/2014/main" id="{67D8E2AB-27C2-4ED2-A763-17120713FA5E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55">
              <a:extLst>
                <a:ext uri="{FF2B5EF4-FFF2-40B4-BE49-F238E27FC236}">
                  <a16:creationId xmlns:a16="http://schemas.microsoft.com/office/drawing/2014/main" id="{E39F42EA-4132-4FF6-AD09-12A68FB1473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6">
              <a:extLst>
                <a:ext uri="{FF2B5EF4-FFF2-40B4-BE49-F238E27FC236}">
                  <a16:creationId xmlns:a16="http://schemas.microsoft.com/office/drawing/2014/main" id="{AC9A8D4D-7148-4C7C-A3D6-D9DA344F324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74B27AA-7A9F-4118-9EFD-98A20B36546F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61">
              <a:extLst>
                <a:ext uri="{FF2B5EF4-FFF2-40B4-BE49-F238E27FC236}">
                  <a16:creationId xmlns:a16="http://schemas.microsoft.com/office/drawing/2014/main" id="{7A587361-3664-440E-B2B8-4C9FC670443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44720666-00E7-4A07-9D81-2C8F07D81817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4" name="Rectángulo 67">
            <a:extLst>
              <a:ext uri="{FF2B5EF4-FFF2-40B4-BE49-F238E27FC236}">
                <a16:creationId xmlns:a16="http://schemas.microsoft.com/office/drawing/2014/main" id="{8F8D74EB-41E4-4C0B-A58F-2E6D290B5CA8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CuadroTexto 35">
            <a:extLst>
              <a:ext uri="{FF2B5EF4-FFF2-40B4-BE49-F238E27FC236}">
                <a16:creationId xmlns:a16="http://schemas.microsoft.com/office/drawing/2014/main" id="{DB893478-3C70-41BA-A7B7-DC2D66256BE3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69" name="Agrupar 54">
            <a:extLst>
              <a:ext uri="{FF2B5EF4-FFF2-40B4-BE49-F238E27FC236}">
                <a16:creationId xmlns:a16="http://schemas.microsoft.com/office/drawing/2014/main" id="{3BD703E8-704C-4531-96D0-1D802987B0FA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40">
              <a:extLst>
                <a:ext uri="{FF2B5EF4-FFF2-40B4-BE49-F238E27FC236}">
                  <a16:creationId xmlns:a16="http://schemas.microsoft.com/office/drawing/2014/main" id="{54F1166F-D7D9-49BE-976E-4ACA3100F364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41">
              <a:extLst>
                <a:ext uri="{FF2B5EF4-FFF2-40B4-BE49-F238E27FC236}">
                  <a16:creationId xmlns:a16="http://schemas.microsoft.com/office/drawing/2014/main" id="{DA6EAAD0-A6C9-44C8-A135-9DCDB362832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84" name="Agrupar 60">
            <a:extLst>
              <a:ext uri="{FF2B5EF4-FFF2-40B4-BE49-F238E27FC236}">
                <a16:creationId xmlns:a16="http://schemas.microsoft.com/office/drawing/2014/main" id="{6F32A08A-543F-4BD2-AB6D-D4E7D2E9D895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5" name="Rectángulo redondeado 43">
              <a:extLst>
                <a:ext uri="{FF2B5EF4-FFF2-40B4-BE49-F238E27FC236}">
                  <a16:creationId xmlns:a16="http://schemas.microsoft.com/office/drawing/2014/main" id="{E860D0E8-85B2-4E37-868E-5765916A8DCF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 44">
              <a:extLst>
                <a:ext uri="{FF2B5EF4-FFF2-40B4-BE49-F238E27FC236}">
                  <a16:creationId xmlns:a16="http://schemas.microsoft.com/office/drawing/2014/main" id="{CC826579-2AA2-4CBB-9655-65241C2204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0" name="Rectángulo 45">
            <a:extLst>
              <a:ext uri="{FF2B5EF4-FFF2-40B4-BE49-F238E27FC236}">
                <a16:creationId xmlns:a16="http://schemas.microsoft.com/office/drawing/2014/main" id="{C000B4D8-7D3E-410B-A373-9A2FBAFCCAC0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46">
            <a:extLst>
              <a:ext uri="{FF2B5EF4-FFF2-40B4-BE49-F238E27FC236}">
                <a16:creationId xmlns:a16="http://schemas.microsoft.com/office/drawing/2014/main" id="{5EBC8D77-75FC-4432-9C20-C931AE50A550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12" name="Agrupar 51">
            <a:extLst>
              <a:ext uri="{FF2B5EF4-FFF2-40B4-BE49-F238E27FC236}">
                <a16:creationId xmlns:a16="http://schemas.microsoft.com/office/drawing/2014/main" id="{110CC945-AC0B-4309-84A8-23A78D26E210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3" name="Rectángulo redondeado 48">
              <a:extLst>
                <a:ext uri="{FF2B5EF4-FFF2-40B4-BE49-F238E27FC236}">
                  <a16:creationId xmlns:a16="http://schemas.microsoft.com/office/drawing/2014/main" id="{78CC6EDB-60F9-4F1E-8D49-8571B8F6A3C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ectángulo 49">
              <a:extLst>
                <a:ext uri="{FF2B5EF4-FFF2-40B4-BE49-F238E27FC236}">
                  <a16:creationId xmlns:a16="http://schemas.microsoft.com/office/drawing/2014/main" id="{0CF57191-DBD5-4163-BA5D-48689E8D005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5" name="Agrupar 54">
            <a:extLst>
              <a:ext uri="{FF2B5EF4-FFF2-40B4-BE49-F238E27FC236}">
                <a16:creationId xmlns:a16="http://schemas.microsoft.com/office/drawing/2014/main" id="{31D91393-A716-4233-8DF1-B98CB2A78053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6" name="Rectángulo redondeado 57">
              <a:extLst>
                <a:ext uri="{FF2B5EF4-FFF2-40B4-BE49-F238E27FC236}">
                  <a16:creationId xmlns:a16="http://schemas.microsoft.com/office/drawing/2014/main" id="{23E9D12C-0144-422C-B07E-B1355EBC9C1F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ángulo 58">
              <a:extLst>
                <a:ext uri="{FF2B5EF4-FFF2-40B4-BE49-F238E27FC236}">
                  <a16:creationId xmlns:a16="http://schemas.microsoft.com/office/drawing/2014/main" id="{4E48D31B-90D2-433B-B1E2-E0461AD22BEA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8" name="Agrupar 60">
            <a:extLst>
              <a:ext uri="{FF2B5EF4-FFF2-40B4-BE49-F238E27FC236}">
                <a16:creationId xmlns:a16="http://schemas.microsoft.com/office/drawing/2014/main" id="{02105979-02E6-4741-8923-B41FCFF6E429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9" name="Rectángulo redondeado 63">
              <a:extLst>
                <a:ext uri="{FF2B5EF4-FFF2-40B4-BE49-F238E27FC236}">
                  <a16:creationId xmlns:a16="http://schemas.microsoft.com/office/drawing/2014/main" id="{00B7F70C-71CB-4963-A3E8-0A9BFEA495F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ectángulo 64">
              <a:extLst>
                <a:ext uri="{FF2B5EF4-FFF2-40B4-BE49-F238E27FC236}">
                  <a16:creationId xmlns:a16="http://schemas.microsoft.com/office/drawing/2014/main" id="{C75F8968-4519-40C9-96B2-FA1EDE0ADCC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21" name="Rectángulo 65">
            <a:extLst>
              <a:ext uri="{FF2B5EF4-FFF2-40B4-BE49-F238E27FC236}">
                <a16:creationId xmlns:a16="http://schemas.microsoft.com/office/drawing/2014/main" id="{7517DA9B-D3A6-4BA5-A5B4-0D3304728BDB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6" name="Agrupar 54">
            <a:extLst>
              <a:ext uri="{FF2B5EF4-FFF2-40B4-BE49-F238E27FC236}">
                <a16:creationId xmlns:a16="http://schemas.microsoft.com/office/drawing/2014/main" id="{7DCF3D10-1D07-40E2-A72D-70E5F415CBD5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7" name="Rectángulo redondeado 75">
              <a:extLst>
                <a:ext uri="{FF2B5EF4-FFF2-40B4-BE49-F238E27FC236}">
                  <a16:creationId xmlns:a16="http://schemas.microsoft.com/office/drawing/2014/main" id="{7F96A579-C61A-4C45-9B50-4F48368D358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Rectángulo 76">
              <a:extLst>
                <a:ext uri="{FF2B5EF4-FFF2-40B4-BE49-F238E27FC236}">
                  <a16:creationId xmlns:a16="http://schemas.microsoft.com/office/drawing/2014/main" id="{834D48BA-42CE-461E-92D3-C8CCF29B3F43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9" name="Rectángulo 83">
            <a:extLst>
              <a:ext uri="{FF2B5EF4-FFF2-40B4-BE49-F238E27FC236}">
                <a16:creationId xmlns:a16="http://schemas.microsoft.com/office/drawing/2014/main" id="{B0816815-BE63-470E-9B27-C3FD8F73EF74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0" name="Agrupar 60">
            <a:extLst>
              <a:ext uri="{FF2B5EF4-FFF2-40B4-BE49-F238E27FC236}">
                <a16:creationId xmlns:a16="http://schemas.microsoft.com/office/drawing/2014/main" id="{8976501E-ACB9-4AE0-9D61-BD98FA49E3E1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1" name="Rectángulo redondeado 85">
              <a:extLst>
                <a:ext uri="{FF2B5EF4-FFF2-40B4-BE49-F238E27FC236}">
                  <a16:creationId xmlns:a16="http://schemas.microsoft.com/office/drawing/2014/main" id="{37D1167E-7371-4C9A-B1C5-B4904F230BA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ectángulo 89">
              <a:extLst>
                <a:ext uri="{FF2B5EF4-FFF2-40B4-BE49-F238E27FC236}">
                  <a16:creationId xmlns:a16="http://schemas.microsoft.com/office/drawing/2014/main" id="{31E69662-7C87-4060-9420-EFD5E8EA7467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34" name="Agrupar 51">
            <a:extLst>
              <a:ext uri="{FF2B5EF4-FFF2-40B4-BE49-F238E27FC236}">
                <a16:creationId xmlns:a16="http://schemas.microsoft.com/office/drawing/2014/main" id="{90A4C5B5-F40C-47E4-9F51-A8C4558190EB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35" name="Rectángulo redondeado 69">
              <a:extLst>
                <a:ext uri="{FF2B5EF4-FFF2-40B4-BE49-F238E27FC236}">
                  <a16:creationId xmlns:a16="http://schemas.microsoft.com/office/drawing/2014/main" id="{C00ED46B-5B3F-44FC-BA5F-B7A4BFE14B8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Rectángulo 70">
              <a:extLst>
                <a:ext uri="{FF2B5EF4-FFF2-40B4-BE49-F238E27FC236}">
                  <a16:creationId xmlns:a16="http://schemas.microsoft.com/office/drawing/2014/main" id="{243A4974-50EB-48F9-87A6-3372136A7E2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47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71" name="Agrupar 70"/>
          <p:cNvGrpSpPr/>
          <p:nvPr/>
        </p:nvGrpSpPr>
        <p:grpSpPr>
          <a:xfrm rot="16200000">
            <a:off x="5475306" y="2267897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2" name="Rectángulo redondeado 7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ectángulo 7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6" name="Agrupar 3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3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3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4" name="CuadroTexto 66">
            <a:extLst>
              <a:ext uri="{FF2B5EF4-FFF2-40B4-BE49-F238E27FC236}">
                <a16:creationId xmlns:a16="http://schemas.microsoft.com/office/drawing/2014/main" id="{368F2555-3A02-4CBD-B371-49AEB4AFF7DF}"/>
              </a:ext>
            </a:extLst>
          </p:cNvPr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6391AB47-0F72-42D6-A600-3F5466A07394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6" name="Agrupar 51">
            <a:extLst>
              <a:ext uri="{FF2B5EF4-FFF2-40B4-BE49-F238E27FC236}">
                <a16:creationId xmlns:a16="http://schemas.microsoft.com/office/drawing/2014/main" id="{CD2FD0BA-BD01-404A-BEDB-AEE902166474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7" name="Rectángulo redondeado 52">
              <a:extLst>
                <a:ext uri="{FF2B5EF4-FFF2-40B4-BE49-F238E27FC236}">
                  <a16:creationId xmlns:a16="http://schemas.microsoft.com/office/drawing/2014/main" id="{309D0037-2286-486F-ABDF-D76AB15DD10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53">
              <a:extLst>
                <a:ext uri="{FF2B5EF4-FFF2-40B4-BE49-F238E27FC236}">
                  <a16:creationId xmlns:a16="http://schemas.microsoft.com/office/drawing/2014/main" id="{841ABBFD-CBCC-4ADF-BC81-6C2644AE17E0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59" name="Agrupar 54">
            <a:extLst>
              <a:ext uri="{FF2B5EF4-FFF2-40B4-BE49-F238E27FC236}">
                <a16:creationId xmlns:a16="http://schemas.microsoft.com/office/drawing/2014/main" id="{7E5799AD-2D39-49CD-91DB-8EE8E30CBDBC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5">
              <a:extLst>
                <a:ext uri="{FF2B5EF4-FFF2-40B4-BE49-F238E27FC236}">
                  <a16:creationId xmlns:a16="http://schemas.microsoft.com/office/drawing/2014/main" id="{895E3CD7-AD7D-4BF2-B53F-BF7F8ACDE490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56">
              <a:extLst>
                <a:ext uri="{FF2B5EF4-FFF2-40B4-BE49-F238E27FC236}">
                  <a16:creationId xmlns:a16="http://schemas.microsoft.com/office/drawing/2014/main" id="{77C4D019-500A-4315-8F07-BC66E3453A78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2" name="Agrupar 60">
            <a:extLst>
              <a:ext uri="{FF2B5EF4-FFF2-40B4-BE49-F238E27FC236}">
                <a16:creationId xmlns:a16="http://schemas.microsoft.com/office/drawing/2014/main" id="{0BE3F8A1-102D-418E-A57D-01B1E2F7CFC9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1">
              <a:extLst>
                <a:ext uri="{FF2B5EF4-FFF2-40B4-BE49-F238E27FC236}">
                  <a16:creationId xmlns:a16="http://schemas.microsoft.com/office/drawing/2014/main" id="{DCA23061-798D-41B3-ADCD-2651AED5DA6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4EAD068D-C074-4D46-9FF5-47EBFA9A7905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5" name="Rectángulo 67">
            <a:extLst>
              <a:ext uri="{FF2B5EF4-FFF2-40B4-BE49-F238E27FC236}">
                <a16:creationId xmlns:a16="http://schemas.microsoft.com/office/drawing/2014/main" id="{64D45734-87EB-47CD-A3B3-AF22499D6976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35">
            <a:extLst>
              <a:ext uri="{FF2B5EF4-FFF2-40B4-BE49-F238E27FC236}">
                <a16:creationId xmlns:a16="http://schemas.microsoft.com/office/drawing/2014/main" id="{34968EB9-BD40-4FD2-8F2F-EE2929E32C26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E28ABE82-4457-42C2-BE0C-24DD3D5BE749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40">
              <a:extLst>
                <a:ext uri="{FF2B5EF4-FFF2-40B4-BE49-F238E27FC236}">
                  <a16:creationId xmlns:a16="http://schemas.microsoft.com/office/drawing/2014/main" id="{A31B75B7-D0D5-4FAD-92B2-CAA0A9342B2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41">
              <a:extLst>
                <a:ext uri="{FF2B5EF4-FFF2-40B4-BE49-F238E27FC236}">
                  <a16:creationId xmlns:a16="http://schemas.microsoft.com/office/drawing/2014/main" id="{E390B23A-F93A-4477-9A5C-2D426A05B3B8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991C5A09-C4CA-4C06-904E-BD4055E863EC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3" name="Rectángulo redondeado 43">
              <a:extLst>
                <a:ext uri="{FF2B5EF4-FFF2-40B4-BE49-F238E27FC236}">
                  <a16:creationId xmlns:a16="http://schemas.microsoft.com/office/drawing/2014/main" id="{7A0FD120-6338-4AB9-8FBC-975E734843D5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ectángulo 44">
              <a:extLst>
                <a:ext uri="{FF2B5EF4-FFF2-40B4-BE49-F238E27FC236}">
                  <a16:creationId xmlns:a16="http://schemas.microsoft.com/office/drawing/2014/main" id="{E24E6C46-ED50-4562-A560-E4C68E7B52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5" name="Rectángulo 45">
            <a:extLst>
              <a:ext uri="{FF2B5EF4-FFF2-40B4-BE49-F238E27FC236}">
                <a16:creationId xmlns:a16="http://schemas.microsoft.com/office/drawing/2014/main" id="{86BD174E-8E66-4516-8904-77B73BEC4981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46">
            <a:extLst>
              <a:ext uri="{FF2B5EF4-FFF2-40B4-BE49-F238E27FC236}">
                <a16:creationId xmlns:a16="http://schemas.microsoft.com/office/drawing/2014/main" id="{9553B4A0-A38C-4CD5-8574-4526EACF1DB4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07" name="Agrupar 51">
            <a:extLst>
              <a:ext uri="{FF2B5EF4-FFF2-40B4-BE49-F238E27FC236}">
                <a16:creationId xmlns:a16="http://schemas.microsoft.com/office/drawing/2014/main" id="{6610A07E-DD3E-4F0B-9CBF-862EB995C5A8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8" name="Rectángulo redondeado 48">
              <a:extLst>
                <a:ext uri="{FF2B5EF4-FFF2-40B4-BE49-F238E27FC236}">
                  <a16:creationId xmlns:a16="http://schemas.microsoft.com/office/drawing/2014/main" id="{195028EE-2C61-4248-B6B3-12EFA06B911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 49">
              <a:extLst>
                <a:ext uri="{FF2B5EF4-FFF2-40B4-BE49-F238E27FC236}">
                  <a16:creationId xmlns:a16="http://schemas.microsoft.com/office/drawing/2014/main" id="{443BEE21-50E2-4F59-B88E-FD7DC1C6A232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0" name="Agrupar 54">
            <a:extLst>
              <a:ext uri="{FF2B5EF4-FFF2-40B4-BE49-F238E27FC236}">
                <a16:creationId xmlns:a16="http://schemas.microsoft.com/office/drawing/2014/main" id="{EF3D9F7A-22E0-415C-8E18-B7021D871D5C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1" name="Rectángulo redondeado 57">
              <a:extLst>
                <a:ext uri="{FF2B5EF4-FFF2-40B4-BE49-F238E27FC236}">
                  <a16:creationId xmlns:a16="http://schemas.microsoft.com/office/drawing/2014/main" id="{D07E59D8-A0A6-4188-B939-085F1F50D269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58">
              <a:extLst>
                <a:ext uri="{FF2B5EF4-FFF2-40B4-BE49-F238E27FC236}">
                  <a16:creationId xmlns:a16="http://schemas.microsoft.com/office/drawing/2014/main" id="{A80419E3-7402-4901-BB2F-4687BA9CC05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3" name="Agrupar 60">
            <a:extLst>
              <a:ext uri="{FF2B5EF4-FFF2-40B4-BE49-F238E27FC236}">
                <a16:creationId xmlns:a16="http://schemas.microsoft.com/office/drawing/2014/main" id="{58BEB866-E36C-4453-A535-C2D45791644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63">
              <a:extLst>
                <a:ext uri="{FF2B5EF4-FFF2-40B4-BE49-F238E27FC236}">
                  <a16:creationId xmlns:a16="http://schemas.microsoft.com/office/drawing/2014/main" id="{472CB5EB-874D-4D3A-8E6B-B2FD6E2AB3A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64">
              <a:extLst>
                <a:ext uri="{FF2B5EF4-FFF2-40B4-BE49-F238E27FC236}">
                  <a16:creationId xmlns:a16="http://schemas.microsoft.com/office/drawing/2014/main" id="{8AF5E468-2969-49BD-944C-397021C9495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6" name="Rectángulo 65">
            <a:extLst>
              <a:ext uri="{FF2B5EF4-FFF2-40B4-BE49-F238E27FC236}">
                <a16:creationId xmlns:a16="http://schemas.microsoft.com/office/drawing/2014/main" id="{8669A499-A437-4057-A5AA-B76BB358C1ED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BEB891BA-FF44-4738-98BA-11F2C88D8804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57FD2E7D-AE08-4E11-9923-FE371F4E999F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9E9B211C-8639-4E62-9E76-21BEB26544D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FB2028F9-7061-47C5-8822-612683F15EA2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9450EE94-C709-4AEF-B7D1-086806B5D088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B77C454-E512-4F28-90D2-D3BE0FBFEB8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E661FD66-123F-4385-8E9E-FC96F25AD84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27" name="Agrupar 51">
            <a:extLst>
              <a:ext uri="{FF2B5EF4-FFF2-40B4-BE49-F238E27FC236}">
                <a16:creationId xmlns:a16="http://schemas.microsoft.com/office/drawing/2014/main" id="{15E117F3-00C7-493D-A23B-FC4D0618C517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28" name="Rectángulo redondeado 69">
              <a:extLst>
                <a:ext uri="{FF2B5EF4-FFF2-40B4-BE49-F238E27FC236}">
                  <a16:creationId xmlns:a16="http://schemas.microsoft.com/office/drawing/2014/main" id="{14BBA257-65EC-41E2-87DA-E3DC25854D8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Rectángulo 70">
              <a:extLst>
                <a:ext uri="{FF2B5EF4-FFF2-40B4-BE49-F238E27FC236}">
                  <a16:creationId xmlns:a16="http://schemas.microsoft.com/office/drawing/2014/main" id="{CEB78FC1-DC97-41AF-8BF0-B65B73FC82D7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927B430-AAD0-413C-A276-71450DB9FAA2}"/>
              </a:ext>
            </a:extLst>
          </p:cNvPr>
          <p:cNvSpPr txBox="1"/>
          <p:nvPr/>
        </p:nvSpPr>
        <p:spPr>
          <a:xfrm>
            <a:off x="2034331" y="4863084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Guarda el Mínimo</a:t>
            </a:r>
          </a:p>
        </p:txBody>
      </p:sp>
    </p:spTree>
    <p:extLst>
      <p:ext uri="{BB962C8B-B14F-4D97-AF65-F5344CB8AC3E}">
        <p14:creationId xmlns:p14="http://schemas.microsoft.com/office/powerpoint/2010/main" val="280640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0" name="Rectángulo redondeado 79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80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33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78" name="Rectángulo 77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4" name="CuadroTexto 66">
            <a:extLst>
              <a:ext uri="{FF2B5EF4-FFF2-40B4-BE49-F238E27FC236}">
                <a16:creationId xmlns:a16="http://schemas.microsoft.com/office/drawing/2014/main" id="{D299ADF6-18A5-4726-A5DC-A9D174313644}"/>
              </a:ext>
            </a:extLst>
          </p:cNvPr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28C77B74-CC83-4FC6-94C6-3CA6A422BB19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6" name="Agrupar 51">
            <a:extLst>
              <a:ext uri="{FF2B5EF4-FFF2-40B4-BE49-F238E27FC236}">
                <a16:creationId xmlns:a16="http://schemas.microsoft.com/office/drawing/2014/main" id="{4DE55E7C-F8A5-48CE-B145-D62B639B90F0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7" name="Rectángulo redondeado 52">
              <a:extLst>
                <a:ext uri="{FF2B5EF4-FFF2-40B4-BE49-F238E27FC236}">
                  <a16:creationId xmlns:a16="http://schemas.microsoft.com/office/drawing/2014/main" id="{5C97C41D-CE80-40C8-AC48-E5BDADB53895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ángulo 53">
              <a:extLst>
                <a:ext uri="{FF2B5EF4-FFF2-40B4-BE49-F238E27FC236}">
                  <a16:creationId xmlns:a16="http://schemas.microsoft.com/office/drawing/2014/main" id="{76F6A2BE-C3E2-4061-A450-E28C8E08A96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59" name="Agrupar 54">
            <a:extLst>
              <a:ext uri="{FF2B5EF4-FFF2-40B4-BE49-F238E27FC236}">
                <a16:creationId xmlns:a16="http://schemas.microsoft.com/office/drawing/2014/main" id="{43E55250-C33F-4B45-987A-5F6C90B9CE1F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5">
              <a:extLst>
                <a:ext uri="{FF2B5EF4-FFF2-40B4-BE49-F238E27FC236}">
                  <a16:creationId xmlns:a16="http://schemas.microsoft.com/office/drawing/2014/main" id="{0F022663-7B92-4069-96A3-E02AC983994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56">
              <a:extLst>
                <a:ext uri="{FF2B5EF4-FFF2-40B4-BE49-F238E27FC236}">
                  <a16:creationId xmlns:a16="http://schemas.microsoft.com/office/drawing/2014/main" id="{D94A1385-B868-49DD-8F4E-CE488AFD5D6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2" name="Agrupar 60">
            <a:extLst>
              <a:ext uri="{FF2B5EF4-FFF2-40B4-BE49-F238E27FC236}">
                <a16:creationId xmlns:a16="http://schemas.microsoft.com/office/drawing/2014/main" id="{8CD44A1A-C409-4C0D-B08F-A94538BDCB89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61">
              <a:extLst>
                <a:ext uri="{FF2B5EF4-FFF2-40B4-BE49-F238E27FC236}">
                  <a16:creationId xmlns:a16="http://schemas.microsoft.com/office/drawing/2014/main" id="{890F137A-902A-49BC-B39B-D462EDE1124A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B076D01-A561-408E-A567-E7296E21AB4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5" name="Rectángulo 67">
            <a:extLst>
              <a:ext uri="{FF2B5EF4-FFF2-40B4-BE49-F238E27FC236}">
                <a16:creationId xmlns:a16="http://schemas.microsoft.com/office/drawing/2014/main" id="{D568EE19-BC6E-4A5F-B305-945A32BAAD8C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35">
            <a:extLst>
              <a:ext uri="{FF2B5EF4-FFF2-40B4-BE49-F238E27FC236}">
                <a16:creationId xmlns:a16="http://schemas.microsoft.com/office/drawing/2014/main" id="{509297EF-7493-4B65-BBAD-BAFA0364BF41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59EA6BE3-82DD-4EA7-8B3B-4850EB2663FD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40">
              <a:extLst>
                <a:ext uri="{FF2B5EF4-FFF2-40B4-BE49-F238E27FC236}">
                  <a16:creationId xmlns:a16="http://schemas.microsoft.com/office/drawing/2014/main" id="{32474601-A1B4-4D83-BFD7-5396C2A8FED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41">
              <a:extLst>
                <a:ext uri="{FF2B5EF4-FFF2-40B4-BE49-F238E27FC236}">
                  <a16:creationId xmlns:a16="http://schemas.microsoft.com/office/drawing/2014/main" id="{52315521-BF60-4B80-BF84-42F4CDBED89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88AADA53-3E43-432E-A60D-A75F0D51BD9C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3">
              <a:extLst>
                <a:ext uri="{FF2B5EF4-FFF2-40B4-BE49-F238E27FC236}">
                  <a16:creationId xmlns:a16="http://schemas.microsoft.com/office/drawing/2014/main" id="{39E21A63-5515-46CB-A38F-D1F6675E2411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4">
              <a:extLst>
                <a:ext uri="{FF2B5EF4-FFF2-40B4-BE49-F238E27FC236}">
                  <a16:creationId xmlns:a16="http://schemas.microsoft.com/office/drawing/2014/main" id="{4D10B3EE-92EA-4C4E-BC2C-7E310A463115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6" name="Rectángulo 45">
            <a:extLst>
              <a:ext uri="{FF2B5EF4-FFF2-40B4-BE49-F238E27FC236}">
                <a16:creationId xmlns:a16="http://schemas.microsoft.com/office/drawing/2014/main" id="{50192F66-97C5-4D76-9FAB-51044C052621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CuadroTexto 46">
            <a:extLst>
              <a:ext uri="{FF2B5EF4-FFF2-40B4-BE49-F238E27FC236}">
                <a16:creationId xmlns:a16="http://schemas.microsoft.com/office/drawing/2014/main" id="{6F26BB86-EA6E-44A3-85CA-28F7C7BA459D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08" name="Agrupar 51">
            <a:extLst>
              <a:ext uri="{FF2B5EF4-FFF2-40B4-BE49-F238E27FC236}">
                <a16:creationId xmlns:a16="http://schemas.microsoft.com/office/drawing/2014/main" id="{A6337F1E-4901-4155-B7BE-E90DACE2BD3D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9" name="Rectángulo redondeado 48">
              <a:extLst>
                <a:ext uri="{FF2B5EF4-FFF2-40B4-BE49-F238E27FC236}">
                  <a16:creationId xmlns:a16="http://schemas.microsoft.com/office/drawing/2014/main" id="{53B89EF6-3760-4538-BF94-16FF36316ED6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49">
              <a:extLst>
                <a:ext uri="{FF2B5EF4-FFF2-40B4-BE49-F238E27FC236}">
                  <a16:creationId xmlns:a16="http://schemas.microsoft.com/office/drawing/2014/main" id="{A240D2AA-2976-44C3-86FD-E30CECCEE9E2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1" name="Agrupar 54">
            <a:extLst>
              <a:ext uri="{FF2B5EF4-FFF2-40B4-BE49-F238E27FC236}">
                <a16:creationId xmlns:a16="http://schemas.microsoft.com/office/drawing/2014/main" id="{77AC303B-F648-479F-BD52-190ED8010A39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2" name="Rectángulo redondeado 57">
              <a:extLst>
                <a:ext uri="{FF2B5EF4-FFF2-40B4-BE49-F238E27FC236}">
                  <a16:creationId xmlns:a16="http://schemas.microsoft.com/office/drawing/2014/main" id="{A6DF21EA-F1EF-4D9F-8216-717631564490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58">
              <a:extLst>
                <a:ext uri="{FF2B5EF4-FFF2-40B4-BE49-F238E27FC236}">
                  <a16:creationId xmlns:a16="http://schemas.microsoft.com/office/drawing/2014/main" id="{6E853150-CA8B-4F25-9DA2-68B8E156D04A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4" name="Agrupar 60">
            <a:extLst>
              <a:ext uri="{FF2B5EF4-FFF2-40B4-BE49-F238E27FC236}">
                <a16:creationId xmlns:a16="http://schemas.microsoft.com/office/drawing/2014/main" id="{27369594-BE7C-4A2B-BD11-9115731CAED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5" name="Rectángulo redondeado 63">
              <a:extLst>
                <a:ext uri="{FF2B5EF4-FFF2-40B4-BE49-F238E27FC236}">
                  <a16:creationId xmlns:a16="http://schemas.microsoft.com/office/drawing/2014/main" id="{2CE3CE9B-6963-46C1-9789-51544C993EFF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Rectángulo 64">
              <a:extLst>
                <a:ext uri="{FF2B5EF4-FFF2-40B4-BE49-F238E27FC236}">
                  <a16:creationId xmlns:a16="http://schemas.microsoft.com/office/drawing/2014/main" id="{5B10B292-69E9-4072-ABB3-EAC5571D8D7B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7" name="Rectángulo 65">
            <a:extLst>
              <a:ext uri="{FF2B5EF4-FFF2-40B4-BE49-F238E27FC236}">
                <a16:creationId xmlns:a16="http://schemas.microsoft.com/office/drawing/2014/main" id="{43027CA3-2B6A-4ECC-A757-7ABFFE266392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1" name="Agrupar 54">
            <a:extLst>
              <a:ext uri="{FF2B5EF4-FFF2-40B4-BE49-F238E27FC236}">
                <a16:creationId xmlns:a16="http://schemas.microsoft.com/office/drawing/2014/main" id="{8AA4651E-62B4-4D03-BFE4-105E25EBFFB1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2" name="Rectángulo redondeado 75">
              <a:extLst>
                <a:ext uri="{FF2B5EF4-FFF2-40B4-BE49-F238E27FC236}">
                  <a16:creationId xmlns:a16="http://schemas.microsoft.com/office/drawing/2014/main" id="{530EE7C3-90B8-44A2-BC8D-648A5B2B68C6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ángulo 76">
              <a:extLst>
                <a:ext uri="{FF2B5EF4-FFF2-40B4-BE49-F238E27FC236}">
                  <a16:creationId xmlns:a16="http://schemas.microsoft.com/office/drawing/2014/main" id="{BD4243B2-006E-42BE-A2DB-D93B2C30B80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4" name="Rectángulo 83">
            <a:extLst>
              <a:ext uri="{FF2B5EF4-FFF2-40B4-BE49-F238E27FC236}">
                <a16:creationId xmlns:a16="http://schemas.microsoft.com/office/drawing/2014/main" id="{B1F113CA-E864-4FAB-A71D-38D07D327344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5" name="Agrupar 60">
            <a:extLst>
              <a:ext uri="{FF2B5EF4-FFF2-40B4-BE49-F238E27FC236}">
                <a16:creationId xmlns:a16="http://schemas.microsoft.com/office/drawing/2014/main" id="{A68E19B4-5205-47F2-AD9F-604E994EA54B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6" name="Rectángulo redondeado 85">
              <a:extLst>
                <a:ext uri="{FF2B5EF4-FFF2-40B4-BE49-F238E27FC236}">
                  <a16:creationId xmlns:a16="http://schemas.microsoft.com/office/drawing/2014/main" id="{7E7A522E-C8C9-48EA-B7C0-D52229F170A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ectángulo 89">
              <a:extLst>
                <a:ext uri="{FF2B5EF4-FFF2-40B4-BE49-F238E27FC236}">
                  <a16:creationId xmlns:a16="http://schemas.microsoft.com/office/drawing/2014/main" id="{A4AA48F3-B8DE-403C-9F7B-70D32D50041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28" name="Agrupar 51">
            <a:extLst>
              <a:ext uri="{FF2B5EF4-FFF2-40B4-BE49-F238E27FC236}">
                <a16:creationId xmlns:a16="http://schemas.microsoft.com/office/drawing/2014/main" id="{70CA8618-BADA-4CF0-83D9-348D2292A688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29" name="Rectángulo redondeado 69">
              <a:extLst>
                <a:ext uri="{FF2B5EF4-FFF2-40B4-BE49-F238E27FC236}">
                  <a16:creationId xmlns:a16="http://schemas.microsoft.com/office/drawing/2014/main" id="{9430ECCF-20D3-4450-9996-1F1B8A5048E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 70">
              <a:extLst>
                <a:ext uri="{FF2B5EF4-FFF2-40B4-BE49-F238E27FC236}">
                  <a16:creationId xmlns:a16="http://schemas.microsoft.com/office/drawing/2014/main" id="{BF53C9B6-1782-4C89-916E-446F75CEE94F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87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8" name="Rectángulo redondeado 37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7" name="Llamada ovalada 36"/>
          <p:cNvSpPr/>
          <p:nvPr/>
        </p:nvSpPr>
        <p:spPr>
          <a:xfrm>
            <a:off x="4744042" y="398474"/>
            <a:ext cx="3053798" cy="1184321"/>
          </a:xfrm>
          <a:prstGeom prst="wedgeEllipseCallout">
            <a:avLst>
              <a:gd name="adj1" fmla="val -32263"/>
              <a:gd name="adj2" fmla="val 9443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51390" y="884673"/>
            <a:ext cx="388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86" name="Agrupar 85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7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8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3" name="CuadroTexto 66">
            <a:extLst>
              <a:ext uri="{FF2B5EF4-FFF2-40B4-BE49-F238E27FC236}">
                <a16:creationId xmlns:a16="http://schemas.microsoft.com/office/drawing/2014/main" id="{FE936288-CA0D-4EB8-8332-9C5C4DCE68F8}"/>
              </a:ext>
            </a:extLst>
          </p:cNvPr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74" name="CuadroTexto 20">
            <a:extLst>
              <a:ext uri="{FF2B5EF4-FFF2-40B4-BE49-F238E27FC236}">
                <a16:creationId xmlns:a16="http://schemas.microsoft.com/office/drawing/2014/main" id="{0AAE1E83-1F05-47A3-BD21-F63CF8A6D317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75" name="Agrupar 51">
            <a:extLst>
              <a:ext uri="{FF2B5EF4-FFF2-40B4-BE49-F238E27FC236}">
                <a16:creationId xmlns:a16="http://schemas.microsoft.com/office/drawing/2014/main" id="{4046F652-6302-4D0D-B0E5-CD2A149A575C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6" name="Rectángulo redondeado 52">
              <a:extLst>
                <a:ext uri="{FF2B5EF4-FFF2-40B4-BE49-F238E27FC236}">
                  <a16:creationId xmlns:a16="http://schemas.microsoft.com/office/drawing/2014/main" id="{7D096D4A-26E1-40E7-932A-7544D3B288D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53">
              <a:extLst>
                <a:ext uri="{FF2B5EF4-FFF2-40B4-BE49-F238E27FC236}">
                  <a16:creationId xmlns:a16="http://schemas.microsoft.com/office/drawing/2014/main" id="{12386E16-DB78-4202-8F84-A9AC3AE59A87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8" name="Agrupar 54">
            <a:extLst>
              <a:ext uri="{FF2B5EF4-FFF2-40B4-BE49-F238E27FC236}">
                <a16:creationId xmlns:a16="http://schemas.microsoft.com/office/drawing/2014/main" id="{9E465EB8-AE3C-47AD-8E2F-F4602E3E1F9D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9" name="Rectángulo redondeado 55">
              <a:extLst>
                <a:ext uri="{FF2B5EF4-FFF2-40B4-BE49-F238E27FC236}">
                  <a16:creationId xmlns:a16="http://schemas.microsoft.com/office/drawing/2014/main" id="{78C125AE-06CE-4DF1-BC30-1319E8E8D20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 56">
              <a:extLst>
                <a:ext uri="{FF2B5EF4-FFF2-40B4-BE49-F238E27FC236}">
                  <a16:creationId xmlns:a16="http://schemas.microsoft.com/office/drawing/2014/main" id="{1AB3540B-A23A-41E3-9208-309245DD1DB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81" name="Agrupar 60">
            <a:extLst>
              <a:ext uri="{FF2B5EF4-FFF2-40B4-BE49-F238E27FC236}">
                <a16:creationId xmlns:a16="http://schemas.microsoft.com/office/drawing/2014/main" id="{B482F13B-39B2-444A-8AF4-D85853B3B739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2" name="Rectángulo redondeado 61">
              <a:extLst>
                <a:ext uri="{FF2B5EF4-FFF2-40B4-BE49-F238E27FC236}">
                  <a16:creationId xmlns:a16="http://schemas.microsoft.com/office/drawing/2014/main" id="{828899CB-9B07-46EF-8211-A3021D008CC0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12639269-47DD-427F-9269-F3C1F64FAA8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4" name="Rectángulo 67">
            <a:extLst>
              <a:ext uri="{FF2B5EF4-FFF2-40B4-BE49-F238E27FC236}">
                <a16:creationId xmlns:a16="http://schemas.microsoft.com/office/drawing/2014/main" id="{72318C57-9304-469A-881F-95282084B0E7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35">
            <a:extLst>
              <a:ext uri="{FF2B5EF4-FFF2-40B4-BE49-F238E27FC236}">
                <a16:creationId xmlns:a16="http://schemas.microsoft.com/office/drawing/2014/main" id="{63865C65-6EA2-4E42-B189-778CA7673513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107" name="Agrupar 54">
            <a:extLst>
              <a:ext uri="{FF2B5EF4-FFF2-40B4-BE49-F238E27FC236}">
                <a16:creationId xmlns:a16="http://schemas.microsoft.com/office/drawing/2014/main" id="{16AE34B5-D5BB-4B72-B2A1-2D5688236D25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8" name="Rectángulo redondeado 40">
              <a:extLst>
                <a:ext uri="{FF2B5EF4-FFF2-40B4-BE49-F238E27FC236}">
                  <a16:creationId xmlns:a16="http://schemas.microsoft.com/office/drawing/2014/main" id="{08787364-9B6F-4C5E-BC17-53D2A28A2EA8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 41">
              <a:extLst>
                <a:ext uri="{FF2B5EF4-FFF2-40B4-BE49-F238E27FC236}">
                  <a16:creationId xmlns:a16="http://schemas.microsoft.com/office/drawing/2014/main" id="{4586A78F-7846-4E69-BB12-A75EC3B67CD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10" name="Agrupar 60">
            <a:extLst>
              <a:ext uri="{FF2B5EF4-FFF2-40B4-BE49-F238E27FC236}">
                <a16:creationId xmlns:a16="http://schemas.microsoft.com/office/drawing/2014/main" id="{EB3AAC3F-A9BA-4F8F-9116-A3C75D99D131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1" name="Rectángulo redondeado 43">
              <a:extLst>
                <a:ext uri="{FF2B5EF4-FFF2-40B4-BE49-F238E27FC236}">
                  <a16:creationId xmlns:a16="http://schemas.microsoft.com/office/drawing/2014/main" id="{8F66610A-E592-4191-A623-00265898DB8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4">
              <a:extLst>
                <a:ext uri="{FF2B5EF4-FFF2-40B4-BE49-F238E27FC236}">
                  <a16:creationId xmlns:a16="http://schemas.microsoft.com/office/drawing/2014/main" id="{685FFEA1-8EAF-49C3-AF49-07E24FA650A6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3" name="Rectángulo 45">
            <a:extLst>
              <a:ext uri="{FF2B5EF4-FFF2-40B4-BE49-F238E27FC236}">
                <a16:creationId xmlns:a16="http://schemas.microsoft.com/office/drawing/2014/main" id="{CB96D78F-213A-4C02-8361-81C2CF74AA4C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CuadroTexto 46">
            <a:extLst>
              <a:ext uri="{FF2B5EF4-FFF2-40B4-BE49-F238E27FC236}">
                <a16:creationId xmlns:a16="http://schemas.microsoft.com/office/drawing/2014/main" id="{DC914746-2E38-480E-A671-2E66A4E89096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15" name="Agrupar 51">
            <a:extLst>
              <a:ext uri="{FF2B5EF4-FFF2-40B4-BE49-F238E27FC236}">
                <a16:creationId xmlns:a16="http://schemas.microsoft.com/office/drawing/2014/main" id="{FA2764B0-14FE-4987-800B-4A1F85F44F69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6" name="Rectángulo redondeado 48">
              <a:extLst>
                <a:ext uri="{FF2B5EF4-FFF2-40B4-BE49-F238E27FC236}">
                  <a16:creationId xmlns:a16="http://schemas.microsoft.com/office/drawing/2014/main" id="{ECECA807-2F2A-4EE4-BBA4-6429B4BBFAB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ángulo 49">
              <a:extLst>
                <a:ext uri="{FF2B5EF4-FFF2-40B4-BE49-F238E27FC236}">
                  <a16:creationId xmlns:a16="http://schemas.microsoft.com/office/drawing/2014/main" id="{34189BE8-AC20-4D60-8648-482872990A1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8" name="Agrupar 54">
            <a:extLst>
              <a:ext uri="{FF2B5EF4-FFF2-40B4-BE49-F238E27FC236}">
                <a16:creationId xmlns:a16="http://schemas.microsoft.com/office/drawing/2014/main" id="{0180038D-71E5-4260-A5B7-311A72D7EF58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9" name="Rectángulo redondeado 57">
              <a:extLst>
                <a:ext uri="{FF2B5EF4-FFF2-40B4-BE49-F238E27FC236}">
                  <a16:creationId xmlns:a16="http://schemas.microsoft.com/office/drawing/2014/main" id="{FACAD829-C7A7-4877-A665-2C9D0CA07C19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ectángulo 58">
              <a:extLst>
                <a:ext uri="{FF2B5EF4-FFF2-40B4-BE49-F238E27FC236}">
                  <a16:creationId xmlns:a16="http://schemas.microsoft.com/office/drawing/2014/main" id="{6E82374C-B033-4CF7-861F-D602EF78360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21" name="Agrupar 60">
            <a:extLst>
              <a:ext uri="{FF2B5EF4-FFF2-40B4-BE49-F238E27FC236}">
                <a16:creationId xmlns:a16="http://schemas.microsoft.com/office/drawing/2014/main" id="{05A88961-55EC-4690-98C8-8BAD1854C31A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2" name="Rectángulo redondeado 63">
              <a:extLst>
                <a:ext uri="{FF2B5EF4-FFF2-40B4-BE49-F238E27FC236}">
                  <a16:creationId xmlns:a16="http://schemas.microsoft.com/office/drawing/2014/main" id="{DEDFC270-CB96-4D2D-8729-20104F3E604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ángulo 64">
              <a:extLst>
                <a:ext uri="{FF2B5EF4-FFF2-40B4-BE49-F238E27FC236}">
                  <a16:creationId xmlns:a16="http://schemas.microsoft.com/office/drawing/2014/main" id="{A8BB2EB8-22E1-4023-9DB2-BA35006BA7CE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24" name="Rectángulo 65">
            <a:extLst>
              <a:ext uri="{FF2B5EF4-FFF2-40B4-BE49-F238E27FC236}">
                <a16:creationId xmlns:a16="http://schemas.microsoft.com/office/drawing/2014/main" id="{89FD71CB-2BE4-4B8D-B3F8-A399DD2D13FA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8" name="Agrupar 54">
            <a:extLst>
              <a:ext uri="{FF2B5EF4-FFF2-40B4-BE49-F238E27FC236}">
                <a16:creationId xmlns:a16="http://schemas.microsoft.com/office/drawing/2014/main" id="{4B2A2C2A-D754-4707-8B58-503AD94813E3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9" name="Rectángulo redondeado 75">
              <a:extLst>
                <a:ext uri="{FF2B5EF4-FFF2-40B4-BE49-F238E27FC236}">
                  <a16:creationId xmlns:a16="http://schemas.microsoft.com/office/drawing/2014/main" id="{2F024D47-ED8B-4C02-91CA-8821B7C36129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 76">
              <a:extLst>
                <a:ext uri="{FF2B5EF4-FFF2-40B4-BE49-F238E27FC236}">
                  <a16:creationId xmlns:a16="http://schemas.microsoft.com/office/drawing/2014/main" id="{1DC28AE7-3058-4C2A-B4A2-29CC6D0F671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31" name="Rectángulo 83">
            <a:extLst>
              <a:ext uri="{FF2B5EF4-FFF2-40B4-BE49-F238E27FC236}">
                <a16:creationId xmlns:a16="http://schemas.microsoft.com/office/drawing/2014/main" id="{D11E0728-5660-439E-8D17-32483BC63368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60">
            <a:extLst>
              <a:ext uri="{FF2B5EF4-FFF2-40B4-BE49-F238E27FC236}">
                <a16:creationId xmlns:a16="http://schemas.microsoft.com/office/drawing/2014/main" id="{CB6871F0-74EE-4C7C-B395-2F253F401A85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3" name="Rectángulo redondeado 85">
              <a:extLst>
                <a:ext uri="{FF2B5EF4-FFF2-40B4-BE49-F238E27FC236}">
                  <a16:creationId xmlns:a16="http://schemas.microsoft.com/office/drawing/2014/main" id="{E0665EB6-96FF-4631-A837-93AC1590DFE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Rectángulo 89">
              <a:extLst>
                <a:ext uri="{FF2B5EF4-FFF2-40B4-BE49-F238E27FC236}">
                  <a16:creationId xmlns:a16="http://schemas.microsoft.com/office/drawing/2014/main" id="{63ECBA07-A473-4173-8B50-FF4D2F3A1CAE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37" name="Agrupar 51">
            <a:extLst>
              <a:ext uri="{FF2B5EF4-FFF2-40B4-BE49-F238E27FC236}">
                <a16:creationId xmlns:a16="http://schemas.microsoft.com/office/drawing/2014/main" id="{3CD33223-CE1A-44CA-8466-449E4493D143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38" name="Rectángulo redondeado 69">
              <a:extLst>
                <a:ext uri="{FF2B5EF4-FFF2-40B4-BE49-F238E27FC236}">
                  <a16:creationId xmlns:a16="http://schemas.microsoft.com/office/drawing/2014/main" id="{FDC5FC86-5B81-428A-B7C4-7F6D6030E83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Rectángulo 70">
              <a:extLst>
                <a:ext uri="{FF2B5EF4-FFF2-40B4-BE49-F238E27FC236}">
                  <a16:creationId xmlns:a16="http://schemas.microsoft.com/office/drawing/2014/main" id="{D0F32373-3445-4F57-8A40-DF86654F09D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7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6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7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grpSp>
        <p:nvGrpSpPr>
          <p:cNvPr id="81" name="Agrupar 80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2" name="Rectángulo redondeado 81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ángulo 82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104" name="CuadroTexto 73"/>
          <p:cNvSpPr txBox="1"/>
          <p:nvPr/>
        </p:nvSpPr>
        <p:spPr>
          <a:xfrm>
            <a:off x="6975816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73" name="CuadroTexto 66">
            <a:extLst>
              <a:ext uri="{FF2B5EF4-FFF2-40B4-BE49-F238E27FC236}">
                <a16:creationId xmlns:a16="http://schemas.microsoft.com/office/drawing/2014/main" id="{BC259038-592C-4AC4-9D71-DEA059413243}"/>
              </a:ext>
            </a:extLst>
          </p:cNvPr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74" name="CuadroTexto 20">
            <a:extLst>
              <a:ext uri="{FF2B5EF4-FFF2-40B4-BE49-F238E27FC236}">
                <a16:creationId xmlns:a16="http://schemas.microsoft.com/office/drawing/2014/main" id="{75DFF925-982B-4ED2-B9F1-154C79239FD6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75" name="Agrupar 51">
            <a:extLst>
              <a:ext uri="{FF2B5EF4-FFF2-40B4-BE49-F238E27FC236}">
                <a16:creationId xmlns:a16="http://schemas.microsoft.com/office/drawing/2014/main" id="{88DDF6A4-09C3-48AB-8C62-4FAA6A41B43F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6" name="Rectángulo redondeado 52">
              <a:extLst>
                <a:ext uri="{FF2B5EF4-FFF2-40B4-BE49-F238E27FC236}">
                  <a16:creationId xmlns:a16="http://schemas.microsoft.com/office/drawing/2014/main" id="{4D11B655-8034-42CB-B277-8527F7A0F9B9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 53">
              <a:extLst>
                <a:ext uri="{FF2B5EF4-FFF2-40B4-BE49-F238E27FC236}">
                  <a16:creationId xmlns:a16="http://schemas.microsoft.com/office/drawing/2014/main" id="{C1249292-8B7E-48EC-A308-8FC3E672681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8" name="Agrupar 54">
            <a:extLst>
              <a:ext uri="{FF2B5EF4-FFF2-40B4-BE49-F238E27FC236}">
                <a16:creationId xmlns:a16="http://schemas.microsoft.com/office/drawing/2014/main" id="{F1514E59-9702-4F62-A14C-2BABC5625011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6" name="Rectángulo redondeado 55">
              <a:extLst>
                <a:ext uri="{FF2B5EF4-FFF2-40B4-BE49-F238E27FC236}">
                  <a16:creationId xmlns:a16="http://schemas.microsoft.com/office/drawing/2014/main" id="{12C69AEC-D51B-4260-9C89-94A7FE6AF066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 56">
              <a:extLst>
                <a:ext uri="{FF2B5EF4-FFF2-40B4-BE49-F238E27FC236}">
                  <a16:creationId xmlns:a16="http://schemas.microsoft.com/office/drawing/2014/main" id="{895E65E8-933F-4ADC-9787-14E80F46456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D8999084-16E4-4137-AC3D-1377254E8818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61">
              <a:extLst>
                <a:ext uri="{FF2B5EF4-FFF2-40B4-BE49-F238E27FC236}">
                  <a16:creationId xmlns:a16="http://schemas.microsoft.com/office/drawing/2014/main" id="{61FB3298-729C-46B7-AA7D-4635C3596CAF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43729026-CDC1-4D49-8874-62A07C6AD95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111" name="Rectángulo 67">
            <a:extLst>
              <a:ext uri="{FF2B5EF4-FFF2-40B4-BE49-F238E27FC236}">
                <a16:creationId xmlns:a16="http://schemas.microsoft.com/office/drawing/2014/main" id="{752CB295-60C8-4E9B-AA11-7D51687E91C7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35">
            <a:extLst>
              <a:ext uri="{FF2B5EF4-FFF2-40B4-BE49-F238E27FC236}">
                <a16:creationId xmlns:a16="http://schemas.microsoft.com/office/drawing/2014/main" id="{8B1B953C-FEBD-4518-BDDA-1A38542C22B7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FD3723DA-F021-42CF-A0E8-E86FF54D91DB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40">
              <a:extLst>
                <a:ext uri="{FF2B5EF4-FFF2-40B4-BE49-F238E27FC236}">
                  <a16:creationId xmlns:a16="http://schemas.microsoft.com/office/drawing/2014/main" id="{5AFAE5E2-5787-464A-B4C9-E92DE6F0762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41">
              <a:extLst>
                <a:ext uri="{FF2B5EF4-FFF2-40B4-BE49-F238E27FC236}">
                  <a16:creationId xmlns:a16="http://schemas.microsoft.com/office/drawing/2014/main" id="{5CD97A05-A096-4EBC-B015-484A2C594D0A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BF838872-4D05-4356-BF15-7B4C11329229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43">
              <a:extLst>
                <a:ext uri="{FF2B5EF4-FFF2-40B4-BE49-F238E27FC236}">
                  <a16:creationId xmlns:a16="http://schemas.microsoft.com/office/drawing/2014/main" id="{A7B937B5-687D-40C8-8051-48BA63A1CB4F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44">
              <a:extLst>
                <a:ext uri="{FF2B5EF4-FFF2-40B4-BE49-F238E27FC236}">
                  <a16:creationId xmlns:a16="http://schemas.microsoft.com/office/drawing/2014/main" id="{C28438C6-0B0E-4F7D-8AE0-59A660C41B5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45">
            <a:extLst>
              <a:ext uri="{FF2B5EF4-FFF2-40B4-BE49-F238E27FC236}">
                <a16:creationId xmlns:a16="http://schemas.microsoft.com/office/drawing/2014/main" id="{4CCA6F18-2DD4-4067-B33F-507903CABE14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46">
            <a:extLst>
              <a:ext uri="{FF2B5EF4-FFF2-40B4-BE49-F238E27FC236}">
                <a16:creationId xmlns:a16="http://schemas.microsoft.com/office/drawing/2014/main" id="{4E40932C-9088-4FB6-A086-18C075760E18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21" name="Agrupar 51">
            <a:extLst>
              <a:ext uri="{FF2B5EF4-FFF2-40B4-BE49-F238E27FC236}">
                <a16:creationId xmlns:a16="http://schemas.microsoft.com/office/drawing/2014/main" id="{33B0340F-3FFB-406D-970F-7CBF2EF91E7E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22" name="Rectángulo redondeado 48">
              <a:extLst>
                <a:ext uri="{FF2B5EF4-FFF2-40B4-BE49-F238E27FC236}">
                  <a16:creationId xmlns:a16="http://schemas.microsoft.com/office/drawing/2014/main" id="{11E86826-899A-4C2F-8A94-511E52701B3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ectángulo 49">
              <a:extLst>
                <a:ext uri="{FF2B5EF4-FFF2-40B4-BE49-F238E27FC236}">
                  <a16:creationId xmlns:a16="http://schemas.microsoft.com/office/drawing/2014/main" id="{3D9AA037-AF1F-46C8-A932-4CAD90496ADF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24" name="Agrupar 54">
            <a:extLst>
              <a:ext uri="{FF2B5EF4-FFF2-40B4-BE49-F238E27FC236}">
                <a16:creationId xmlns:a16="http://schemas.microsoft.com/office/drawing/2014/main" id="{D6FCE5CC-4461-4CF8-B68D-59FFE17BDA13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57">
              <a:extLst>
                <a:ext uri="{FF2B5EF4-FFF2-40B4-BE49-F238E27FC236}">
                  <a16:creationId xmlns:a16="http://schemas.microsoft.com/office/drawing/2014/main" id="{D0A56054-0525-46E6-8CA6-4295FB2D07B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58">
              <a:extLst>
                <a:ext uri="{FF2B5EF4-FFF2-40B4-BE49-F238E27FC236}">
                  <a16:creationId xmlns:a16="http://schemas.microsoft.com/office/drawing/2014/main" id="{73765AF6-7E04-43E2-8018-A46718B746E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27" name="Agrupar 60">
            <a:extLst>
              <a:ext uri="{FF2B5EF4-FFF2-40B4-BE49-F238E27FC236}">
                <a16:creationId xmlns:a16="http://schemas.microsoft.com/office/drawing/2014/main" id="{1F0BA502-7318-441B-AB8D-F60D382B4D9A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8" name="Rectángulo redondeado 63">
              <a:extLst>
                <a:ext uri="{FF2B5EF4-FFF2-40B4-BE49-F238E27FC236}">
                  <a16:creationId xmlns:a16="http://schemas.microsoft.com/office/drawing/2014/main" id="{2A885625-4D1C-47C4-9403-8554B5F8D870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9" name="Rectángulo 64">
              <a:extLst>
                <a:ext uri="{FF2B5EF4-FFF2-40B4-BE49-F238E27FC236}">
                  <a16:creationId xmlns:a16="http://schemas.microsoft.com/office/drawing/2014/main" id="{7BA46E41-59CF-45B6-B4D8-B4749D6793F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30" name="Rectángulo 65">
            <a:extLst>
              <a:ext uri="{FF2B5EF4-FFF2-40B4-BE49-F238E27FC236}">
                <a16:creationId xmlns:a16="http://schemas.microsoft.com/office/drawing/2014/main" id="{7213313C-5FA8-49E6-9AAB-C503E14E6F28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4" name="Agrupar 54">
            <a:extLst>
              <a:ext uri="{FF2B5EF4-FFF2-40B4-BE49-F238E27FC236}">
                <a16:creationId xmlns:a16="http://schemas.microsoft.com/office/drawing/2014/main" id="{2D729774-F609-4A37-915B-8659D47291E2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5" name="Rectángulo redondeado 75">
              <a:extLst>
                <a:ext uri="{FF2B5EF4-FFF2-40B4-BE49-F238E27FC236}">
                  <a16:creationId xmlns:a16="http://schemas.microsoft.com/office/drawing/2014/main" id="{C552A948-EC40-4862-A3D9-437159F1E34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Rectángulo 76">
              <a:extLst>
                <a:ext uri="{FF2B5EF4-FFF2-40B4-BE49-F238E27FC236}">
                  <a16:creationId xmlns:a16="http://schemas.microsoft.com/office/drawing/2014/main" id="{2EEBEB39-C639-4251-98A3-FE6E5D97301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37" name="Rectángulo 83">
            <a:extLst>
              <a:ext uri="{FF2B5EF4-FFF2-40B4-BE49-F238E27FC236}">
                <a16:creationId xmlns:a16="http://schemas.microsoft.com/office/drawing/2014/main" id="{14C166C7-22C6-4BD7-88D2-49D2A578ACB8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8" name="Agrupar 60">
            <a:extLst>
              <a:ext uri="{FF2B5EF4-FFF2-40B4-BE49-F238E27FC236}">
                <a16:creationId xmlns:a16="http://schemas.microsoft.com/office/drawing/2014/main" id="{50156D6C-314E-443D-ABC7-C6683DD90E10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9" name="Rectángulo redondeado 85">
              <a:extLst>
                <a:ext uri="{FF2B5EF4-FFF2-40B4-BE49-F238E27FC236}">
                  <a16:creationId xmlns:a16="http://schemas.microsoft.com/office/drawing/2014/main" id="{ED495EE3-29AD-47AF-A0A1-124FC4B09A9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Rectángulo 89">
              <a:extLst>
                <a:ext uri="{FF2B5EF4-FFF2-40B4-BE49-F238E27FC236}">
                  <a16:creationId xmlns:a16="http://schemas.microsoft.com/office/drawing/2014/main" id="{9021F1C0-5048-42DF-A746-06BC746B4587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41" name="Rectángulo 77">
            <a:extLst>
              <a:ext uri="{FF2B5EF4-FFF2-40B4-BE49-F238E27FC236}">
                <a16:creationId xmlns:a16="http://schemas.microsoft.com/office/drawing/2014/main" id="{17B98BDF-1D87-4CC8-A6ED-6ACD29D12C4F}"/>
              </a:ext>
            </a:extLst>
          </p:cNvPr>
          <p:cNvSpPr/>
          <p:nvPr/>
        </p:nvSpPr>
        <p:spPr>
          <a:xfrm>
            <a:off x="8573173" y="672354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142" name="Agrupar 51">
            <a:extLst>
              <a:ext uri="{FF2B5EF4-FFF2-40B4-BE49-F238E27FC236}">
                <a16:creationId xmlns:a16="http://schemas.microsoft.com/office/drawing/2014/main" id="{E8F687A2-9D54-4E56-9117-3675B63C6D4C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43" name="Rectángulo redondeado 69">
              <a:extLst>
                <a:ext uri="{FF2B5EF4-FFF2-40B4-BE49-F238E27FC236}">
                  <a16:creationId xmlns:a16="http://schemas.microsoft.com/office/drawing/2014/main" id="{0301ECE5-822A-42A6-BA83-7BDCC1364C82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Rectángulo 70">
              <a:extLst>
                <a:ext uri="{FF2B5EF4-FFF2-40B4-BE49-F238E27FC236}">
                  <a16:creationId xmlns:a16="http://schemas.microsoft.com/office/drawing/2014/main" id="{E25DD5CB-6303-44B8-985A-74421AA01EC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5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pic>
        <p:nvPicPr>
          <p:cNvPr id="50" name="Imagen 49" descr="susana_arri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82" y="1569582"/>
            <a:ext cx="1042416" cy="365760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104" name="Rectángulo redondeado 69"/>
          <p:cNvSpPr/>
          <p:nvPr/>
        </p:nvSpPr>
        <p:spPr>
          <a:xfrm rot="16200000">
            <a:off x="6170286" y="1176819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8B97DFA-DEB0-4C32-BBBB-52FD9D014CA0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52">
              <a:extLst>
                <a:ext uri="{FF2B5EF4-FFF2-40B4-BE49-F238E27FC236}">
                  <a16:creationId xmlns:a16="http://schemas.microsoft.com/office/drawing/2014/main" id="{CBB9F42F-86DE-4B1C-8C8C-D75F0F15354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8C0583EB-3AC0-48DD-9625-C1B91378840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C402972-5D7D-4D77-A7EA-6680F69EF4BA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6" name="Rectángulo redondeado 55">
              <a:extLst>
                <a:ext uri="{FF2B5EF4-FFF2-40B4-BE49-F238E27FC236}">
                  <a16:creationId xmlns:a16="http://schemas.microsoft.com/office/drawing/2014/main" id="{FE3BA6AA-DE8C-4D68-B0D4-5DDE17FD588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9D0DCEA8-7688-4E40-9680-B594C174EFE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58" name="Agrupar 60">
            <a:extLst>
              <a:ext uri="{FF2B5EF4-FFF2-40B4-BE49-F238E27FC236}">
                <a16:creationId xmlns:a16="http://schemas.microsoft.com/office/drawing/2014/main" id="{873C0211-5404-42BC-ACB4-A097673A2216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61">
              <a:extLst>
                <a:ext uri="{FF2B5EF4-FFF2-40B4-BE49-F238E27FC236}">
                  <a16:creationId xmlns:a16="http://schemas.microsoft.com/office/drawing/2014/main" id="{FF285667-A22B-45C2-95C7-D8ADBDF33476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3F110E46-98DD-4515-9819-397C7EF039DA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4" name="Rectángulo 67">
            <a:extLst>
              <a:ext uri="{FF2B5EF4-FFF2-40B4-BE49-F238E27FC236}">
                <a16:creationId xmlns:a16="http://schemas.microsoft.com/office/drawing/2014/main" id="{1E4BD8C2-AB57-463C-8E10-3DCECC383441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Agrupar 54">
            <a:extLst>
              <a:ext uri="{FF2B5EF4-FFF2-40B4-BE49-F238E27FC236}">
                <a16:creationId xmlns:a16="http://schemas.microsoft.com/office/drawing/2014/main" id="{50B1BFF1-99FD-47B6-828F-6A7F6F2C61A7}"/>
              </a:ext>
            </a:extLst>
          </p:cNvPr>
          <p:cNvGrpSpPr/>
          <p:nvPr/>
        </p:nvGrpSpPr>
        <p:grpSpPr>
          <a:xfrm rot="16200000">
            <a:off x="8423680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40">
              <a:extLst>
                <a:ext uri="{FF2B5EF4-FFF2-40B4-BE49-F238E27FC236}">
                  <a16:creationId xmlns:a16="http://schemas.microsoft.com/office/drawing/2014/main" id="{95DEBD7C-0EBD-44EE-9393-202A57851C6F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41">
              <a:extLst>
                <a:ext uri="{FF2B5EF4-FFF2-40B4-BE49-F238E27FC236}">
                  <a16:creationId xmlns:a16="http://schemas.microsoft.com/office/drawing/2014/main" id="{969BF241-F6DE-41A6-8B4C-C59B5B0DA1D4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68" name="Agrupar 60">
            <a:extLst>
              <a:ext uri="{FF2B5EF4-FFF2-40B4-BE49-F238E27FC236}">
                <a16:creationId xmlns:a16="http://schemas.microsoft.com/office/drawing/2014/main" id="{048149E7-C38C-48E1-957F-4B028327B267}"/>
              </a:ext>
            </a:extLst>
          </p:cNvPr>
          <p:cNvGrpSpPr/>
          <p:nvPr/>
        </p:nvGrpSpPr>
        <p:grpSpPr>
          <a:xfrm rot="16200000">
            <a:off x="8910372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9" name="Rectángulo redondeado 43">
              <a:extLst>
                <a:ext uri="{FF2B5EF4-FFF2-40B4-BE49-F238E27FC236}">
                  <a16:creationId xmlns:a16="http://schemas.microsoft.com/office/drawing/2014/main" id="{5312FCBC-2316-47E8-80D4-2FC9F6CCBCD6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ectángulo 44">
              <a:extLst>
                <a:ext uri="{FF2B5EF4-FFF2-40B4-BE49-F238E27FC236}">
                  <a16:creationId xmlns:a16="http://schemas.microsoft.com/office/drawing/2014/main" id="{7A9B8767-588C-4DFF-867E-9B9311FD64DA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6" name="Rectángulo 45">
            <a:extLst>
              <a:ext uri="{FF2B5EF4-FFF2-40B4-BE49-F238E27FC236}">
                <a16:creationId xmlns:a16="http://schemas.microsoft.com/office/drawing/2014/main" id="{5C732D7C-287B-4F2C-9FAF-09535BC7F38C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7" name="Agrupar 51">
            <a:extLst>
              <a:ext uri="{FF2B5EF4-FFF2-40B4-BE49-F238E27FC236}">
                <a16:creationId xmlns:a16="http://schemas.microsoft.com/office/drawing/2014/main" id="{85DB1829-B6C2-4954-8C5C-8F05DDEB4A1C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8" name="Rectángulo redondeado 48">
              <a:extLst>
                <a:ext uri="{FF2B5EF4-FFF2-40B4-BE49-F238E27FC236}">
                  <a16:creationId xmlns:a16="http://schemas.microsoft.com/office/drawing/2014/main" id="{9B558FC2-E2EC-43B2-AE1C-399848DC325D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ectángulo 49">
              <a:extLst>
                <a:ext uri="{FF2B5EF4-FFF2-40B4-BE49-F238E27FC236}">
                  <a16:creationId xmlns:a16="http://schemas.microsoft.com/office/drawing/2014/main" id="{543BFA98-0AE1-4554-9C99-E0CE7A4DED5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05" name="Agrupar 54">
            <a:extLst>
              <a:ext uri="{FF2B5EF4-FFF2-40B4-BE49-F238E27FC236}">
                <a16:creationId xmlns:a16="http://schemas.microsoft.com/office/drawing/2014/main" id="{C346D6F2-0416-42F0-A25C-38950F602B0E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6" name="Rectángulo redondeado 57">
              <a:extLst>
                <a:ext uri="{FF2B5EF4-FFF2-40B4-BE49-F238E27FC236}">
                  <a16:creationId xmlns:a16="http://schemas.microsoft.com/office/drawing/2014/main" id="{CE2C3E8D-EE38-4670-AF03-A3613EAFE104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 58">
              <a:extLst>
                <a:ext uri="{FF2B5EF4-FFF2-40B4-BE49-F238E27FC236}">
                  <a16:creationId xmlns:a16="http://schemas.microsoft.com/office/drawing/2014/main" id="{11ECF0D4-353A-4809-B44A-B1BF0347C91C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5372DB56-5ECB-4833-B0EE-C42890E95B4D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63">
              <a:extLst>
                <a:ext uri="{FF2B5EF4-FFF2-40B4-BE49-F238E27FC236}">
                  <a16:creationId xmlns:a16="http://schemas.microsoft.com/office/drawing/2014/main" id="{75878B99-C198-4C19-9CD2-5C20FEA47635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64">
              <a:extLst>
                <a:ext uri="{FF2B5EF4-FFF2-40B4-BE49-F238E27FC236}">
                  <a16:creationId xmlns:a16="http://schemas.microsoft.com/office/drawing/2014/main" id="{58A9358C-7BAF-4315-AFF1-77C33FFB14BC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1" name="Rectángulo 65">
            <a:extLst>
              <a:ext uri="{FF2B5EF4-FFF2-40B4-BE49-F238E27FC236}">
                <a16:creationId xmlns:a16="http://schemas.microsoft.com/office/drawing/2014/main" id="{198CA111-35C6-4413-8E1C-299CFA6A642A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2" name="Agrupar 54">
            <a:extLst>
              <a:ext uri="{FF2B5EF4-FFF2-40B4-BE49-F238E27FC236}">
                <a16:creationId xmlns:a16="http://schemas.microsoft.com/office/drawing/2014/main" id="{0F74E847-E75A-4985-B95A-37A3E458CCA3}"/>
              </a:ext>
            </a:extLst>
          </p:cNvPr>
          <p:cNvGrpSpPr/>
          <p:nvPr/>
        </p:nvGrpSpPr>
        <p:grpSpPr>
          <a:xfrm rot="16200000">
            <a:off x="8437537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3" name="Rectángulo redondeado 75">
              <a:extLst>
                <a:ext uri="{FF2B5EF4-FFF2-40B4-BE49-F238E27FC236}">
                  <a16:creationId xmlns:a16="http://schemas.microsoft.com/office/drawing/2014/main" id="{72C6FFA5-A981-4362-A74F-4D1FA3BC0FA0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ectángulo 76">
              <a:extLst>
                <a:ext uri="{FF2B5EF4-FFF2-40B4-BE49-F238E27FC236}">
                  <a16:creationId xmlns:a16="http://schemas.microsoft.com/office/drawing/2014/main" id="{8F1C45CD-68F0-4CC1-B3B9-CBF5F3AFBC63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15" name="Rectángulo 83">
            <a:extLst>
              <a:ext uri="{FF2B5EF4-FFF2-40B4-BE49-F238E27FC236}">
                <a16:creationId xmlns:a16="http://schemas.microsoft.com/office/drawing/2014/main" id="{8022DEA3-4D57-4747-A27C-F789B4F6AA27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212C4CBA-55D9-4D34-8162-70B7C70916B8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85">
              <a:extLst>
                <a:ext uri="{FF2B5EF4-FFF2-40B4-BE49-F238E27FC236}">
                  <a16:creationId xmlns:a16="http://schemas.microsoft.com/office/drawing/2014/main" id="{F9DC44B9-6F8E-4FBC-B585-8D81C0ED7C44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89">
              <a:extLst>
                <a:ext uri="{FF2B5EF4-FFF2-40B4-BE49-F238E27FC236}">
                  <a16:creationId xmlns:a16="http://schemas.microsoft.com/office/drawing/2014/main" id="{B83031E1-491C-4589-8DAC-9B84138699E5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3" name="CuadroTexto 66">
            <a:extLst>
              <a:ext uri="{FF2B5EF4-FFF2-40B4-BE49-F238E27FC236}">
                <a16:creationId xmlns:a16="http://schemas.microsoft.com/office/drawing/2014/main" id="{3C2BE4BA-367B-4ADA-8C30-26E55D2176BE}"/>
              </a:ext>
            </a:extLst>
          </p:cNvPr>
          <p:cNvSpPr txBox="1"/>
          <p:nvPr/>
        </p:nvSpPr>
        <p:spPr>
          <a:xfrm>
            <a:off x="7749298" y="493142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124" name="CuadroTexto 20">
            <a:extLst>
              <a:ext uri="{FF2B5EF4-FFF2-40B4-BE49-F238E27FC236}">
                <a16:creationId xmlns:a16="http://schemas.microsoft.com/office/drawing/2014/main" id="{8BF2AA6E-1F81-498E-A3F7-2A212C69A13F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25" name="CuadroTexto 35">
            <a:extLst>
              <a:ext uri="{FF2B5EF4-FFF2-40B4-BE49-F238E27FC236}">
                <a16:creationId xmlns:a16="http://schemas.microsoft.com/office/drawing/2014/main" id="{37D476DD-B24D-4C75-8887-C306F43FF576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26" name="CuadroTexto 46">
            <a:extLst>
              <a:ext uri="{FF2B5EF4-FFF2-40B4-BE49-F238E27FC236}">
                <a16:creationId xmlns:a16="http://schemas.microsoft.com/office/drawing/2014/main" id="{E6E7178E-480C-4CE5-8758-E042C79DFD31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16380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pic>
        <p:nvPicPr>
          <p:cNvPr id="35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4" name="CuadroTexto 20"/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73" name="CuadroTexto 35"/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81" name="CuadroTexto 46"/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92" name="CuadroTexto 66"/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pic>
        <p:nvPicPr>
          <p:cNvPr id="54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53" name="Rectángulo redondeado 69">
            <a:extLst>
              <a:ext uri="{FF2B5EF4-FFF2-40B4-BE49-F238E27FC236}">
                <a16:creationId xmlns:a16="http://schemas.microsoft.com/office/drawing/2014/main" id="{AD9A0361-6E38-4086-94BE-A77DB8BDE680}"/>
              </a:ext>
            </a:extLst>
          </p:cNvPr>
          <p:cNvSpPr/>
          <p:nvPr/>
        </p:nvSpPr>
        <p:spPr>
          <a:xfrm rot="16200000">
            <a:off x="5300565" y="1968113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grpSp>
        <p:nvGrpSpPr>
          <p:cNvPr id="55" name="Agrupar 51">
            <a:extLst>
              <a:ext uri="{FF2B5EF4-FFF2-40B4-BE49-F238E27FC236}">
                <a16:creationId xmlns:a16="http://schemas.microsoft.com/office/drawing/2014/main" id="{468804CC-AD4C-4E47-B55B-6E92507BB5E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6" name="Rectángulo redondeado 52">
              <a:extLst>
                <a:ext uri="{FF2B5EF4-FFF2-40B4-BE49-F238E27FC236}">
                  <a16:creationId xmlns:a16="http://schemas.microsoft.com/office/drawing/2014/main" id="{675199CA-68FD-4C18-86E2-025B2627F17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581109F-B3FF-4FC4-9DF8-39B695C68514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58" name="Agrupar 54">
            <a:extLst>
              <a:ext uri="{FF2B5EF4-FFF2-40B4-BE49-F238E27FC236}">
                <a16:creationId xmlns:a16="http://schemas.microsoft.com/office/drawing/2014/main" id="{3ECDAD4E-CAA7-4642-82C7-ED513AABE37A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0" name="Rectángulo redondeado 55">
              <a:extLst>
                <a:ext uri="{FF2B5EF4-FFF2-40B4-BE49-F238E27FC236}">
                  <a16:creationId xmlns:a16="http://schemas.microsoft.com/office/drawing/2014/main" id="{5D470007-03FF-41A2-ABFB-1726D87E90E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5B0A7734-D399-40AA-927C-0A61FE7011E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5" name="Agrupar 60">
            <a:extLst>
              <a:ext uri="{FF2B5EF4-FFF2-40B4-BE49-F238E27FC236}">
                <a16:creationId xmlns:a16="http://schemas.microsoft.com/office/drawing/2014/main" id="{F3873BF1-48B1-4363-9B13-10C5742E444D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61">
              <a:extLst>
                <a:ext uri="{FF2B5EF4-FFF2-40B4-BE49-F238E27FC236}">
                  <a16:creationId xmlns:a16="http://schemas.microsoft.com/office/drawing/2014/main" id="{465DC0A1-2CC4-4809-B993-FC71E0E8C4F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FEC5F0BA-50AC-48FA-A34D-A57E9DDB13AE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8E55236-6C8E-449F-B312-D4B2642AE49D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Agrupar 54">
            <a:extLst>
              <a:ext uri="{FF2B5EF4-FFF2-40B4-BE49-F238E27FC236}">
                <a16:creationId xmlns:a16="http://schemas.microsoft.com/office/drawing/2014/main" id="{61C3B1FA-878B-4349-BAB0-2333DEBBBA27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40">
              <a:extLst>
                <a:ext uri="{FF2B5EF4-FFF2-40B4-BE49-F238E27FC236}">
                  <a16:creationId xmlns:a16="http://schemas.microsoft.com/office/drawing/2014/main" id="{02B86698-D853-4735-ACE6-48A9220504EF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41">
              <a:extLst>
                <a:ext uri="{FF2B5EF4-FFF2-40B4-BE49-F238E27FC236}">
                  <a16:creationId xmlns:a16="http://schemas.microsoft.com/office/drawing/2014/main" id="{B04ADF4A-BCA0-4AFD-91ED-9A7392F4FC3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7" name="Agrupar 60">
            <a:extLst>
              <a:ext uri="{FF2B5EF4-FFF2-40B4-BE49-F238E27FC236}">
                <a16:creationId xmlns:a16="http://schemas.microsoft.com/office/drawing/2014/main" id="{1D58291C-78B0-4E5D-8917-1723191B4E0C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8" name="Rectángulo redondeado 43">
              <a:extLst>
                <a:ext uri="{FF2B5EF4-FFF2-40B4-BE49-F238E27FC236}">
                  <a16:creationId xmlns:a16="http://schemas.microsoft.com/office/drawing/2014/main" id="{FBA504CC-B265-4083-806B-7A79D72D4C8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Rectángulo 44">
              <a:extLst>
                <a:ext uri="{FF2B5EF4-FFF2-40B4-BE49-F238E27FC236}">
                  <a16:creationId xmlns:a16="http://schemas.microsoft.com/office/drawing/2014/main" id="{D97BD2DD-79A6-4263-828E-1EA759E07FA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4" name="Rectángulo 45">
            <a:extLst>
              <a:ext uri="{FF2B5EF4-FFF2-40B4-BE49-F238E27FC236}">
                <a16:creationId xmlns:a16="http://schemas.microsoft.com/office/drawing/2014/main" id="{4B4D305A-1AD9-4C1F-B2C8-5B909B36A9D7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5" name="Agrupar 51">
            <a:extLst>
              <a:ext uri="{FF2B5EF4-FFF2-40B4-BE49-F238E27FC236}">
                <a16:creationId xmlns:a16="http://schemas.microsoft.com/office/drawing/2014/main" id="{E607927D-08E8-4BA1-85C6-F35BD1D165D0}"/>
              </a:ext>
            </a:extLst>
          </p:cNvPr>
          <p:cNvGrpSpPr/>
          <p:nvPr/>
        </p:nvGrpSpPr>
        <p:grpSpPr>
          <a:xfrm rot="16200000">
            <a:off x="8633319" y="3354381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6" name="Rectángulo redondeado 48">
              <a:extLst>
                <a:ext uri="{FF2B5EF4-FFF2-40B4-BE49-F238E27FC236}">
                  <a16:creationId xmlns:a16="http://schemas.microsoft.com/office/drawing/2014/main" id="{E00A067A-FFBB-4791-8140-16DBD035E06C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 49">
              <a:extLst>
                <a:ext uri="{FF2B5EF4-FFF2-40B4-BE49-F238E27FC236}">
                  <a16:creationId xmlns:a16="http://schemas.microsoft.com/office/drawing/2014/main" id="{50CEEA62-8E9E-4A02-A503-B7E6D1567470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08" name="Agrupar 54">
            <a:extLst>
              <a:ext uri="{FF2B5EF4-FFF2-40B4-BE49-F238E27FC236}">
                <a16:creationId xmlns:a16="http://schemas.microsoft.com/office/drawing/2014/main" id="{D180A674-8C6C-48E3-B176-BBA73314C52D}"/>
              </a:ext>
            </a:extLst>
          </p:cNvPr>
          <p:cNvGrpSpPr/>
          <p:nvPr/>
        </p:nvGrpSpPr>
        <p:grpSpPr>
          <a:xfrm rot="16200000">
            <a:off x="9126242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57">
              <a:extLst>
                <a:ext uri="{FF2B5EF4-FFF2-40B4-BE49-F238E27FC236}">
                  <a16:creationId xmlns:a16="http://schemas.microsoft.com/office/drawing/2014/main" id="{BCA8226C-EE44-4983-8E66-ACB96DA983B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58">
              <a:extLst>
                <a:ext uri="{FF2B5EF4-FFF2-40B4-BE49-F238E27FC236}">
                  <a16:creationId xmlns:a16="http://schemas.microsoft.com/office/drawing/2014/main" id="{72446CA1-1E46-47D2-BD83-027A91D79C24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1" name="Agrupar 60">
            <a:extLst>
              <a:ext uri="{FF2B5EF4-FFF2-40B4-BE49-F238E27FC236}">
                <a16:creationId xmlns:a16="http://schemas.microsoft.com/office/drawing/2014/main" id="{99A370EA-362B-4CF5-8F11-739DDE5553B1}"/>
              </a:ext>
            </a:extLst>
          </p:cNvPr>
          <p:cNvGrpSpPr/>
          <p:nvPr/>
        </p:nvGrpSpPr>
        <p:grpSpPr>
          <a:xfrm rot="16200000">
            <a:off x="9612934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2" name="Rectángulo redondeado 63">
              <a:extLst>
                <a:ext uri="{FF2B5EF4-FFF2-40B4-BE49-F238E27FC236}">
                  <a16:creationId xmlns:a16="http://schemas.microsoft.com/office/drawing/2014/main" id="{87A107D9-0B69-458E-B4B1-DC6D2BD5C447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64">
              <a:extLst>
                <a:ext uri="{FF2B5EF4-FFF2-40B4-BE49-F238E27FC236}">
                  <a16:creationId xmlns:a16="http://schemas.microsoft.com/office/drawing/2014/main" id="{09E7248C-E8A1-42A6-AD10-F2B98064388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4" name="Rectángulo 65">
            <a:extLst>
              <a:ext uri="{FF2B5EF4-FFF2-40B4-BE49-F238E27FC236}">
                <a16:creationId xmlns:a16="http://schemas.microsoft.com/office/drawing/2014/main" id="{8B23ADB2-02AE-4E47-AD03-B8EF4116068E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5" name="Agrupar 54">
            <a:extLst>
              <a:ext uri="{FF2B5EF4-FFF2-40B4-BE49-F238E27FC236}">
                <a16:creationId xmlns:a16="http://schemas.microsoft.com/office/drawing/2014/main" id="{AFE64E84-9E5B-4A29-A36E-9918CF249800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6" name="Rectángulo redondeado 75">
              <a:extLst>
                <a:ext uri="{FF2B5EF4-FFF2-40B4-BE49-F238E27FC236}">
                  <a16:creationId xmlns:a16="http://schemas.microsoft.com/office/drawing/2014/main" id="{794B9A43-4B13-4230-AD9A-555E11075CE9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ángulo 76">
              <a:extLst>
                <a:ext uri="{FF2B5EF4-FFF2-40B4-BE49-F238E27FC236}">
                  <a16:creationId xmlns:a16="http://schemas.microsoft.com/office/drawing/2014/main" id="{55AE065A-8900-4F86-957E-02A69797261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18" name="Rectángulo 83">
            <a:extLst>
              <a:ext uri="{FF2B5EF4-FFF2-40B4-BE49-F238E27FC236}">
                <a16:creationId xmlns:a16="http://schemas.microsoft.com/office/drawing/2014/main" id="{2E1922AE-734D-40C6-A808-23B40ABC2A85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9" name="Agrupar 60">
            <a:extLst>
              <a:ext uri="{FF2B5EF4-FFF2-40B4-BE49-F238E27FC236}">
                <a16:creationId xmlns:a16="http://schemas.microsoft.com/office/drawing/2014/main" id="{19260A1F-D8F8-4234-B8BF-C3122008CA14}"/>
              </a:ext>
            </a:extLst>
          </p:cNvPr>
          <p:cNvGrpSpPr/>
          <p:nvPr/>
        </p:nvGrpSpPr>
        <p:grpSpPr>
          <a:xfrm rot="16200000">
            <a:off x="10088062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0" name="Rectángulo redondeado 85">
              <a:extLst>
                <a:ext uri="{FF2B5EF4-FFF2-40B4-BE49-F238E27FC236}">
                  <a16:creationId xmlns:a16="http://schemas.microsoft.com/office/drawing/2014/main" id="{ECB2691D-3496-4554-8A39-939618BB796A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 89">
              <a:extLst>
                <a:ext uri="{FF2B5EF4-FFF2-40B4-BE49-F238E27FC236}">
                  <a16:creationId xmlns:a16="http://schemas.microsoft.com/office/drawing/2014/main" id="{9EE66B77-F37D-439F-8AB3-F41D7B276AC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A8CACBD-619A-422E-9065-E6B9DABA7832}"/>
              </a:ext>
            </a:extLst>
          </p:cNvPr>
          <p:cNvSpPr txBox="1"/>
          <p:nvPr/>
        </p:nvSpPr>
        <p:spPr>
          <a:xfrm>
            <a:off x="2034331" y="4863084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Guarda el Mínimo</a:t>
            </a:r>
          </a:p>
        </p:txBody>
      </p:sp>
    </p:spTree>
    <p:extLst>
      <p:ext uri="{BB962C8B-B14F-4D97-AF65-F5344CB8AC3E}">
        <p14:creationId xmlns:p14="http://schemas.microsoft.com/office/powerpoint/2010/main" val="2681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6316" y="3402274"/>
            <a:ext cx="2868286" cy="507410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bg1"/>
                </a:solidFill>
              </a:rPr>
              <a:t>Un caso de la vida real</a:t>
            </a:r>
          </a:p>
        </p:txBody>
      </p:sp>
      <p:pic>
        <p:nvPicPr>
          <p:cNvPr id="4" name="Imagen 3" descr="Captura de pantalla 2017-03-30 a las 12.06.17.png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" y="5811619"/>
            <a:ext cx="3368524" cy="8808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F323DB6-6049-4407-8DD6-64DC0E8E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945" y="981508"/>
            <a:ext cx="4464050" cy="611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s-ES_tradnl" altLang="es-A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problema de </a:t>
            </a:r>
            <a:r>
              <a:rPr lang="es-ES_tradnl" altLang="es-AR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es-ES_tradnl" altLang="es-AR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1E820B66-941F-4A1C-810A-D432F407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1" y="2547995"/>
            <a:ext cx="10626437" cy="2308324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r>
              <a:rPr lang="es-AR" altLang="es-A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operación de </a:t>
            </a:r>
            <a:r>
              <a:rPr lang="es-AR" altLang="es-A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es-AR" altLang="es-A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consiste en generar una nueva estructura de datos (arreglos, listas) ordenada a partir de la mezcla de dos o mas estructuras de datos previamente ordenadas. </a:t>
            </a:r>
          </a:p>
          <a:p>
            <a:pPr>
              <a:buClr>
                <a:srgbClr val="002060"/>
              </a:buClr>
              <a:buSzPct val="100000"/>
            </a:pPr>
            <a:endParaRPr lang="es-AR" altLang="es-A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002060"/>
              </a:buClr>
              <a:buSzPct val="100000"/>
            </a:pPr>
            <a:r>
              <a:rPr lang="es-AR" altLang="es-A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estructuras que se combinan guardan el mismo orden lógico interno (por ejemplo datos ordenados alfabéticamente)</a:t>
            </a:r>
            <a:endParaRPr lang="en-US" altLang="es-A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 rot="16200000">
            <a:off x="-47216" y="2210822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54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5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  <p:sp>
        <p:nvSpPr>
          <p:cNvPr id="52" name="Rectángulo redondeado 69">
            <a:extLst>
              <a:ext uri="{FF2B5EF4-FFF2-40B4-BE49-F238E27FC236}">
                <a16:creationId xmlns:a16="http://schemas.microsoft.com/office/drawing/2014/main" id="{1519A855-717C-40E9-A31B-7DBFD5B9DA2B}"/>
              </a:ext>
            </a:extLst>
          </p:cNvPr>
          <p:cNvSpPr/>
          <p:nvPr/>
        </p:nvSpPr>
        <p:spPr>
          <a:xfrm rot="16200000">
            <a:off x="605386" y="2210817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sp>
        <p:nvSpPr>
          <p:cNvPr id="53" name="CuadroTexto 20">
            <a:extLst>
              <a:ext uri="{FF2B5EF4-FFF2-40B4-BE49-F238E27FC236}">
                <a16:creationId xmlns:a16="http://schemas.microsoft.com/office/drawing/2014/main" id="{1F20C110-EBA8-4137-B581-1B682DAB4167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6" name="CuadroTexto 35">
            <a:extLst>
              <a:ext uri="{FF2B5EF4-FFF2-40B4-BE49-F238E27FC236}">
                <a16:creationId xmlns:a16="http://schemas.microsoft.com/office/drawing/2014/main" id="{D7640F65-A2E6-43D6-A001-9CB005255CF8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7" name="CuadroTexto 46">
            <a:extLst>
              <a:ext uri="{FF2B5EF4-FFF2-40B4-BE49-F238E27FC236}">
                <a16:creationId xmlns:a16="http://schemas.microsoft.com/office/drawing/2014/main" id="{D8BB0843-EEA9-4E40-805F-D7549F7C560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58" name="CuadroTexto 66">
            <a:extLst>
              <a:ext uri="{FF2B5EF4-FFF2-40B4-BE49-F238E27FC236}">
                <a16:creationId xmlns:a16="http://schemas.microsoft.com/office/drawing/2014/main" id="{114E68EC-6A04-41B6-BA83-6328EEF01487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0" name="Agrupar 51">
            <a:extLst>
              <a:ext uri="{FF2B5EF4-FFF2-40B4-BE49-F238E27FC236}">
                <a16:creationId xmlns:a16="http://schemas.microsoft.com/office/drawing/2014/main" id="{50773577-7A80-4025-BA99-A9C6583CF762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4" name="Rectángulo redondeado 52">
              <a:extLst>
                <a:ext uri="{FF2B5EF4-FFF2-40B4-BE49-F238E27FC236}">
                  <a16:creationId xmlns:a16="http://schemas.microsoft.com/office/drawing/2014/main" id="{C159F6D0-0636-424B-A041-EAD0AB91B476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0D573C93-C1AB-4B57-BC74-35573EE38F7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6" name="Agrupar 54">
            <a:extLst>
              <a:ext uri="{FF2B5EF4-FFF2-40B4-BE49-F238E27FC236}">
                <a16:creationId xmlns:a16="http://schemas.microsoft.com/office/drawing/2014/main" id="{F1C32C9B-B6D7-4F6A-AFA6-8C8B130ACD40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7" name="Rectángulo redondeado 55">
              <a:extLst>
                <a:ext uri="{FF2B5EF4-FFF2-40B4-BE49-F238E27FC236}">
                  <a16:creationId xmlns:a16="http://schemas.microsoft.com/office/drawing/2014/main" id="{A6FAB6AC-F21C-40FC-B9AC-415DF1BEB00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6ED9024C-2C99-4B26-834A-C1B5F05AA76F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9" name="Agrupar 60">
            <a:extLst>
              <a:ext uri="{FF2B5EF4-FFF2-40B4-BE49-F238E27FC236}">
                <a16:creationId xmlns:a16="http://schemas.microsoft.com/office/drawing/2014/main" id="{7BD86E13-D6B3-4EC1-AA44-24D662032C5E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0" name="Rectángulo redondeado 61">
              <a:extLst>
                <a:ext uri="{FF2B5EF4-FFF2-40B4-BE49-F238E27FC236}">
                  <a16:creationId xmlns:a16="http://schemas.microsoft.com/office/drawing/2014/main" id="{492D8902-5B6F-447A-8790-5A0812BB204E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2EEE1E3C-A4CD-4CE1-9227-0C28F1775BA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7" name="Rectángulo 96">
            <a:extLst>
              <a:ext uri="{FF2B5EF4-FFF2-40B4-BE49-F238E27FC236}">
                <a16:creationId xmlns:a16="http://schemas.microsoft.com/office/drawing/2014/main" id="{DFDFD729-ACEC-48B8-ADFB-2D1F20A9A26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8" name="Agrupar 54">
            <a:extLst>
              <a:ext uri="{FF2B5EF4-FFF2-40B4-BE49-F238E27FC236}">
                <a16:creationId xmlns:a16="http://schemas.microsoft.com/office/drawing/2014/main" id="{22652501-2147-4D85-8742-522B218F2EF5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3" name="Rectángulo redondeado 40">
              <a:extLst>
                <a:ext uri="{FF2B5EF4-FFF2-40B4-BE49-F238E27FC236}">
                  <a16:creationId xmlns:a16="http://schemas.microsoft.com/office/drawing/2014/main" id="{37FD089E-2F12-48B7-9CCE-A589F06D8D44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ectángulo 41">
              <a:extLst>
                <a:ext uri="{FF2B5EF4-FFF2-40B4-BE49-F238E27FC236}">
                  <a16:creationId xmlns:a16="http://schemas.microsoft.com/office/drawing/2014/main" id="{C51041C8-6667-4141-A326-44F462FD702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5" name="Agrupar 60">
            <a:extLst>
              <a:ext uri="{FF2B5EF4-FFF2-40B4-BE49-F238E27FC236}">
                <a16:creationId xmlns:a16="http://schemas.microsoft.com/office/drawing/2014/main" id="{EC32AF16-A507-478B-932D-88761D17F798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6" name="Rectángulo redondeado 43">
              <a:extLst>
                <a:ext uri="{FF2B5EF4-FFF2-40B4-BE49-F238E27FC236}">
                  <a16:creationId xmlns:a16="http://schemas.microsoft.com/office/drawing/2014/main" id="{91904EFC-5C67-4B4D-BAC6-6DE942AD503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Rectángulo 44">
              <a:extLst>
                <a:ext uri="{FF2B5EF4-FFF2-40B4-BE49-F238E27FC236}">
                  <a16:creationId xmlns:a16="http://schemas.microsoft.com/office/drawing/2014/main" id="{4395721A-2CE4-4E54-9A75-8E0F31C23AAE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8" name="Rectángulo 45">
            <a:extLst>
              <a:ext uri="{FF2B5EF4-FFF2-40B4-BE49-F238E27FC236}">
                <a16:creationId xmlns:a16="http://schemas.microsoft.com/office/drawing/2014/main" id="{D4871EEC-E7A5-44B9-80AD-C0EFD0440C57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9" name="Agrupar 51">
            <a:extLst>
              <a:ext uri="{FF2B5EF4-FFF2-40B4-BE49-F238E27FC236}">
                <a16:creationId xmlns:a16="http://schemas.microsoft.com/office/drawing/2014/main" id="{73F39BEE-981E-4E9C-AC3F-3AD5134A5EBC}"/>
              </a:ext>
            </a:extLst>
          </p:cNvPr>
          <p:cNvGrpSpPr/>
          <p:nvPr/>
        </p:nvGrpSpPr>
        <p:grpSpPr>
          <a:xfrm rot="16200000">
            <a:off x="8633319" y="3354381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0" name="Rectángulo redondeado 48">
              <a:extLst>
                <a:ext uri="{FF2B5EF4-FFF2-40B4-BE49-F238E27FC236}">
                  <a16:creationId xmlns:a16="http://schemas.microsoft.com/office/drawing/2014/main" id="{8CE7D42D-58C1-4E2B-90E2-A351E07AF092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ectángulo 49">
              <a:extLst>
                <a:ext uri="{FF2B5EF4-FFF2-40B4-BE49-F238E27FC236}">
                  <a16:creationId xmlns:a16="http://schemas.microsoft.com/office/drawing/2014/main" id="{F1788DE1-506E-412C-AB44-E71C8A055FC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2" name="Agrupar 54">
            <a:extLst>
              <a:ext uri="{FF2B5EF4-FFF2-40B4-BE49-F238E27FC236}">
                <a16:creationId xmlns:a16="http://schemas.microsoft.com/office/drawing/2014/main" id="{0F487CC2-8B45-4C71-BC0A-E74EA92F611D}"/>
              </a:ext>
            </a:extLst>
          </p:cNvPr>
          <p:cNvGrpSpPr/>
          <p:nvPr/>
        </p:nvGrpSpPr>
        <p:grpSpPr>
          <a:xfrm rot="16200000">
            <a:off x="9126242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3" name="Rectángulo redondeado 57">
              <a:extLst>
                <a:ext uri="{FF2B5EF4-FFF2-40B4-BE49-F238E27FC236}">
                  <a16:creationId xmlns:a16="http://schemas.microsoft.com/office/drawing/2014/main" id="{78999E8B-A651-43BC-BA1B-EDE99EB088B0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ectángulo 58">
              <a:extLst>
                <a:ext uri="{FF2B5EF4-FFF2-40B4-BE49-F238E27FC236}">
                  <a16:creationId xmlns:a16="http://schemas.microsoft.com/office/drawing/2014/main" id="{77F59F36-B4D8-47D3-BC7C-297D3AE98278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5" name="Agrupar 60">
            <a:extLst>
              <a:ext uri="{FF2B5EF4-FFF2-40B4-BE49-F238E27FC236}">
                <a16:creationId xmlns:a16="http://schemas.microsoft.com/office/drawing/2014/main" id="{7B58B274-A858-4DEB-87D5-52E5ADD64947}"/>
              </a:ext>
            </a:extLst>
          </p:cNvPr>
          <p:cNvGrpSpPr/>
          <p:nvPr/>
        </p:nvGrpSpPr>
        <p:grpSpPr>
          <a:xfrm rot="16200000">
            <a:off x="9612934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6" name="Rectángulo redondeado 63">
              <a:extLst>
                <a:ext uri="{FF2B5EF4-FFF2-40B4-BE49-F238E27FC236}">
                  <a16:creationId xmlns:a16="http://schemas.microsoft.com/office/drawing/2014/main" id="{2D824A6C-A3C5-4558-90C6-B9FE6EE5812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ángulo 64">
              <a:extLst>
                <a:ext uri="{FF2B5EF4-FFF2-40B4-BE49-F238E27FC236}">
                  <a16:creationId xmlns:a16="http://schemas.microsoft.com/office/drawing/2014/main" id="{9B7B5188-895A-4E8E-A61A-9CA9B6C749A6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8" name="Rectángulo 65">
            <a:extLst>
              <a:ext uri="{FF2B5EF4-FFF2-40B4-BE49-F238E27FC236}">
                <a16:creationId xmlns:a16="http://schemas.microsoft.com/office/drawing/2014/main" id="{DA113C0F-4AA3-44D6-927B-CF6F6411506F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9" name="Agrupar 54">
            <a:extLst>
              <a:ext uri="{FF2B5EF4-FFF2-40B4-BE49-F238E27FC236}">
                <a16:creationId xmlns:a16="http://schemas.microsoft.com/office/drawing/2014/main" id="{DC66217C-E391-4569-A1D7-9F7CD3A9C90C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0" name="Rectángulo redondeado 75">
              <a:extLst>
                <a:ext uri="{FF2B5EF4-FFF2-40B4-BE49-F238E27FC236}">
                  <a16:creationId xmlns:a16="http://schemas.microsoft.com/office/drawing/2014/main" id="{873CD877-697C-46FE-A673-8AAF0F9C2A9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 76">
              <a:extLst>
                <a:ext uri="{FF2B5EF4-FFF2-40B4-BE49-F238E27FC236}">
                  <a16:creationId xmlns:a16="http://schemas.microsoft.com/office/drawing/2014/main" id="{ACE214AE-17F9-4705-BD69-4FC6C0CE98E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2" name="Rectángulo 83">
            <a:extLst>
              <a:ext uri="{FF2B5EF4-FFF2-40B4-BE49-F238E27FC236}">
                <a16:creationId xmlns:a16="http://schemas.microsoft.com/office/drawing/2014/main" id="{0E29BA14-5B1F-49EA-BF34-C5C849C808D4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3" name="Agrupar 60">
            <a:extLst>
              <a:ext uri="{FF2B5EF4-FFF2-40B4-BE49-F238E27FC236}">
                <a16:creationId xmlns:a16="http://schemas.microsoft.com/office/drawing/2014/main" id="{63A9D585-4617-484F-9FFA-2EDAC454BEAE}"/>
              </a:ext>
            </a:extLst>
          </p:cNvPr>
          <p:cNvGrpSpPr/>
          <p:nvPr/>
        </p:nvGrpSpPr>
        <p:grpSpPr>
          <a:xfrm rot="16200000">
            <a:off x="10088062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4" name="Rectángulo redondeado 85">
              <a:extLst>
                <a:ext uri="{FF2B5EF4-FFF2-40B4-BE49-F238E27FC236}">
                  <a16:creationId xmlns:a16="http://schemas.microsoft.com/office/drawing/2014/main" id="{079153F2-18B7-4D27-99D9-090BC97A5C5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Rectángulo 89">
              <a:extLst>
                <a:ext uri="{FF2B5EF4-FFF2-40B4-BE49-F238E27FC236}">
                  <a16:creationId xmlns:a16="http://schemas.microsoft.com/office/drawing/2014/main" id="{EA29AFC0-A275-405D-B21D-A2E1B7830B46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02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54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52" name="Llamada ovalada 36"/>
          <p:cNvSpPr/>
          <p:nvPr/>
        </p:nvSpPr>
        <p:spPr>
          <a:xfrm>
            <a:off x="4951717" y="499412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3" name="CuadroTexto 48"/>
          <p:cNvSpPr txBox="1"/>
          <p:nvPr/>
        </p:nvSpPr>
        <p:spPr>
          <a:xfrm>
            <a:off x="5251390" y="884673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8633319" y="3354381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9126242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612934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10088062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</p:spTree>
    <p:extLst>
      <p:ext uri="{BB962C8B-B14F-4D97-AF65-F5344CB8AC3E}">
        <p14:creationId xmlns:p14="http://schemas.microsoft.com/office/powerpoint/2010/main" val="31621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54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8633319" y="3354381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9126242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612934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10088062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sp>
        <p:nvSpPr>
          <p:cNvPr id="56" name="CuadroTexto 73">
            <a:extLst>
              <a:ext uri="{FF2B5EF4-FFF2-40B4-BE49-F238E27FC236}">
                <a16:creationId xmlns:a16="http://schemas.microsoft.com/office/drawing/2014/main" id="{FE777923-3A94-40CA-8BC5-168D92CDCBBD}"/>
              </a:ext>
            </a:extLst>
          </p:cNvPr>
          <p:cNvSpPr txBox="1"/>
          <p:nvPr/>
        </p:nvSpPr>
        <p:spPr>
          <a:xfrm>
            <a:off x="7253063" y="5414887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61" name="Rectángulo 77">
            <a:extLst>
              <a:ext uri="{FF2B5EF4-FFF2-40B4-BE49-F238E27FC236}">
                <a16:creationId xmlns:a16="http://schemas.microsoft.com/office/drawing/2014/main" id="{1CFE7436-F245-4E1A-B4D4-0E3902A529CC}"/>
              </a:ext>
            </a:extLst>
          </p:cNvPr>
          <p:cNvSpPr/>
          <p:nvPr/>
        </p:nvSpPr>
        <p:spPr>
          <a:xfrm>
            <a:off x="8850420" y="271512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2309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pic>
        <p:nvPicPr>
          <p:cNvPr id="62" name="Imagen 61" descr="susana_arriba.jpg">
            <a:extLst>
              <a:ext uri="{FF2B5EF4-FFF2-40B4-BE49-F238E27FC236}">
                <a16:creationId xmlns:a16="http://schemas.microsoft.com/office/drawing/2014/main" id="{FD00A156-BAB3-4939-B8C0-BB8127C13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1" y="1548284"/>
            <a:ext cx="1042416" cy="3657600"/>
          </a:xfrm>
          <a:prstGeom prst="rect">
            <a:avLst/>
          </a:prstGeom>
        </p:spPr>
      </p:pic>
      <p:grpSp>
        <p:nvGrpSpPr>
          <p:cNvPr id="63" name="Agrupar 51">
            <a:extLst>
              <a:ext uri="{FF2B5EF4-FFF2-40B4-BE49-F238E27FC236}">
                <a16:creationId xmlns:a16="http://schemas.microsoft.com/office/drawing/2014/main" id="{2D9DF81F-35E0-4447-8AE8-6A329CB532EC}"/>
              </a:ext>
            </a:extLst>
          </p:cNvPr>
          <p:cNvGrpSpPr/>
          <p:nvPr/>
        </p:nvGrpSpPr>
        <p:grpSpPr>
          <a:xfrm rot="16200000">
            <a:off x="6206910" y="1036437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1" name="Rectángulo redondeado 48">
              <a:extLst>
                <a:ext uri="{FF2B5EF4-FFF2-40B4-BE49-F238E27FC236}">
                  <a16:creationId xmlns:a16="http://schemas.microsoft.com/office/drawing/2014/main" id="{E65ECD0A-7AB6-4512-9C3F-8F531A1AE4EF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ángulo 49">
              <a:extLst>
                <a:ext uri="{FF2B5EF4-FFF2-40B4-BE49-F238E27FC236}">
                  <a16:creationId xmlns:a16="http://schemas.microsoft.com/office/drawing/2014/main" id="{81CBBD13-76C5-420C-A08C-B11E10F7C2F9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73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53" name="Agrupar 51">
            <a:extLst>
              <a:ext uri="{FF2B5EF4-FFF2-40B4-BE49-F238E27FC236}">
                <a16:creationId xmlns:a16="http://schemas.microsoft.com/office/drawing/2014/main" id="{3ED2BD60-9019-4470-8D7A-A6F2DBB96999}"/>
              </a:ext>
            </a:extLst>
          </p:cNvPr>
          <p:cNvGrpSpPr/>
          <p:nvPr/>
        </p:nvGrpSpPr>
        <p:grpSpPr>
          <a:xfrm rot="16200000">
            <a:off x="5291005" y="1892667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4" name="Rectángulo redondeado 48">
              <a:extLst>
                <a:ext uri="{FF2B5EF4-FFF2-40B4-BE49-F238E27FC236}">
                  <a16:creationId xmlns:a16="http://schemas.microsoft.com/office/drawing/2014/main" id="{9899DE5C-D22E-427E-BD0C-679919DC62B3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ectángulo 49">
              <a:extLst>
                <a:ext uri="{FF2B5EF4-FFF2-40B4-BE49-F238E27FC236}">
                  <a16:creationId xmlns:a16="http://schemas.microsoft.com/office/drawing/2014/main" id="{3D24F5E2-BF09-4674-9A74-9FD02E985010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B6B009F-3360-4223-9C93-9C74CAC15F93}"/>
              </a:ext>
            </a:extLst>
          </p:cNvPr>
          <p:cNvSpPr txBox="1"/>
          <p:nvPr/>
        </p:nvSpPr>
        <p:spPr>
          <a:xfrm>
            <a:off x="2034331" y="4863084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Guarda el Mínimo</a:t>
            </a:r>
          </a:p>
        </p:txBody>
      </p:sp>
    </p:spTree>
    <p:extLst>
      <p:ext uri="{BB962C8B-B14F-4D97-AF65-F5344CB8AC3E}">
        <p14:creationId xmlns:p14="http://schemas.microsoft.com/office/powerpoint/2010/main" val="152131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53" name="Marcador de contenido 3">
            <a:extLst>
              <a:ext uri="{FF2B5EF4-FFF2-40B4-BE49-F238E27FC236}">
                <a16:creationId xmlns:a16="http://schemas.microsoft.com/office/drawing/2014/main" id="{7A3B5908-79D1-4C10-933B-2E556D30D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21333" y="2120378"/>
            <a:ext cx="1035424" cy="3146612"/>
          </a:xfrm>
        </p:spPr>
      </p:pic>
    </p:spTree>
    <p:extLst>
      <p:ext uri="{BB962C8B-B14F-4D97-AF65-F5344CB8AC3E}">
        <p14:creationId xmlns:p14="http://schemas.microsoft.com/office/powerpoint/2010/main" val="97330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>
            <a:extLst>
              <a:ext uri="{FF2B5EF4-FFF2-40B4-BE49-F238E27FC236}">
                <a16:creationId xmlns:a16="http://schemas.microsoft.com/office/drawing/2014/main" id="{F71C62AC-B77B-40A4-898E-ABEC1D60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8633319" y="800002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9126242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612934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8641333" y="4586378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sp>
        <p:nvSpPr>
          <p:cNvPr id="127" name="Rectángulo redondeado 69">
            <a:extLst>
              <a:ext uri="{FF2B5EF4-FFF2-40B4-BE49-F238E27FC236}">
                <a16:creationId xmlns:a16="http://schemas.microsoft.com/office/drawing/2014/main" id="{5B32DE75-1D20-4598-BBF3-7D2F597F9834}"/>
              </a:ext>
            </a:extLst>
          </p:cNvPr>
          <p:cNvSpPr/>
          <p:nvPr/>
        </p:nvSpPr>
        <p:spPr>
          <a:xfrm rot="16200000">
            <a:off x="591531" y="2834274"/>
            <a:ext cx="1584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sz="1600" dirty="0"/>
              <a:t>   Edad Prohibida</a:t>
            </a:r>
          </a:p>
        </p:txBody>
      </p: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54" name="Llamada ovalada 36">
            <a:extLst>
              <a:ext uri="{FF2B5EF4-FFF2-40B4-BE49-F238E27FC236}">
                <a16:creationId xmlns:a16="http://schemas.microsoft.com/office/drawing/2014/main" id="{A1C355D7-5271-4685-AB6A-AC17701794B9}"/>
              </a:ext>
            </a:extLst>
          </p:cNvPr>
          <p:cNvSpPr/>
          <p:nvPr/>
        </p:nvSpPr>
        <p:spPr>
          <a:xfrm>
            <a:off x="4951717" y="305446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6" name="CuadroTexto 48">
            <a:extLst>
              <a:ext uri="{FF2B5EF4-FFF2-40B4-BE49-F238E27FC236}">
                <a16:creationId xmlns:a16="http://schemas.microsoft.com/office/drawing/2014/main" id="{1B762A61-BE80-4A2F-B04F-32E034206988}"/>
              </a:ext>
            </a:extLst>
          </p:cNvPr>
          <p:cNvSpPr txBox="1"/>
          <p:nvPr/>
        </p:nvSpPr>
        <p:spPr>
          <a:xfrm>
            <a:off x="5251390" y="690707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</p:spTree>
    <p:extLst>
      <p:ext uri="{BB962C8B-B14F-4D97-AF65-F5344CB8AC3E}">
        <p14:creationId xmlns:p14="http://schemas.microsoft.com/office/powerpoint/2010/main" val="147003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5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2458105" y="1489011"/>
            <a:ext cx="7230927" cy="304435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298972" y="2288381"/>
            <a:ext cx="536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Siguiendo los mismos pasos…</a:t>
            </a:r>
          </a:p>
        </p:txBody>
      </p:sp>
    </p:spTree>
    <p:extLst>
      <p:ext uri="{BB962C8B-B14F-4D97-AF65-F5344CB8AC3E}">
        <p14:creationId xmlns:p14="http://schemas.microsoft.com/office/powerpoint/2010/main" val="387607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>
            <a:extLst>
              <a:ext uri="{FF2B5EF4-FFF2-40B4-BE49-F238E27FC236}">
                <a16:creationId xmlns:a16="http://schemas.microsoft.com/office/drawing/2014/main" id="{F71C62AC-B77B-40A4-898E-ABEC1D60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1858954" y="2848353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La Broma</a:t>
              </a:r>
              <a:endParaRPr lang="es-ES_tradnl" sz="16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8613615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100307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586958" y="2837790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   Edad Prohibida </a:t>
              </a:r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sp>
        <p:nvSpPr>
          <p:cNvPr id="54" name="Llamada ovalada 36">
            <a:extLst>
              <a:ext uri="{FF2B5EF4-FFF2-40B4-BE49-F238E27FC236}">
                <a16:creationId xmlns:a16="http://schemas.microsoft.com/office/drawing/2014/main" id="{A1C355D7-5271-4685-AB6A-AC17701794B9}"/>
              </a:ext>
            </a:extLst>
          </p:cNvPr>
          <p:cNvSpPr/>
          <p:nvPr/>
        </p:nvSpPr>
        <p:spPr>
          <a:xfrm>
            <a:off x="4951717" y="305446"/>
            <a:ext cx="3053798" cy="1184321"/>
          </a:xfrm>
          <a:prstGeom prst="wedgeEllipseCallout">
            <a:avLst>
              <a:gd name="adj1" fmla="val -37707"/>
              <a:gd name="adj2" fmla="val 10612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6" name="CuadroTexto 48">
            <a:extLst>
              <a:ext uri="{FF2B5EF4-FFF2-40B4-BE49-F238E27FC236}">
                <a16:creationId xmlns:a16="http://schemas.microsoft.com/office/drawing/2014/main" id="{1B762A61-BE80-4A2F-B04F-32E034206988}"/>
              </a:ext>
            </a:extLst>
          </p:cNvPr>
          <p:cNvSpPr txBox="1"/>
          <p:nvPr/>
        </p:nvSpPr>
        <p:spPr>
          <a:xfrm>
            <a:off x="5251390" y="690707"/>
            <a:ext cx="25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61" name="Agrupar 54">
            <a:extLst>
              <a:ext uri="{FF2B5EF4-FFF2-40B4-BE49-F238E27FC236}">
                <a16:creationId xmlns:a16="http://schemas.microsoft.com/office/drawing/2014/main" id="{53F4F94B-A5DD-4571-BFF6-71CAC0B48026}"/>
              </a:ext>
            </a:extLst>
          </p:cNvPr>
          <p:cNvGrpSpPr/>
          <p:nvPr/>
        </p:nvGrpSpPr>
        <p:grpSpPr>
          <a:xfrm rot="16200000">
            <a:off x="2498725" y="2850228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75">
              <a:extLst>
                <a:ext uri="{FF2B5EF4-FFF2-40B4-BE49-F238E27FC236}">
                  <a16:creationId xmlns:a16="http://schemas.microsoft.com/office/drawing/2014/main" id="{A814C050-846A-4A29-A546-E6D0D3045328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76">
              <a:extLst>
                <a:ext uri="{FF2B5EF4-FFF2-40B4-BE49-F238E27FC236}">
                  <a16:creationId xmlns:a16="http://schemas.microsoft.com/office/drawing/2014/main" id="{0C32FBA8-038B-4710-B951-BD96B797C15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Mr</a:t>
              </a:r>
              <a:r>
                <a:rPr lang="es-ES_tradnl" sz="1600" kern="1200" dirty="0"/>
                <a:t> </a:t>
              </a:r>
              <a:r>
                <a:rPr lang="es-ES_tradnl" sz="1600" kern="1200" dirty="0" err="1"/>
                <a:t>Vertigo</a:t>
              </a:r>
              <a:endParaRPr lang="es-ES_tradnl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40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34" descr="roberto_aderecha.jpg">
            <a:extLst>
              <a:ext uri="{FF2B5EF4-FFF2-40B4-BE49-F238E27FC236}">
                <a16:creationId xmlns:a16="http://schemas.microsoft.com/office/drawing/2014/main" id="{F71C62AC-B77B-40A4-898E-ABEC1D60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6" y="2111800"/>
            <a:ext cx="1968500" cy="3162300"/>
          </a:xfrm>
          <a:prstGeom prst="rect">
            <a:avLst/>
          </a:prstGeom>
        </p:spPr>
      </p:pic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1858954" y="2848353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La Broma</a:t>
              </a:r>
              <a:endParaRPr lang="es-ES_tradnl" sz="1600" kern="1200" dirty="0"/>
            </a:p>
          </p:txBody>
        </p:sp>
      </p:grpSp>
      <p:grpSp>
        <p:nvGrpSpPr>
          <p:cNvPr id="67" name="Agrupar 54">
            <a:extLst>
              <a:ext uri="{FF2B5EF4-FFF2-40B4-BE49-F238E27FC236}">
                <a16:creationId xmlns:a16="http://schemas.microsoft.com/office/drawing/2014/main" id="{0E0D9E7E-C9EB-4DFD-9105-5D259618B79D}"/>
              </a:ext>
            </a:extLst>
          </p:cNvPr>
          <p:cNvGrpSpPr/>
          <p:nvPr/>
        </p:nvGrpSpPr>
        <p:grpSpPr>
          <a:xfrm rot="16200000">
            <a:off x="8613615" y="801800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B2FCD083-AFD5-474C-BEE0-FA47A8957C4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181ECF0A-D788-4A76-93A5-FF3FFB197BB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0" name="Agrupar 60">
            <a:extLst>
              <a:ext uri="{FF2B5EF4-FFF2-40B4-BE49-F238E27FC236}">
                <a16:creationId xmlns:a16="http://schemas.microsoft.com/office/drawing/2014/main" id="{D9363E25-769F-4204-A987-EFC01F4D6E6A}"/>
              </a:ext>
            </a:extLst>
          </p:cNvPr>
          <p:cNvGrpSpPr/>
          <p:nvPr/>
        </p:nvGrpSpPr>
        <p:grpSpPr>
          <a:xfrm rot="16200000">
            <a:off x="9100307" y="816070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6" name="Rectángulo redondeado 61">
              <a:extLst>
                <a:ext uri="{FF2B5EF4-FFF2-40B4-BE49-F238E27FC236}">
                  <a16:creationId xmlns:a16="http://schemas.microsoft.com/office/drawing/2014/main" id="{A3146CBA-5524-45C5-B387-58A71B4EF69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ED116EE6-8183-4FF2-A62D-7430EF65D10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3" name="Agrupar 54">
            <a:extLst>
              <a:ext uri="{FF2B5EF4-FFF2-40B4-BE49-F238E27FC236}">
                <a16:creationId xmlns:a16="http://schemas.microsoft.com/office/drawing/2014/main" id="{BCBE679B-7D97-4000-B104-61B76A83C50E}"/>
              </a:ext>
            </a:extLst>
          </p:cNvPr>
          <p:cNvGrpSpPr/>
          <p:nvPr/>
        </p:nvGrpSpPr>
        <p:grpSpPr>
          <a:xfrm rot="16200000">
            <a:off x="8627476" y="2083174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0">
              <a:extLst>
                <a:ext uri="{FF2B5EF4-FFF2-40B4-BE49-F238E27FC236}">
                  <a16:creationId xmlns:a16="http://schemas.microsoft.com/office/drawing/2014/main" id="{9EA90BDC-73D0-49A0-92B4-E48DA4CA2DF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1">
              <a:extLst>
                <a:ext uri="{FF2B5EF4-FFF2-40B4-BE49-F238E27FC236}">
                  <a16:creationId xmlns:a16="http://schemas.microsoft.com/office/drawing/2014/main" id="{6FFADC37-026A-4F35-875C-9A22F2269FB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106" name="Agrupar 60">
            <a:extLst>
              <a:ext uri="{FF2B5EF4-FFF2-40B4-BE49-F238E27FC236}">
                <a16:creationId xmlns:a16="http://schemas.microsoft.com/office/drawing/2014/main" id="{00A52282-44EA-474E-A693-FE4542E2A866}"/>
              </a:ext>
            </a:extLst>
          </p:cNvPr>
          <p:cNvGrpSpPr/>
          <p:nvPr/>
        </p:nvGrpSpPr>
        <p:grpSpPr>
          <a:xfrm rot="16200000">
            <a:off x="9114168" y="2097444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7" name="Rectángulo redondeado 43">
              <a:extLst>
                <a:ext uri="{FF2B5EF4-FFF2-40B4-BE49-F238E27FC236}">
                  <a16:creationId xmlns:a16="http://schemas.microsoft.com/office/drawing/2014/main" id="{55A24459-496C-488F-A24C-5DDE6A87216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ángulo 44">
              <a:extLst>
                <a:ext uri="{FF2B5EF4-FFF2-40B4-BE49-F238E27FC236}">
                  <a16:creationId xmlns:a16="http://schemas.microsoft.com/office/drawing/2014/main" id="{310A55DF-4EAB-4B72-8B31-415445DB29E2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" name="Agrupar 54">
            <a:extLst>
              <a:ext uri="{FF2B5EF4-FFF2-40B4-BE49-F238E27FC236}">
                <a16:creationId xmlns:a16="http://schemas.microsoft.com/office/drawing/2014/main" id="{7D6CD435-47F5-435A-9773-084D0272C749}"/>
              </a:ext>
            </a:extLst>
          </p:cNvPr>
          <p:cNvGrpSpPr/>
          <p:nvPr/>
        </p:nvGrpSpPr>
        <p:grpSpPr>
          <a:xfrm rot="16200000">
            <a:off x="8627476" y="3356179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4" name="Rectángulo redondeado 57">
              <a:extLst>
                <a:ext uri="{FF2B5EF4-FFF2-40B4-BE49-F238E27FC236}">
                  <a16:creationId xmlns:a16="http://schemas.microsoft.com/office/drawing/2014/main" id="{D5191D3C-54B8-4FA0-A0E0-5FD75B9FA6E3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5" name="Rectángulo 58">
              <a:extLst>
                <a:ext uri="{FF2B5EF4-FFF2-40B4-BE49-F238E27FC236}">
                  <a16:creationId xmlns:a16="http://schemas.microsoft.com/office/drawing/2014/main" id="{BCE9322D-B1C7-4271-85E6-C28F1E1823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6" name="Agrupar 60">
            <a:extLst>
              <a:ext uri="{FF2B5EF4-FFF2-40B4-BE49-F238E27FC236}">
                <a16:creationId xmlns:a16="http://schemas.microsoft.com/office/drawing/2014/main" id="{0DCF7452-8F2A-4F66-BF42-1A4E75345476}"/>
              </a:ext>
            </a:extLst>
          </p:cNvPr>
          <p:cNvGrpSpPr/>
          <p:nvPr/>
        </p:nvGrpSpPr>
        <p:grpSpPr>
          <a:xfrm rot="16200000">
            <a:off x="9114168" y="3370449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7" name="Rectángulo redondeado 63">
              <a:extLst>
                <a:ext uri="{FF2B5EF4-FFF2-40B4-BE49-F238E27FC236}">
                  <a16:creationId xmlns:a16="http://schemas.microsoft.com/office/drawing/2014/main" id="{CA30E2F3-9CC1-4237-923C-025968945008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Rectángulo 64">
              <a:extLst>
                <a:ext uri="{FF2B5EF4-FFF2-40B4-BE49-F238E27FC236}">
                  <a16:creationId xmlns:a16="http://schemas.microsoft.com/office/drawing/2014/main" id="{8AD6E9FA-50E3-4852-9FFF-38B89B5A39F4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586958" y="2837790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   Edad Prohibida </a:t>
              </a:r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4" name="Agrupar 60">
            <a:extLst>
              <a:ext uri="{FF2B5EF4-FFF2-40B4-BE49-F238E27FC236}">
                <a16:creationId xmlns:a16="http://schemas.microsoft.com/office/drawing/2014/main" id="{0C5D450B-F969-44A8-B54C-08397E812729}"/>
              </a:ext>
            </a:extLst>
          </p:cNvPr>
          <p:cNvGrpSpPr/>
          <p:nvPr/>
        </p:nvGrpSpPr>
        <p:grpSpPr>
          <a:xfrm rot="16200000">
            <a:off x="9589296" y="3361485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5" name="Rectángulo redondeado 85">
              <a:extLst>
                <a:ext uri="{FF2B5EF4-FFF2-40B4-BE49-F238E27FC236}">
                  <a16:creationId xmlns:a16="http://schemas.microsoft.com/office/drawing/2014/main" id="{B27FA712-A43B-473B-ABC9-C9618722EE1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 89">
              <a:extLst>
                <a:ext uri="{FF2B5EF4-FFF2-40B4-BE49-F238E27FC236}">
                  <a16:creationId xmlns:a16="http://schemas.microsoft.com/office/drawing/2014/main" id="{D10CA17C-FF7D-4291-8FB2-CC9412D9CC5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grpSp>
        <p:nvGrpSpPr>
          <p:cNvPr id="61" name="Agrupar 54">
            <a:extLst>
              <a:ext uri="{FF2B5EF4-FFF2-40B4-BE49-F238E27FC236}">
                <a16:creationId xmlns:a16="http://schemas.microsoft.com/office/drawing/2014/main" id="{53F4F94B-A5DD-4571-BFF6-71CAC0B48026}"/>
              </a:ext>
            </a:extLst>
          </p:cNvPr>
          <p:cNvGrpSpPr/>
          <p:nvPr/>
        </p:nvGrpSpPr>
        <p:grpSpPr>
          <a:xfrm rot="16200000">
            <a:off x="2498725" y="2850228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75">
              <a:extLst>
                <a:ext uri="{FF2B5EF4-FFF2-40B4-BE49-F238E27FC236}">
                  <a16:creationId xmlns:a16="http://schemas.microsoft.com/office/drawing/2014/main" id="{A814C050-846A-4A29-A546-E6D0D3045328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76">
              <a:extLst>
                <a:ext uri="{FF2B5EF4-FFF2-40B4-BE49-F238E27FC236}">
                  <a16:creationId xmlns:a16="http://schemas.microsoft.com/office/drawing/2014/main" id="{0C32FBA8-038B-4710-B951-BD96B797C15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Mr</a:t>
              </a:r>
              <a:r>
                <a:rPr lang="es-ES_tradnl" sz="1600" kern="1200" dirty="0"/>
                <a:t> </a:t>
              </a:r>
              <a:r>
                <a:rPr lang="es-ES_tradnl" sz="1600" kern="1200" dirty="0" err="1"/>
                <a:t>Vertigo</a:t>
              </a:r>
              <a:endParaRPr lang="es-ES_tradnl" sz="1600" kern="1200" dirty="0"/>
            </a:p>
          </p:txBody>
        </p:sp>
      </p:grpSp>
      <p:sp>
        <p:nvSpPr>
          <p:cNvPr id="71" name="CuadroTexto 73">
            <a:extLst>
              <a:ext uri="{FF2B5EF4-FFF2-40B4-BE49-F238E27FC236}">
                <a16:creationId xmlns:a16="http://schemas.microsoft.com/office/drawing/2014/main" id="{CEC6ED6D-3F70-4184-B735-18D7D414B768}"/>
              </a:ext>
            </a:extLst>
          </p:cNvPr>
          <p:cNvSpPr txBox="1"/>
          <p:nvPr/>
        </p:nvSpPr>
        <p:spPr>
          <a:xfrm>
            <a:off x="6975816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72" name="Rectángulo 77">
            <a:extLst>
              <a:ext uri="{FF2B5EF4-FFF2-40B4-BE49-F238E27FC236}">
                <a16:creationId xmlns:a16="http://schemas.microsoft.com/office/drawing/2014/main" id="{28D0F083-0626-4962-A719-250B9E68FE40}"/>
              </a:ext>
            </a:extLst>
          </p:cNvPr>
          <p:cNvSpPr/>
          <p:nvPr/>
        </p:nvSpPr>
        <p:spPr>
          <a:xfrm>
            <a:off x="8804019" y="422968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24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t="39115" r="52097" b="32796"/>
          <a:stretch/>
        </p:blipFill>
        <p:spPr>
          <a:xfrm>
            <a:off x="3324928" y="1532958"/>
            <a:ext cx="5650952" cy="3932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kern="1400" spc="-800" dirty="0" err="1">
                <a:solidFill>
                  <a:schemeClr val="bg1"/>
                </a:solidFill>
                <a:latin typeface="Silom"/>
                <a:cs typeface="Silom"/>
              </a:rPr>
              <a:t>Merge</a:t>
            </a:r>
            <a:endParaRPr lang="es-ES" kern="1400" spc="-800" dirty="0">
              <a:solidFill>
                <a:schemeClr val="bg1"/>
              </a:solidFill>
              <a:latin typeface="Silom"/>
              <a:cs typeface="Silom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6316" y="3402274"/>
            <a:ext cx="2868286" cy="507410"/>
          </a:xfrm>
        </p:spPr>
        <p:txBody>
          <a:bodyPr>
            <a:normAutofit fontScale="92500"/>
          </a:bodyPr>
          <a:lstStyle/>
          <a:p>
            <a:r>
              <a:rPr lang="es-ES" dirty="0">
                <a:solidFill>
                  <a:schemeClr val="bg1"/>
                </a:solidFill>
              </a:rPr>
              <a:t>Un caso de la vida real</a:t>
            </a:r>
          </a:p>
        </p:txBody>
      </p:sp>
      <p:pic>
        <p:nvPicPr>
          <p:cNvPr id="4" name="Imagen 3" descr="Captura de pantalla 2017-03-30 a las 12.06.17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5" y="5811619"/>
            <a:ext cx="3368524" cy="88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5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2458105" y="1489011"/>
            <a:ext cx="7230927" cy="304435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298972" y="2288381"/>
            <a:ext cx="5368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Siguiendo los mismos pasos…</a:t>
            </a:r>
          </a:p>
        </p:txBody>
      </p:sp>
    </p:spTree>
    <p:extLst>
      <p:ext uri="{BB962C8B-B14F-4D97-AF65-F5344CB8AC3E}">
        <p14:creationId xmlns:p14="http://schemas.microsoft.com/office/powerpoint/2010/main" val="770115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4" descr="roberto_aderecha.jpg">
            <a:extLst>
              <a:ext uri="{FF2B5EF4-FFF2-40B4-BE49-F238E27FC236}">
                <a16:creationId xmlns:a16="http://schemas.microsoft.com/office/drawing/2014/main" id="{F3296C65-510D-4C87-8014-3584DF79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98" y="2111800"/>
            <a:ext cx="1956474" cy="3162300"/>
          </a:xfrm>
          <a:prstGeom prst="rect">
            <a:avLst/>
          </a:prstGeom>
        </p:spPr>
      </p:pic>
      <p:sp>
        <p:nvSpPr>
          <p:cNvPr id="77" name="Llamada ovalada 36">
            <a:extLst>
              <a:ext uri="{FF2B5EF4-FFF2-40B4-BE49-F238E27FC236}">
                <a16:creationId xmlns:a16="http://schemas.microsoft.com/office/drawing/2014/main" id="{19172F88-C1D4-4F51-B17A-4A99B2CE3CFA}"/>
              </a:ext>
            </a:extLst>
          </p:cNvPr>
          <p:cNvSpPr/>
          <p:nvPr/>
        </p:nvSpPr>
        <p:spPr>
          <a:xfrm>
            <a:off x="5113097" y="331985"/>
            <a:ext cx="2445498" cy="1184321"/>
          </a:xfrm>
          <a:prstGeom prst="wedgeEllipseCallout">
            <a:avLst>
              <a:gd name="adj1" fmla="val -24098"/>
              <a:gd name="adj2" fmla="val 9416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52400" dist="50800" dir="2700000" sx="104000" sy="104000" algn="tl" rotWithShape="0">
              <a:prstClr val="black">
                <a:alpha val="1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8" name="CuadroTexto 48">
            <a:extLst>
              <a:ext uri="{FF2B5EF4-FFF2-40B4-BE49-F238E27FC236}">
                <a16:creationId xmlns:a16="http://schemas.microsoft.com/office/drawing/2014/main" id="{5D00F311-100F-455B-94A8-7C542051FB57}"/>
              </a:ext>
            </a:extLst>
          </p:cNvPr>
          <p:cNvSpPr txBox="1"/>
          <p:nvPr/>
        </p:nvSpPr>
        <p:spPr>
          <a:xfrm>
            <a:off x="5296859" y="717246"/>
            <a:ext cx="31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Moni, pásame un libro</a:t>
            </a:r>
          </a:p>
        </p:txBody>
      </p:sp>
      <p:grpSp>
        <p:nvGrpSpPr>
          <p:cNvPr id="33" name="Agrupar 32"/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33"/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35"/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5" name="CuadroTexto 20">
            <a:extLst>
              <a:ext uri="{FF2B5EF4-FFF2-40B4-BE49-F238E27FC236}">
                <a16:creationId xmlns:a16="http://schemas.microsoft.com/office/drawing/2014/main" id="{0E2BA32A-AFF7-43DC-95F9-D8D7BACCF13A}"/>
              </a:ext>
            </a:extLst>
          </p:cNvPr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57" name="CuadroTexto 35">
            <a:extLst>
              <a:ext uri="{FF2B5EF4-FFF2-40B4-BE49-F238E27FC236}">
                <a16:creationId xmlns:a16="http://schemas.microsoft.com/office/drawing/2014/main" id="{68C346EC-5E5B-44A1-8DB8-BF5222DFEB72}"/>
              </a:ext>
            </a:extLst>
          </p:cNvPr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58" name="CuadroTexto 46">
            <a:extLst>
              <a:ext uri="{FF2B5EF4-FFF2-40B4-BE49-F238E27FC236}">
                <a16:creationId xmlns:a16="http://schemas.microsoft.com/office/drawing/2014/main" id="{03FD3A06-74C9-4C61-8A8D-15263D4C3078}"/>
              </a:ext>
            </a:extLst>
          </p:cNvPr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60" name="CuadroTexto 66">
            <a:extLst>
              <a:ext uri="{FF2B5EF4-FFF2-40B4-BE49-F238E27FC236}">
                <a16:creationId xmlns:a16="http://schemas.microsoft.com/office/drawing/2014/main" id="{6C6B6367-3541-444D-B033-AF173684856D}"/>
              </a:ext>
            </a:extLst>
          </p:cNvPr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64" name="Agrupar 51">
            <a:extLst>
              <a:ext uri="{FF2B5EF4-FFF2-40B4-BE49-F238E27FC236}">
                <a16:creationId xmlns:a16="http://schemas.microsoft.com/office/drawing/2014/main" id="{3179BFCC-4A49-42DA-9CA8-7D4180713E6E}"/>
              </a:ext>
            </a:extLst>
          </p:cNvPr>
          <p:cNvGrpSpPr/>
          <p:nvPr/>
        </p:nvGrpSpPr>
        <p:grpSpPr>
          <a:xfrm rot="16200000">
            <a:off x="1858954" y="2848353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5" name="Rectángulo redondeado 52">
              <a:extLst>
                <a:ext uri="{FF2B5EF4-FFF2-40B4-BE49-F238E27FC236}">
                  <a16:creationId xmlns:a16="http://schemas.microsoft.com/office/drawing/2014/main" id="{ED03EA09-C5B9-4874-83AC-931A808D6E2F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A53EBE8D-47BC-407C-BCD8-34323CD60FD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La Broma</a:t>
              </a:r>
              <a:endParaRPr lang="es-ES_tradnl" sz="1600" kern="1200" dirty="0"/>
            </a:p>
          </p:txBody>
        </p:sp>
      </p:grp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22EC9BB-D0AB-4DC9-B821-C3A67CECCEF6}"/>
              </a:ext>
            </a:extLst>
          </p:cNvPr>
          <p:cNvSpPr/>
          <p:nvPr/>
        </p:nvSpPr>
        <p:spPr>
          <a:xfrm>
            <a:off x="8898630" y="154828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45">
            <a:extLst>
              <a:ext uri="{FF2B5EF4-FFF2-40B4-BE49-F238E27FC236}">
                <a16:creationId xmlns:a16="http://schemas.microsoft.com/office/drawing/2014/main" id="{1B183743-9274-42B8-9D0E-2CA600650623}"/>
              </a:ext>
            </a:extLst>
          </p:cNvPr>
          <p:cNvSpPr/>
          <p:nvPr/>
        </p:nvSpPr>
        <p:spPr>
          <a:xfrm>
            <a:off x="8898630" y="2829658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65">
            <a:extLst>
              <a:ext uri="{FF2B5EF4-FFF2-40B4-BE49-F238E27FC236}">
                <a16:creationId xmlns:a16="http://schemas.microsoft.com/office/drawing/2014/main" id="{D3CCD455-1BCD-46F9-8541-92A56BCA61CB}"/>
              </a:ext>
            </a:extLst>
          </p:cNvPr>
          <p:cNvSpPr/>
          <p:nvPr/>
        </p:nvSpPr>
        <p:spPr>
          <a:xfrm>
            <a:off x="8898630" y="410266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0" name="Agrupar 54">
            <a:extLst>
              <a:ext uri="{FF2B5EF4-FFF2-40B4-BE49-F238E27FC236}">
                <a16:creationId xmlns:a16="http://schemas.microsoft.com/office/drawing/2014/main" id="{6698AA11-F9E6-4EF6-9421-4834B0F6E6F6}"/>
              </a:ext>
            </a:extLst>
          </p:cNvPr>
          <p:cNvGrpSpPr/>
          <p:nvPr/>
        </p:nvGrpSpPr>
        <p:grpSpPr>
          <a:xfrm rot="16200000">
            <a:off x="586958" y="2837790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1" name="Rectángulo redondeado 75">
              <a:extLst>
                <a:ext uri="{FF2B5EF4-FFF2-40B4-BE49-F238E27FC236}">
                  <a16:creationId xmlns:a16="http://schemas.microsoft.com/office/drawing/2014/main" id="{A2F206F6-FE9A-496E-9FFE-93EA2DD65197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 76">
              <a:extLst>
                <a:ext uri="{FF2B5EF4-FFF2-40B4-BE49-F238E27FC236}">
                  <a16:creationId xmlns:a16="http://schemas.microsoft.com/office/drawing/2014/main" id="{DCC50DA9-AE4E-4618-895C-F5B4C10ED732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   Edad Prohibida </a:t>
              </a:r>
            </a:p>
          </p:txBody>
        </p:sp>
      </p:grpSp>
      <p:sp>
        <p:nvSpPr>
          <p:cNvPr id="123" name="Rectángulo 83">
            <a:extLst>
              <a:ext uri="{FF2B5EF4-FFF2-40B4-BE49-F238E27FC236}">
                <a16:creationId xmlns:a16="http://schemas.microsoft.com/office/drawing/2014/main" id="{8C78D1E2-2A3C-4453-B8C3-4427DAE6C103}"/>
              </a:ext>
            </a:extLst>
          </p:cNvPr>
          <p:cNvSpPr/>
          <p:nvPr/>
        </p:nvSpPr>
        <p:spPr>
          <a:xfrm>
            <a:off x="8898630" y="5332862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0" name="Agrupar 51">
            <a:extLst>
              <a:ext uri="{FF2B5EF4-FFF2-40B4-BE49-F238E27FC236}">
                <a16:creationId xmlns:a16="http://schemas.microsoft.com/office/drawing/2014/main" id="{F101DFCD-2F9E-4B83-9510-A4FFE236D67E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1" name="Rectángulo redondeado 48">
              <a:extLst>
                <a:ext uri="{FF2B5EF4-FFF2-40B4-BE49-F238E27FC236}">
                  <a16:creationId xmlns:a16="http://schemas.microsoft.com/office/drawing/2014/main" id="{62CE603E-F013-4E90-8BC7-740430526F4A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ectángulo 49">
              <a:extLst>
                <a:ext uri="{FF2B5EF4-FFF2-40B4-BE49-F238E27FC236}">
                  <a16:creationId xmlns:a16="http://schemas.microsoft.com/office/drawing/2014/main" id="{122B54BD-42DD-4037-89C7-398A53C1749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pic>
        <p:nvPicPr>
          <p:cNvPr id="52" name="Marcador de contenido 3">
            <a:extLst>
              <a:ext uri="{FF2B5EF4-FFF2-40B4-BE49-F238E27FC236}">
                <a16:creationId xmlns:a16="http://schemas.microsoft.com/office/drawing/2014/main" id="{CC9E57D5-F4B5-4EF3-B6EA-65C27D29C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97190" y="2238113"/>
            <a:ext cx="1035423" cy="2971800"/>
          </a:xfrm>
          <a:prstGeom prst="rect">
            <a:avLst/>
          </a:prstGeom>
        </p:spPr>
      </p:pic>
      <p:grpSp>
        <p:nvGrpSpPr>
          <p:cNvPr id="61" name="Agrupar 54">
            <a:extLst>
              <a:ext uri="{FF2B5EF4-FFF2-40B4-BE49-F238E27FC236}">
                <a16:creationId xmlns:a16="http://schemas.microsoft.com/office/drawing/2014/main" id="{53F4F94B-A5DD-4571-BFF6-71CAC0B48026}"/>
              </a:ext>
            </a:extLst>
          </p:cNvPr>
          <p:cNvGrpSpPr/>
          <p:nvPr/>
        </p:nvGrpSpPr>
        <p:grpSpPr>
          <a:xfrm rot="16200000">
            <a:off x="2498725" y="2850228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2" name="Rectángulo redondeado 75">
              <a:extLst>
                <a:ext uri="{FF2B5EF4-FFF2-40B4-BE49-F238E27FC236}">
                  <a16:creationId xmlns:a16="http://schemas.microsoft.com/office/drawing/2014/main" id="{A814C050-846A-4A29-A546-E6D0D3045328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ángulo 76">
              <a:extLst>
                <a:ext uri="{FF2B5EF4-FFF2-40B4-BE49-F238E27FC236}">
                  <a16:creationId xmlns:a16="http://schemas.microsoft.com/office/drawing/2014/main" id="{0C32FBA8-038B-4710-B951-BD96B797C157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Mr</a:t>
              </a:r>
              <a:r>
                <a:rPr lang="es-ES_tradnl" sz="1600" kern="1200" dirty="0"/>
                <a:t> </a:t>
              </a:r>
              <a:r>
                <a:rPr lang="es-ES_tradnl" sz="1600" kern="1200" dirty="0" err="1"/>
                <a:t>Vertigo</a:t>
              </a:r>
              <a:endParaRPr lang="es-ES_tradnl" sz="1600" kern="1200" dirty="0"/>
            </a:p>
          </p:txBody>
        </p:sp>
      </p:grpSp>
      <p:sp>
        <p:nvSpPr>
          <p:cNvPr id="71" name="CuadroTexto 73">
            <a:extLst>
              <a:ext uri="{FF2B5EF4-FFF2-40B4-BE49-F238E27FC236}">
                <a16:creationId xmlns:a16="http://schemas.microsoft.com/office/drawing/2014/main" id="{CEC6ED6D-3F70-4184-B735-18D7D414B768}"/>
              </a:ext>
            </a:extLst>
          </p:cNvPr>
          <p:cNvSpPr txBox="1"/>
          <p:nvPr/>
        </p:nvSpPr>
        <p:spPr>
          <a:xfrm>
            <a:off x="6975816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72" name="Rectángulo 77">
            <a:extLst>
              <a:ext uri="{FF2B5EF4-FFF2-40B4-BE49-F238E27FC236}">
                <a16:creationId xmlns:a16="http://schemas.microsoft.com/office/drawing/2014/main" id="{28D0F083-0626-4962-A719-250B9E68FE40}"/>
              </a:ext>
            </a:extLst>
          </p:cNvPr>
          <p:cNvSpPr/>
          <p:nvPr/>
        </p:nvSpPr>
        <p:spPr>
          <a:xfrm>
            <a:off x="8804019" y="422968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56" name="Agrupar 51">
            <a:extLst>
              <a:ext uri="{FF2B5EF4-FFF2-40B4-BE49-F238E27FC236}">
                <a16:creationId xmlns:a16="http://schemas.microsoft.com/office/drawing/2014/main" id="{8E4B6FF4-FE51-42EF-B29D-916AB40EFEC9}"/>
              </a:ext>
            </a:extLst>
          </p:cNvPr>
          <p:cNvGrpSpPr/>
          <p:nvPr/>
        </p:nvGrpSpPr>
        <p:grpSpPr>
          <a:xfrm rot="16200000">
            <a:off x="3150806" y="2862031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3" name="Rectángulo redondeado 52">
              <a:extLst>
                <a:ext uri="{FF2B5EF4-FFF2-40B4-BE49-F238E27FC236}">
                  <a16:creationId xmlns:a16="http://schemas.microsoft.com/office/drawing/2014/main" id="{5C33BFEF-B458-4BFE-A0B3-53F9E5386C16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D33C215D-90EC-4BB2-BA4F-480F7FFEF6EB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Platero y Yo</a:t>
              </a:r>
              <a:endParaRPr lang="es-ES_tradnl" sz="1600" kern="1200" dirty="0"/>
            </a:p>
          </p:txBody>
        </p:sp>
      </p:grpSp>
      <p:sp>
        <p:nvSpPr>
          <p:cNvPr id="75" name="CuadroTexto 2">
            <a:extLst>
              <a:ext uri="{FF2B5EF4-FFF2-40B4-BE49-F238E27FC236}">
                <a16:creationId xmlns:a16="http://schemas.microsoft.com/office/drawing/2014/main" id="{77DF67E5-07AC-421C-981E-7913DF99935A}"/>
              </a:ext>
            </a:extLst>
          </p:cNvPr>
          <p:cNvSpPr txBox="1"/>
          <p:nvPr/>
        </p:nvSpPr>
        <p:spPr>
          <a:xfrm>
            <a:off x="4099428" y="3040332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62396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42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43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4" name="CuadroTexto 20"/>
          <p:cNvSpPr txBox="1"/>
          <p:nvPr/>
        </p:nvSpPr>
        <p:spPr>
          <a:xfrm>
            <a:off x="7998688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72" name="Rectángulo 67"/>
          <p:cNvSpPr/>
          <p:nvPr/>
        </p:nvSpPr>
        <p:spPr>
          <a:xfrm>
            <a:off x="8926248" y="184212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35"/>
          <p:cNvSpPr txBox="1"/>
          <p:nvPr/>
        </p:nvSpPr>
        <p:spPr>
          <a:xfrm>
            <a:off x="7998688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80" name="Rectángulo 45"/>
          <p:cNvSpPr/>
          <p:nvPr/>
        </p:nvSpPr>
        <p:spPr>
          <a:xfrm>
            <a:off x="8926248" y="312349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CuadroTexto 46"/>
          <p:cNvSpPr txBox="1"/>
          <p:nvPr/>
        </p:nvSpPr>
        <p:spPr>
          <a:xfrm>
            <a:off x="7998688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91" name="Rectángulo 65"/>
          <p:cNvSpPr/>
          <p:nvPr/>
        </p:nvSpPr>
        <p:spPr>
          <a:xfrm>
            <a:off x="8926248" y="439650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66"/>
          <p:cNvSpPr txBox="1"/>
          <p:nvPr/>
        </p:nvSpPr>
        <p:spPr>
          <a:xfrm>
            <a:off x="7998688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99" name="Rectángulo 83"/>
          <p:cNvSpPr/>
          <p:nvPr/>
        </p:nvSpPr>
        <p:spPr>
          <a:xfrm>
            <a:off x="8926248" y="562670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27915" y="2238113"/>
            <a:ext cx="1035423" cy="2971800"/>
          </a:xfrm>
          <a:prstGeom prst="rect">
            <a:avLst/>
          </a:prstGeom>
        </p:spPr>
      </p:pic>
      <p:pic>
        <p:nvPicPr>
          <p:cNvPr id="55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5120582" y="2120378"/>
            <a:ext cx="1035424" cy="3146612"/>
          </a:xfrm>
        </p:spPr>
      </p:pic>
      <p:sp>
        <p:nvSpPr>
          <p:cNvPr id="35" name="Llamada ovalada 30"/>
          <p:cNvSpPr/>
          <p:nvPr/>
        </p:nvSpPr>
        <p:spPr>
          <a:xfrm>
            <a:off x="5077723" y="884305"/>
            <a:ext cx="2497265" cy="1013093"/>
          </a:xfrm>
          <a:prstGeom prst="wedgeEllipseCallout">
            <a:avLst>
              <a:gd name="adj1" fmla="val 25543"/>
              <a:gd name="adj2" fmla="val 8697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22250" dir="18900000" sy="23000" kx="-1200000" algn="b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348856" y="1212489"/>
            <a:ext cx="21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Ya no quedan libros</a:t>
            </a:r>
          </a:p>
        </p:txBody>
      </p:sp>
      <p:grpSp>
        <p:nvGrpSpPr>
          <p:cNvPr id="29" name="Agrupar 32">
            <a:extLst>
              <a:ext uri="{FF2B5EF4-FFF2-40B4-BE49-F238E27FC236}">
                <a16:creationId xmlns:a16="http://schemas.microsoft.com/office/drawing/2014/main" id="{77612180-2FF9-4E9A-8C79-F7FFCB34FBD0}"/>
              </a:ext>
            </a:extLst>
          </p:cNvPr>
          <p:cNvGrpSpPr/>
          <p:nvPr/>
        </p:nvGrpSpPr>
        <p:grpSpPr>
          <a:xfrm rot="16200000">
            <a:off x="-47216" y="2841893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0" name="Rectángulo redondeado 33">
              <a:extLst>
                <a:ext uri="{FF2B5EF4-FFF2-40B4-BE49-F238E27FC236}">
                  <a16:creationId xmlns:a16="http://schemas.microsoft.com/office/drawing/2014/main" id="{9B978305-408F-46A5-A4A2-79FE761847FB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71FA720-CFE4-4B51-BF36-0D09D11A18FA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3223C1-30EC-4429-8DD3-2BCEC7F996F6}"/>
              </a:ext>
            </a:extLst>
          </p:cNvPr>
          <p:cNvSpPr/>
          <p:nvPr/>
        </p:nvSpPr>
        <p:spPr>
          <a:xfrm>
            <a:off x="442367" y="3941464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F13D54-B0A6-4E48-B012-0EE912D987F1}"/>
              </a:ext>
            </a:extLst>
          </p:cNvPr>
          <p:cNvSpPr txBox="1"/>
          <p:nvPr/>
        </p:nvSpPr>
        <p:spPr>
          <a:xfrm>
            <a:off x="380719" y="4093861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45" name="Agrupar 51">
            <a:extLst>
              <a:ext uri="{FF2B5EF4-FFF2-40B4-BE49-F238E27FC236}">
                <a16:creationId xmlns:a16="http://schemas.microsoft.com/office/drawing/2014/main" id="{5E831AFA-91CF-46DC-8484-29AE4345F787}"/>
              </a:ext>
            </a:extLst>
          </p:cNvPr>
          <p:cNvGrpSpPr/>
          <p:nvPr/>
        </p:nvGrpSpPr>
        <p:grpSpPr>
          <a:xfrm rot="16200000">
            <a:off x="1858954" y="2848353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6" name="Rectángulo redondeado 52">
              <a:extLst>
                <a:ext uri="{FF2B5EF4-FFF2-40B4-BE49-F238E27FC236}">
                  <a16:creationId xmlns:a16="http://schemas.microsoft.com/office/drawing/2014/main" id="{9A01AE24-999C-46B3-9044-7A8CCC88D5C9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E37423C7-9AE2-4C1A-91EB-6CA79408D78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La Broma</a:t>
              </a:r>
              <a:endParaRPr lang="es-ES_tradnl" sz="1600" kern="1200" dirty="0"/>
            </a:p>
          </p:txBody>
        </p:sp>
      </p:grpSp>
      <p:grpSp>
        <p:nvGrpSpPr>
          <p:cNvPr id="48" name="Agrupar 54">
            <a:extLst>
              <a:ext uri="{FF2B5EF4-FFF2-40B4-BE49-F238E27FC236}">
                <a16:creationId xmlns:a16="http://schemas.microsoft.com/office/drawing/2014/main" id="{FC1F4A82-4BFF-4311-A057-C11AB1EE1472}"/>
              </a:ext>
            </a:extLst>
          </p:cNvPr>
          <p:cNvGrpSpPr/>
          <p:nvPr/>
        </p:nvGrpSpPr>
        <p:grpSpPr>
          <a:xfrm rot="16200000">
            <a:off x="586958" y="2837790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49" name="Rectángulo redondeado 75">
              <a:extLst>
                <a:ext uri="{FF2B5EF4-FFF2-40B4-BE49-F238E27FC236}">
                  <a16:creationId xmlns:a16="http://schemas.microsoft.com/office/drawing/2014/main" id="{57D860A3-E7F9-42D1-9F10-17336045A232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ángulo 76">
              <a:extLst>
                <a:ext uri="{FF2B5EF4-FFF2-40B4-BE49-F238E27FC236}">
                  <a16:creationId xmlns:a16="http://schemas.microsoft.com/office/drawing/2014/main" id="{77FBEB7B-0683-4773-B073-F614A5FA66DC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   Edad Prohibida 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CCF7032-F534-4749-80CE-39164D30D34B}"/>
              </a:ext>
            </a:extLst>
          </p:cNvPr>
          <p:cNvGrpSpPr/>
          <p:nvPr/>
        </p:nvGrpSpPr>
        <p:grpSpPr>
          <a:xfrm rot="16200000">
            <a:off x="1233750" y="2838431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53" name="Rectángulo redondeado 48">
              <a:extLst>
                <a:ext uri="{FF2B5EF4-FFF2-40B4-BE49-F238E27FC236}">
                  <a16:creationId xmlns:a16="http://schemas.microsoft.com/office/drawing/2014/main" id="{E31E9BAA-A77F-442C-A24C-B70D83402AA8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ctángulo 49">
              <a:extLst>
                <a:ext uri="{FF2B5EF4-FFF2-40B4-BE49-F238E27FC236}">
                  <a16:creationId xmlns:a16="http://schemas.microsoft.com/office/drawing/2014/main" id="{854E28B2-EB6E-4387-B01C-820A0A335F87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grpSp>
        <p:nvGrpSpPr>
          <p:cNvPr id="58" name="Agrupar 54">
            <a:extLst>
              <a:ext uri="{FF2B5EF4-FFF2-40B4-BE49-F238E27FC236}">
                <a16:creationId xmlns:a16="http://schemas.microsoft.com/office/drawing/2014/main" id="{C35756AD-B2E3-440F-BAD4-8B8E16D38639}"/>
              </a:ext>
            </a:extLst>
          </p:cNvPr>
          <p:cNvGrpSpPr/>
          <p:nvPr/>
        </p:nvGrpSpPr>
        <p:grpSpPr>
          <a:xfrm rot="16200000">
            <a:off x="2498725" y="2850228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59" name="Rectángulo redondeado 75">
              <a:extLst>
                <a:ext uri="{FF2B5EF4-FFF2-40B4-BE49-F238E27FC236}">
                  <a16:creationId xmlns:a16="http://schemas.microsoft.com/office/drawing/2014/main" id="{5E65FBE5-5F84-475C-91F7-521FD692308C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ángulo 76">
              <a:extLst>
                <a:ext uri="{FF2B5EF4-FFF2-40B4-BE49-F238E27FC236}">
                  <a16:creationId xmlns:a16="http://schemas.microsoft.com/office/drawing/2014/main" id="{4A5BD389-19B9-4501-A952-312BB5514D81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Mr</a:t>
              </a:r>
              <a:r>
                <a:rPr lang="es-ES_tradnl" sz="1600" kern="1200" dirty="0"/>
                <a:t> </a:t>
              </a:r>
              <a:r>
                <a:rPr lang="es-ES_tradnl" sz="1600" kern="1200" dirty="0" err="1"/>
                <a:t>Vertigo</a:t>
              </a:r>
              <a:endParaRPr lang="es-ES_tradnl" sz="1600" kern="1200" dirty="0"/>
            </a:p>
          </p:txBody>
        </p:sp>
      </p:grpSp>
      <p:grpSp>
        <p:nvGrpSpPr>
          <p:cNvPr id="61" name="Agrupar 51">
            <a:extLst>
              <a:ext uri="{FF2B5EF4-FFF2-40B4-BE49-F238E27FC236}">
                <a16:creationId xmlns:a16="http://schemas.microsoft.com/office/drawing/2014/main" id="{625D5AB8-BAA6-4D64-952D-F1153F32DBCC}"/>
              </a:ext>
            </a:extLst>
          </p:cNvPr>
          <p:cNvGrpSpPr/>
          <p:nvPr/>
        </p:nvGrpSpPr>
        <p:grpSpPr>
          <a:xfrm rot="16200000">
            <a:off x="3150806" y="2862031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2" name="Rectángulo redondeado 52">
              <a:extLst>
                <a:ext uri="{FF2B5EF4-FFF2-40B4-BE49-F238E27FC236}">
                  <a16:creationId xmlns:a16="http://schemas.microsoft.com/office/drawing/2014/main" id="{00E29925-72AF-4A80-9EC3-AF206771D0DE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D5D6993B-0559-415A-99A6-8BF6343F274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Platero y Yo</a:t>
              </a:r>
              <a:endParaRPr lang="es-ES_tradnl" sz="1600" kern="1200" dirty="0"/>
            </a:p>
          </p:txBody>
        </p:sp>
      </p:grpSp>
      <p:sp>
        <p:nvSpPr>
          <p:cNvPr id="65" name="CuadroTexto 2">
            <a:extLst>
              <a:ext uri="{FF2B5EF4-FFF2-40B4-BE49-F238E27FC236}">
                <a16:creationId xmlns:a16="http://schemas.microsoft.com/office/drawing/2014/main" id="{D788E888-E1D0-4605-820D-FA1DCC925443}"/>
              </a:ext>
            </a:extLst>
          </p:cNvPr>
          <p:cNvSpPr txBox="1"/>
          <p:nvPr/>
        </p:nvSpPr>
        <p:spPr>
          <a:xfrm>
            <a:off x="4099428" y="3040332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6186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pic>
        <p:nvPicPr>
          <p:cNvPr id="56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grpSp>
        <p:nvGrpSpPr>
          <p:cNvPr id="58" name="Agrupar 57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59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60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322968">
            <a:off x="8001922" y="2635702"/>
            <a:ext cx="3744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0099"/>
                </a:solidFill>
                <a:latin typeface="Angelina" panose="00000400000000000000" pitchFamily="2" charset="0"/>
              </a:rPr>
              <a:t>Todos los libros quedaron ordenados alfabéticamente en el nuevo estante</a:t>
            </a:r>
          </a:p>
        </p:txBody>
      </p:sp>
      <p:pic>
        <p:nvPicPr>
          <p:cNvPr id="1028" name="Picture 4" descr="Resultado de imagen para lik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699" y="5637981"/>
            <a:ext cx="741369" cy="63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32">
            <a:extLst>
              <a:ext uri="{FF2B5EF4-FFF2-40B4-BE49-F238E27FC236}">
                <a16:creationId xmlns:a16="http://schemas.microsoft.com/office/drawing/2014/main" id="{43C12D5E-0A51-4C0C-851B-7A724ED83E60}"/>
              </a:ext>
            </a:extLst>
          </p:cNvPr>
          <p:cNvGrpSpPr/>
          <p:nvPr/>
        </p:nvGrpSpPr>
        <p:grpSpPr>
          <a:xfrm rot="16200000">
            <a:off x="-238283" y="2886951"/>
            <a:ext cx="1583990" cy="539999"/>
            <a:chOff x="0" y="0"/>
            <a:chExt cx="1399894" cy="656610"/>
          </a:xfrm>
          <a:solidFill>
            <a:srgbClr val="2E75B6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22" name="Rectángulo redondeado 33">
              <a:extLst>
                <a:ext uri="{FF2B5EF4-FFF2-40B4-BE49-F238E27FC236}">
                  <a16:creationId xmlns:a16="http://schemas.microsoft.com/office/drawing/2014/main" id="{6F3DD548-FDE2-48C9-85CD-908B31358153}"/>
                </a:ext>
              </a:extLst>
            </p:cNvPr>
            <p:cNvSpPr/>
            <p:nvPr/>
          </p:nvSpPr>
          <p:spPr>
            <a:xfrm>
              <a:off x="0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967F2FA-50E7-4CC9-85D1-A39581E30B9F}"/>
                </a:ext>
              </a:extLst>
            </p:cNvPr>
            <p:cNvSpPr/>
            <p:nvPr/>
          </p:nvSpPr>
          <p:spPr>
            <a:xfrm>
              <a:off x="32053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Crónicas marcianas</a:t>
              </a:r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7CAAC79-8725-491B-8287-034AF40D8905}"/>
              </a:ext>
            </a:extLst>
          </p:cNvPr>
          <p:cNvSpPr/>
          <p:nvPr/>
        </p:nvSpPr>
        <p:spPr>
          <a:xfrm>
            <a:off x="251300" y="3986522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D264F4-C352-4547-BF4E-FD4FAB599E15}"/>
              </a:ext>
            </a:extLst>
          </p:cNvPr>
          <p:cNvSpPr txBox="1"/>
          <p:nvPr/>
        </p:nvSpPr>
        <p:spPr>
          <a:xfrm>
            <a:off x="189652" y="4138919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grpSp>
        <p:nvGrpSpPr>
          <p:cNvPr id="27" name="Agrupar 51">
            <a:extLst>
              <a:ext uri="{FF2B5EF4-FFF2-40B4-BE49-F238E27FC236}">
                <a16:creationId xmlns:a16="http://schemas.microsoft.com/office/drawing/2014/main" id="{640B6CB5-7DFE-4EF5-8061-85CF24FEDD86}"/>
              </a:ext>
            </a:extLst>
          </p:cNvPr>
          <p:cNvGrpSpPr/>
          <p:nvPr/>
        </p:nvGrpSpPr>
        <p:grpSpPr>
          <a:xfrm rot="16200000">
            <a:off x="1667887" y="2893411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28" name="Rectángulo redondeado 52">
              <a:extLst>
                <a:ext uri="{FF2B5EF4-FFF2-40B4-BE49-F238E27FC236}">
                  <a16:creationId xmlns:a16="http://schemas.microsoft.com/office/drawing/2014/main" id="{F46D5E72-CC35-4AB5-A11A-7C1182D40FE0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4DDC85C8-DDFA-45C0-99F9-CAC195385EDF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La Broma</a:t>
              </a:r>
              <a:endParaRPr lang="es-ES_tradnl" sz="1600" kern="1200" dirty="0"/>
            </a:p>
          </p:txBody>
        </p:sp>
      </p:grpSp>
      <p:grpSp>
        <p:nvGrpSpPr>
          <p:cNvPr id="30" name="Agrupar 54">
            <a:extLst>
              <a:ext uri="{FF2B5EF4-FFF2-40B4-BE49-F238E27FC236}">
                <a16:creationId xmlns:a16="http://schemas.microsoft.com/office/drawing/2014/main" id="{152CC501-B387-4A71-A666-8956C09D2BAA}"/>
              </a:ext>
            </a:extLst>
          </p:cNvPr>
          <p:cNvGrpSpPr/>
          <p:nvPr/>
        </p:nvGrpSpPr>
        <p:grpSpPr>
          <a:xfrm rot="16200000">
            <a:off x="395891" y="2882848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1" name="Rectángulo redondeado 75">
              <a:extLst>
                <a:ext uri="{FF2B5EF4-FFF2-40B4-BE49-F238E27FC236}">
                  <a16:creationId xmlns:a16="http://schemas.microsoft.com/office/drawing/2014/main" id="{FF1CF76C-B818-4CC1-A36F-5CE98CFC0A09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ángulo 76">
              <a:extLst>
                <a:ext uri="{FF2B5EF4-FFF2-40B4-BE49-F238E27FC236}">
                  <a16:creationId xmlns:a16="http://schemas.microsoft.com/office/drawing/2014/main" id="{E49D87AE-6133-428B-86DC-9E7628F78E74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   Edad Prohibida </a:t>
              </a:r>
            </a:p>
          </p:txBody>
        </p:sp>
      </p:grpSp>
      <p:grpSp>
        <p:nvGrpSpPr>
          <p:cNvPr id="33" name="Agrupar 51">
            <a:extLst>
              <a:ext uri="{FF2B5EF4-FFF2-40B4-BE49-F238E27FC236}">
                <a16:creationId xmlns:a16="http://schemas.microsoft.com/office/drawing/2014/main" id="{777AB115-A41F-47A6-B1C2-CB27ED5A1C56}"/>
              </a:ext>
            </a:extLst>
          </p:cNvPr>
          <p:cNvGrpSpPr/>
          <p:nvPr/>
        </p:nvGrpSpPr>
        <p:grpSpPr>
          <a:xfrm rot="16200000">
            <a:off x="1042683" y="2883489"/>
            <a:ext cx="1576377" cy="539309"/>
            <a:chOff x="2480413" y="0"/>
            <a:chExt cx="1527643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4" name="Rectángulo redondeado 48">
              <a:extLst>
                <a:ext uri="{FF2B5EF4-FFF2-40B4-BE49-F238E27FC236}">
                  <a16:creationId xmlns:a16="http://schemas.microsoft.com/office/drawing/2014/main" id="{B19C6E22-F289-46CD-8802-B6C128984C6C}"/>
                </a:ext>
              </a:extLst>
            </p:cNvPr>
            <p:cNvSpPr/>
            <p:nvPr/>
          </p:nvSpPr>
          <p:spPr>
            <a:xfrm>
              <a:off x="2480413" y="0"/>
              <a:ext cx="1527643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 49">
              <a:extLst>
                <a:ext uri="{FF2B5EF4-FFF2-40B4-BE49-F238E27FC236}">
                  <a16:creationId xmlns:a16="http://schemas.microsoft.com/office/drawing/2014/main" id="{2564DE9D-E9E8-48A2-AC7A-340B93FC1F2B}"/>
                </a:ext>
              </a:extLst>
            </p:cNvPr>
            <p:cNvSpPr/>
            <p:nvPr/>
          </p:nvSpPr>
          <p:spPr>
            <a:xfrm>
              <a:off x="2631667" y="2430"/>
              <a:ext cx="1153019" cy="65175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/>
                <a:t>Edad Prohi</a:t>
              </a:r>
              <a:r>
                <a:rPr lang="es-ES_tradnl" sz="1600" dirty="0"/>
                <a:t>bida</a:t>
              </a:r>
              <a:endParaRPr lang="es-ES_tradnl" sz="1600" kern="1200" dirty="0"/>
            </a:p>
          </p:txBody>
        </p:sp>
      </p:grpSp>
      <p:grpSp>
        <p:nvGrpSpPr>
          <p:cNvPr id="38" name="Agrupar 54">
            <a:extLst>
              <a:ext uri="{FF2B5EF4-FFF2-40B4-BE49-F238E27FC236}">
                <a16:creationId xmlns:a16="http://schemas.microsoft.com/office/drawing/2014/main" id="{F6867F53-FB82-48EC-B20B-CD62B911E775}"/>
              </a:ext>
            </a:extLst>
          </p:cNvPr>
          <p:cNvGrpSpPr/>
          <p:nvPr/>
        </p:nvGrpSpPr>
        <p:grpSpPr>
          <a:xfrm rot="16200000">
            <a:off x="2307658" y="2895286"/>
            <a:ext cx="1576377" cy="539310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9" name="Rectángulo redondeado 75">
              <a:extLst>
                <a:ext uri="{FF2B5EF4-FFF2-40B4-BE49-F238E27FC236}">
                  <a16:creationId xmlns:a16="http://schemas.microsoft.com/office/drawing/2014/main" id="{867CF718-ED73-486A-97FA-4B219ABF239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ángulo 76">
              <a:extLst>
                <a:ext uri="{FF2B5EF4-FFF2-40B4-BE49-F238E27FC236}">
                  <a16:creationId xmlns:a16="http://schemas.microsoft.com/office/drawing/2014/main" id="{34F7C437-2EFE-4848-A7AA-4BFA832F31F8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/>
                <a:t>Mr</a:t>
              </a:r>
              <a:r>
                <a:rPr lang="es-ES_tradnl" sz="1600" kern="1200" dirty="0"/>
                <a:t> </a:t>
              </a:r>
              <a:r>
                <a:rPr lang="es-ES_tradnl" sz="1600" kern="1200" dirty="0" err="1"/>
                <a:t>Vertigo</a:t>
              </a:r>
              <a:endParaRPr lang="es-ES_tradnl" sz="1600" kern="1200" dirty="0"/>
            </a:p>
          </p:txBody>
        </p:sp>
      </p:grpSp>
      <p:grpSp>
        <p:nvGrpSpPr>
          <p:cNvPr id="41" name="Agrupar 51">
            <a:extLst>
              <a:ext uri="{FF2B5EF4-FFF2-40B4-BE49-F238E27FC236}">
                <a16:creationId xmlns:a16="http://schemas.microsoft.com/office/drawing/2014/main" id="{295B3E6B-8937-4466-892E-3C9147DAF43C}"/>
              </a:ext>
            </a:extLst>
          </p:cNvPr>
          <p:cNvGrpSpPr/>
          <p:nvPr/>
        </p:nvGrpSpPr>
        <p:grpSpPr>
          <a:xfrm rot="16200000">
            <a:off x="2959739" y="2907089"/>
            <a:ext cx="1558427" cy="501509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42" name="Rectángulo redondeado 52">
              <a:extLst>
                <a:ext uri="{FF2B5EF4-FFF2-40B4-BE49-F238E27FC236}">
                  <a16:creationId xmlns:a16="http://schemas.microsoft.com/office/drawing/2014/main" id="{BDAD23F2-94CE-4DAC-8AA6-19A91E10419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564967B7-0BE1-4101-8A64-02CD5A65DB50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/>
                <a:t>Platero y Yo</a:t>
              </a:r>
              <a:endParaRPr lang="es-ES_tradnl" sz="1600" kern="1200" dirty="0"/>
            </a:p>
          </p:txBody>
        </p:sp>
      </p:grpSp>
      <p:sp>
        <p:nvSpPr>
          <p:cNvPr id="48" name="CuadroTexto 2">
            <a:extLst>
              <a:ext uri="{FF2B5EF4-FFF2-40B4-BE49-F238E27FC236}">
                <a16:creationId xmlns:a16="http://schemas.microsoft.com/office/drawing/2014/main" id="{B2D81A3A-B0EB-4B27-97F1-B576F6BE58CF}"/>
              </a:ext>
            </a:extLst>
          </p:cNvPr>
          <p:cNvSpPr txBox="1"/>
          <p:nvPr/>
        </p:nvSpPr>
        <p:spPr>
          <a:xfrm>
            <a:off x="3908361" y="3085390"/>
            <a:ext cx="88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58268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 rot="21289916">
            <a:off x="833235" y="3139235"/>
            <a:ext cx="4935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4000" dirty="0">
                <a:solidFill>
                  <a:srgbClr val="000099"/>
                </a:solidFill>
                <a:latin typeface="Angelina" panose="00000400000000000000" pitchFamily="2" charset="0"/>
              </a:rPr>
              <a:t>¿Cuándo se termina la tarea?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CuadroTexto 20"/>
          <p:cNvSpPr txBox="1"/>
          <p:nvPr/>
        </p:nvSpPr>
        <p:spPr>
          <a:xfrm>
            <a:off x="7728229" y="80048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4" name="Rectángulo 67"/>
          <p:cNvSpPr/>
          <p:nvPr/>
        </p:nvSpPr>
        <p:spPr>
          <a:xfrm>
            <a:off x="8655789" y="184212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35"/>
          <p:cNvSpPr txBox="1"/>
          <p:nvPr/>
        </p:nvSpPr>
        <p:spPr>
          <a:xfrm>
            <a:off x="7728229" y="208186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6" name="Rectángulo 45"/>
          <p:cNvSpPr/>
          <p:nvPr/>
        </p:nvSpPr>
        <p:spPr>
          <a:xfrm>
            <a:off x="8655789" y="312349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46"/>
          <p:cNvSpPr txBox="1"/>
          <p:nvPr/>
        </p:nvSpPr>
        <p:spPr>
          <a:xfrm>
            <a:off x="7728229" y="335486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18" name="Rectángulo 65"/>
          <p:cNvSpPr/>
          <p:nvPr/>
        </p:nvSpPr>
        <p:spPr>
          <a:xfrm>
            <a:off x="8655789" y="439650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66"/>
          <p:cNvSpPr txBox="1"/>
          <p:nvPr/>
        </p:nvSpPr>
        <p:spPr>
          <a:xfrm>
            <a:off x="7728229" y="458506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24" name="Rectángulo 83"/>
          <p:cNvSpPr/>
          <p:nvPr/>
        </p:nvSpPr>
        <p:spPr>
          <a:xfrm>
            <a:off x="8655789" y="562670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257456" y="2238113"/>
            <a:ext cx="1035423" cy="2971800"/>
          </a:xfrm>
          <a:prstGeom prst="rect">
            <a:avLst/>
          </a:prstGeom>
        </p:spPr>
      </p:pic>
      <p:sp>
        <p:nvSpPr>
          <p:cNvPr id="26" name="Llamada ovalada 30"/>
          <p:cNvSpPr/>
          <p:nvPr/>
        </p:nvSpPr>
        <p:spPr>
          <a:xfrm>
            <a:off x="4807264" y="884305"/>
            <a:ext cx="2497265" cy="1013093"/>
          </a:xfrm>
          <a:prstGeom prst="wedgeEllipseCallout">
            <a:avLst>
              <a:gd name="adj1" fmla="val 25543"/>
              <a:gd name="adj2" fmla="val 8697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222250" dir="18900000" sy="23000" kx="-1200000" algn="b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7" name="CuadroTexto 36"/>
          <p:cNvSpPr txBox="1"/>
          <p:nvPr/>
        </p:nvSpPr>
        <p:spPr>
          <a:xfrm>
            <a:off x="5078397" y="1212489"/>
            <a:ext cx="21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</a:rPr>
              <a:t>Ya no quedan libros</a:t>
            </a:r>
          </a:p>
        </p:txBody>
      </p:sp>
    </p:spTree>
    <p:extLst>
      <p:ext uri="{BB962C8B-B14F-4D97-AF65-F5344CB8AC3E}">
        <p14:creationId xmlns:p14="http://schemas.microsoft.com/office/powerpoint/2010/main" val="201137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lamada de nube 1">
            <a:extLst>
              <a:ext uri="{FF2B5EF4-FFF2-40B4-BE49-F238E27FC236}">
                <a16:creationId xmlns:a16="http://schemas.microsoft.com/office/drawing/2014/main" id="{31C73749-2FC6-42BF-A207-FD2F91522555}"/>
              </a:ext>
            </a:extLst>
          </p:cNvPr>
          <p:cNvSpPr/>
          <p:nvPr/>
        </p:nvSpPr>
        <p:spPr>
          <a:xfrm>
            <a:off x="6578116" y="-11430"/>
            <a:ext cx="4192790" cy="2562535"/>
          </a:xfrm>
          <a:prstGeom prst="cloudCallout">
            <a:avLst>
              <a:gd name="adj1" fmla="val -43882"/>
              <a:gd name="adj2" fmla="val 8347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81854" y="31722"/>
            <a:ext cx="6121863" cy="41776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79682" y="1705028"/>
            <a:ext cx="450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Si pensamos en la representación de los datos …</a:t>
            </a: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7754736" y="3944202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5773958" y="3666955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5847608-F7FE-4F3A-94E8-C03558738E7D}"/>
              </a:ext>
            </a:extLst>
          </p:cNvPr>
          <p:cNvGrpSpPr/>
          <p:nvPr/>
        </p:nvGrpSpPr>
        <p:grpSpPr>
          <a:xfrm>
            <a:off x="9735513" y="2615722"/>
            <a:ext cx="2011680" cy="1363426"/>
            <a:chOff x="3714750" y="4683044"/>
            <a:chExt cx="2011680" cy="1363426"/>
          </a:xfrm>
        </p:grpSpPr>
        <p:sp>
          <p:nvSpPr>
            <p:cNvPr id="25" name="Llamada de nube 1">
              <a:extLst>
                <a:ext uri="{FF2B5EF4-FFF2-40B4-BE49-F238E27FC236}">
                  <a16:creationId xmlns:a16="http://schemas.microsoft.com/office/drawing/2014/main" id="{496E061B-C2AB-4BD5-B0DF-14F6E5C9D003}"/>
                </a:ext>
              </a:extLst>
            </p:cNvPr>
            <p:cNvSpPr/>
            <p:nvPr/>
          </p:nvSpPr>
          <p:spPr>
            <a:xfrm>
              <a:off x="3714750" y="4683044"/>
              <a:ext cx="2011680" cy="1363426"/>
            </a:xfrm>
            <a:prstGeom prst="cloudCallout">
              <a:avLst>
                <a:gd name="adj1" fmla="val -43882"/>
                <a:gd name="adj2" fmla="val 83477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D5B7491-C060-44C6-BA2E-4ED038E9EF71}"/>
                </a:ext>
              </a:extLst>
            </p:cNvPr>
            <p:cNvGrpSpPr/>
            <p:nvPr/>
          </p:nvGrpSpPr>
          <p:grpSpPr>
            <a:xfrm>
              <a:off x="4011236" y="5054324"/>
              <a:ext cx="1418707" cy="457032"/>
              <a:chOff x="5708910" y="4578006"/>
              <a:chExt cx="1418707" cy="457032"/>
            </a:xfrm>
          </p:grpSpPr>
          <p:sp>
            <p:nvSpPr>
              <p:cNvPr id="26" name="Rectángulo redondeado 61">
                <a:extLst>
                  <a:ext uri="{FF2B5EF4-FFF2-40B4-BE49-F238E27FC236}">
                    <a16:creationId xmlns:a16="http://schemas.microsoft.com/office/drawing/2014/main" id="{81CB0720-8903-45A5-BF06-1F6BC556B511}"/>
                  </a:ext>
                </a:extLst>
              </p:cNvPr>
              <p:cNvSpPr/>
              <p:nvPr/>
            </p:nvSpPr>
            <p:spPr>
              <a:xfrm>
                <a:off x="5708910" y="4578006"/>
                <a:ext cx="1418707" cy="457032"/>
              </a:xfrm>
              <a:prstGeom prst="roundRect">
                <a:avLst/>
              </a:prstGeom>
              <a:solidFill>
                <a:srgbClr val="92456C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FD735554-8106-482B-A685-B2D79CAFD348}"/>
                  </a:ext>
                </a:extLst>
              </p:cNvPr>
              <p:cNvSpPr/>
              <p:nvPr/>
            </p:nvSpPr>
            <p:spPr>
              <a:xfrm>
                <a:off x="5726430" y="4620311"/>
                <a:ext cx="1383666" cy="372423"/>
              </a:xfrm>
              <a:prstGeom prst="rect">
                <a:avLst/>
              </a:prstGeom>
              <a:solidFill>
                <a:srgbClr val="92456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700" kern="1200" dirty="0"/>
                  <a:t>Rayuela</a:t>
                </a:r>
              </a:p>
            </p:txBody>
          </p:sp>
        </p:grpSp>
      </p:grpSp>
      <p:sp>
        <p:nvSpPr>
          <p:cNvPr id="32" name="31 CuadroTexto"/>
          <p:cNvSpPr txBox="1"/>
          <p:nvPr/>
        </p:nvSpPr>
        <p:spPr>
          <a:xfrm>
            <a:off x="159133" y="4209330"/>
            <a:ext cx="5425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ym typeface="Wingdings" panose="05000000000000000000" pitchFamily="2" charset="2"/>
              </a:rPr>
              <a:t>Libro  Elemento de la Lista</a:t>
            </a:r>
          </a:p>
          <a:p>
            <a:endParaRPr lang="es-AR" sz="2400" dirty="0"/>
          </a:p>
          <a:p>
            <a:r>
              <a:rPr lang="es-AR" sz="2400" dirty="0"/>
              <a:t>Estante  </a:t>
            </a:r>
            <a:r>
              <a:rPr lang="es-AR" sz="2400" dirty="0">
                <a:sym typeface="Wingdings" panose="05000000000000000000" pitchFamily="2" charset="2"/>
              </a:rPr>
              <a:t> Lista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dirty="0">
                <a:sym typeface="Wingdings" panose="05000000000000000000" pitchFamily="2" charset="2"/>
              </a:rPr>
              <a:t>Biblioteca (4 estantes)  Vector de Listas </a:t>
            </a:r>
          </a:p>
          <a:p>
            <a:endParaRPr lang="es-AR" sz="2400" dirty="0">
              <a:sym typeface="Wingdings" panose="05000000000000000000" pitchFamily="2" charset="2"/>
            </a:endParaRPr>
          </a:p>
        </p:txBody>
      </p:sp>
      <p:sp>
        <p:nvSpPr>
          <p:cNvPr id="28" name="CuadroTexto 20">
            <a:extLst>
              <a:ext uri="{FF2B5EF4-FFF2-40B4-BE49-F238E27FC236}">
                <a16:creationId xmlns:a16="http://schemas.microsoft.com/office/drawing/2014/main" id="{08F5FB8C-6CDA-4C42-A05F-BF3AEBF4C816}"/>
              </a:ext>
            </a:extLst>
          </p:cNvPr>
          <p:cNvSpPr txBox="1"/>
          <p:nvPr/>
        </p:nvSpPr>
        <p:spPr>
          <a:xfrm>
            <a:off x="6640945" y="939033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29" name="Agrupar 51">
            <a:extLst>
              <a:ext uri="{FF2B5EF4-FFF2-40B4-BE49-F238E27FC236}">
                <a16:creationId xmlns:a16="http://schemas.microsoft.com/office/drawing/2014/main" id="{A9656E5E-617A-46DF-B7F8-BB053A6841C3}"/>
              </a:ext>
            </a:extLst>
          </p:cNvPr>
          <p:cNvGrpSpPr/>
          <p:nvPr/>
        </p:nvGrpSpPr>
        <p:grpSpPr>
          <a:xfrm rot="16200000">
            <a:off x="7275576" y="938547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30" name="Rectángulo redondeado 52">
              <a:extLst>
                <a:ext uri="{FF2B5EF4-FFF2-40B4-BE49-F238E27FC236}">
                  <a16:creationId xmlns:a16="http://schemas.microsoft.com/office/drawing/2014/main" id="{BA045E1C-3BE6-4D49-BFF1-715344E95F56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E2D8EE1-E5F9-48FF-8DAC-2A4DAA49BBE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33" name="Agrupar 54">
            <a:extLst>
              <a:ext uri="{FF2B5EF4-FFF2-40B4-BE49-F238E27FC236}">
                <a16:creationId xmlns:a16="http://schemas.microsoft.com/office/drawing/2014/main" id="{9EE3E91E-DA57-4CB8-A6BC-6509483C5D0D}"/>
              </a:ext>
            </a:extLst>
          </p:cNvPr>
          <p:cNvGrpSpPr/>
          <p:nvPr/>
        </p:nvGrpSpPr>
        <p:grpSpPr>
          <a:xfrm rot="16200000">
            <a:off x="7768499" y="940345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4" name="Rectángulo redondeado 55">
              <a:extLst>
                <a:ext uri="{FF2B5EF4-FFF2-40B4-BE49-F238E27FC236}">
                  <a16:creationId xmlns:a16="http://schemas.microsoft.com/office/drawing/2014/main" id="{2DCA461C-6EF5-4F68-80E6-DC3789998AB5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305F433-F5CC-4E44-B8D0-8EB53C18F26F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36" name="Agrupar 60">
            <a:extLst>
              <a:ext uri="{FF2B5EF4-FFF2-40B4-BE49-F238E27FC236}">
                <a16:creationId xmlns:a16="http://schemas.microsoft.com/office/drawing/2014/main" id="{213ED396-5FE4-4051-A798-F85B4E59A061}"/>
              </a:ext>
            </a:extLst>
          </p:cNvPr>
          <p:cNvGrpSpPr/>
          <p:nvPr/>
        </p:nvGrpSpPr>
        <p:grpSpPr>
          <a:xfrm rot="16200000">
            <a:off x="8255191" y="954615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37" name="Rectángulo redondeado 61">
              <a:extLst>
                <a:ext uri="{FF2B5EF4-FFF2-40B4-BE49-F238E27FC236}">
                  <a16:creationId xmlns:a16="http://schemas.microsoft.com/office/drawing/2014/main" id="{294ADC47-1D8A-49F0-86CB-8D62003DFF6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8F02FC-C91D-4C9A-9C0D-D1B915663981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1B36E7A-42B5-45D8-8493-8FD686EFEF6C}"/>
              </a:ext>
            </a:extLst>
          </p:cNvPr>
          <p:cNvSpPr/>
          <p:nvPr/>
        </p:nvSpPr>
        <p:spPr>
          <a:xfrm>
            <a:off x="7540887" y="1686829"/>
            <a:ext cx="2628349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604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4" y="31723"/>
            <a:ext cx="5522304" cy="52084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9376" y="1869150"/>
            <a:ext cx="5098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Si pensamos en el proceso de acomodar los libros ordenados alfabéticamente por título en un </a:t>
            </a:r>
          </a:p>
          <a:p>
            <a:r>
              <a:rPr lang="es-ES" sz="2400" dirty="0">
                <a:solidFill>
                  <a:schemeClr val="bg1"/>
                </a:solidFill>
              </a:rPr>
              <a:t>único estante (una nueva lista)…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48AE85E-45B1-48E2-A1C1-C77AA03F4EF7}"/>
              </a:ext>
            </a:extLst>
          </p:cNvPr>
          <p:cNvGrpSpPr/>
          <p:nvPr/>
        </p:nvGrpSpPr>
        <p:grpSpPr>
          <a:xfrm>
            <a:off x="5977682" y="2050236"/>
            <a:ext cx="5950422" cy="2331264"/>
            <a:chOff x="6252882" y="1957555"/>
            <a:chExt cx="5465291" cy="2408399"/>
          </a:xfrm>
        </p:grpSpPr>
        <p:sp>
          <p:nvSpPr>
            <p:cNvPr id="6" name="Rectángulo 5"/>
            <p:cNvSpPr/>
            <p:nvPr/>
          </p:nvSpPr>
          <p:spPr>
            <a:xfrm>
              <a:off x="6252882" y="1957555"/>
              <a:ext cx="5465291" cy="2408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476432" y="2423147"/>
              <a:ext cx="4963458" cy="104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mientras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los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estantes tienen libros</a:t>
              </a:r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s-ES" sz="2000" dirty="0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s-ES" sz="2000" dirty="0" err="1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s-E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s-E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PepeGuardaMinimo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10323997" y="5023154"/>
            <a:ext cx="1423196" cy="1807951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50219"/>
          <a:stretch/>
        </p:blipFill>
        <p:spPr>
          <a:xfrm>
            <a:off x="8900800" y="4772802"/>
            <a:ext cx="1423197" cy="2085198"/>
          </a:xfr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88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9171487" y="2355701"/>
            <a:ext cx="1035424" cy="3146612"/>
          </a:xfrm>
        </p:spPr>
      </p:pic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463328" y="708580"/>
            <a:ext cx="6215576" cy="4999634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926772" y="1309230"/>
            <a:ext cx="518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PepeGuardaMinimo</a:t>
            </a:r>
            <a:endParaRPr lang="es-ES" sz="28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163196" y="2015450"/>
            <a:ext cx="426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 tan solo un agregar atrás en la  lista nueva</a:t>
            </a:r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B11F00-B147-4A7D-AD95-13A6462204D9}"/>
              </a:ext>
            </a:extLst>
          </p:cNvPr>
          <p:cNvSpPr/>
          <p:nvPr/>
        </p:nvSpPr>
        <p:spPr>
          <a:xfrm>
            <a:off x="6468600" y="89945"/>
            <a:ext cx="5620623" cy="1808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C86645-528E-4121-B384-021C78F52B01}"/>
              </a:ext>
            </a:extLst>
          </p:cNvPr>
          <p:cNvSpPr txBox="1"/>
          <p:nvPr/>
        </p:nvSpPr>
        <p:spPr>
          <a:xfrm>
            <a:off x="6544116" y="500583"/>
            <a:ext cx="5404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los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estantes tienen libros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PepeGuardaMinimo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0382" r="54863" b="61361"/>
          <a:stretch/>
        </p:blipFill>
        <p:spPr>
          <a:xfrm>
            <a:off x="1162651" y="566826"/>
            <a:ext cx="5190979" cy="4999634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214414" y="2594660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14731" y="1463363"/>
            <a:ext cx="38868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r>
              <a:rPr lang="es-E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400" dirty="0"/>
              <a:t>requiere un poco mas de análisis …</a:t>
            </a:r>
          </a:p>
          <a:p>
            <a:endParaRPr lang="es-ES" sz="2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A3E79B3-F9B3-4533-9FC5-36FBCA2B8008}"/>
              </a:ext>
            </a:extLst>
          </p:cNvPr>
          <p:cNvSpPr/>
          <p:nvPr/>
        </p:nvSpPr>
        <p:spPr>
          <a:xfrm>
            <a:off x="6468600" y="89945"/>
            <a:ext cx="5620623" cy="18085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B884CE-B712-4F20-8DDD-92D6D49CA668}"/>
              </a:ext>
            </a:extLst>
          </p:cNvPr>
          <p:cNvSpPr txBox="1"/>
          <p:nvPr/>
        </p:nvSpPr>
        <p:spPr>
          <a:xfrm>
            <a:off x="6544116" y="500583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los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estantes tienen libros</a:t>
            </a:r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MoniBuscaMinimo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PepeGuardaMinimo</a:t>
            </a:r>
            <a:endParaRPr lang="es-ES" sz="2000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66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4886C0A-7A9F-44C7-8A21-2B2CF2AD972E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27" name="Imagen 26" descr="55480-O86KUM.eps">
              <a:extLst>
                <a:ext uri="{FF2B5EF4-FFF2-40B4-BE49-F238E27FC236}">
                  <a16:creationId xmlns:a16="http://schemas.microsoft.com/office/drawing/2014/main" id="{A8DB96D5-230B-44A4-8018-252593AB5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C12827F6-13D8-4C97-8F9E-58DD43B0B569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39471" y="116989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70691" y="4440401"/>
            <a:ext cx="48588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Como las listas de libros están ordenadas alfabéticamente por título, sólo debe mirar el primer elemento de cada lista, compararlos y determinar el menor  entre estos.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6689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con título “menor” (de acuerdo al orden alfabético), para que Pepe lo agregue a la lista nueva.</a:t>
            </a:r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74" name="Agrupar 51">
            <a:extLst>
              <a:ext uri="{FF2B5EF4-FFF2-40B4-BE49-F238E27FC236}">
                <a16:creationId xmlns:a16="http://schemas.microsoft.com/office/drawing/2014/main" id="{D1BCD62F-80E1-4ADD-899E-C689DD01D932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5" name="Rectángulo redondeado 52">
              <a:extLst>
                <a:ext uri="{FF2B5EF4-FFF2-40B4-BE49-F238E27FC236}">
                  <a16:creationId xmlns:a16="http://schemas.microsoft.com/office/drawing/2014/main" id="{FE7A5D1E-A7C9-4F8B-8F3A-4346E9D3EB4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53">
              <a:extLst>
                <a:ext uri="{FF2B5EF4-FFF2-40B4-BE49-F238E27FC236}">
                  <a16:creationId xmlns:a16="http://schemas.microsoft.com/office/drawing/2014/main" id="{33D5DEC5-59CA-4E99-BC99-8A99F97D0385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7" name="Agrupar 54">
            <a:extLst>
              <a:ext uri="{FF2B5EF4-FFF2-40B4-BE49-F238E27FC236}">
                <a16:creationId xmlns:a16="http://schemas.microsoft.com/office/drawing/2014/main" id="{422C5EE5-2211-4890-BED6-1784F3720CFB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8" name="Rectángulo redondeado 55">
              <a:extLst>
                <a:ext uri="{FF2B5EF4-FFF2-40B4-BE49-F238E27FC236}">
                  <a16:creationId xmlns:a16="http://schemas.microsoft.com/office/drawing/2014/main" id="{926048FE-23B0-4465-BE2C-32430719033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ángulo 56">
              <a:extLst>
                <a:ext uri="{FF2B5EF4-FFF2-40B4-BE49-F238E27FC236}">
                  <a16:creationId xmlns:a16="http://schemas.microsoft.com/office/drawing/2014/main" id="{96DB131E-301B-4897-9263-00B181AC5C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80" name="Agrupar 60">
            <a:extLst>
              <a:ext uri="{FF2B5EF4-FFF2-40B4-BE49-F238E27FC236}">
                <a16:creationId xmlns:a16="http://schemas.microsoft.com/office/drawing/2014/main" id="{A0949A82-5D26-4736-90B0-75BB8722848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1" name="Rectángulo redondeado 61">
              <a:extLst>
                <a:ext uri="{FF2B5EF4-FFF2-40B4-BE49-F238E27FC236}">
                  <a16:creationId xmlns:a16="http://schemas.microsoft.com/office/drawing/2014/main" id="{E824136A-04C2-4DE7-9D93-60A4BC8885C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ángulo 62">
              <a:extLst>
                <a:ext uri="{FF2B5EF4-FFF2-40B4-BE49-F238E27FC236}">
                  <a16:creationId xmlns:a16="http://schemas.microsoft.com/office/drawing/2014/main" id="{121CB1A0-22AD-4914-AD71-ECDCD527B4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3" name="Rectángulo 67">
            <a:extLst>
              <a:ext uri="{FF2B5EF4-FFF2-40B4-BE49-F238E27FC236}">
                <a16:creationId xmlns:a16="http://schemas.microsoft.com/office/drawing/2014/main" id="{9CFE1BC9-B171-413F-A3EA-37F31CD1178C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Agrupar 51">
            <a:extLst>
              <a:ext uri="{FF2B5EF4-FFF2-40B4-BE49-F238E27FC236}">
                <a16:creationId xmlns:a16="http://schemas.microsoft.com/office/drawing/2014/main" id="{9DFE0485-574A-48BC-9122-0D051BCB46AA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5" name="Rectángulo redondeado 37">
              <a:extLst>
                <a:ext uri="{FF2B5EF4-FFF2-40B4-BE49-F238E27FC236}">
                  <a16:creationId xmlns:a16="http://schemas.microsoft.com/office/drawing/2014/main" id="{682A8837-2FCC-47DC-B0A9-3C75CFEA27D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ángulo 38">
              <a:extLst>
                <a:ext uri="{FF2B5EF4-FFF2-40B4-BE49-F238E27FC236}">
                  <a16:creationId xmlns:a16="http://schemas.microsoft.com/office/drawing/2014/main" id="{706D87CE-96D2-4708-9E07-DD746CC4941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87" name="Agrupar 54">
            <a:extLst>
              <a:ext uri="{FF2B5EF4-FFF2-40B4-BE49-F238E27FC236}">
                <a16:creationId xmlns:a16="http://schemas.microsoft.com/office/drawing/2014/main" id="{53AECEB2-B943-476F-9A0B-70BDACC70BD0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8" name="Rectángulo redondeado 40">
              <a:extLst>
                <a:ext uri="{FF2B5EF4-FFF2-40B4-BE49-F238E27FC236}">
                  <a16:creationId xmlns:a16="http://schemas.microsoft.com/office/drawing/2014/main" id="{5D9C9C31-2739-4AF7-BEF2-0E7EEC21D5F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41">
              <a:extLst>
                <a:ext uri="{FF2B5EF4-FFF2-40B4-BE49-F238E27FC236}">
                  <a16:creationId xmlns:a16="http://schemas.microsoft.com/office/drawing/2014/main" id="{E596EA08-96C4-4563-A321-4A50EBE73A4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0" name="Agrupar 60">
            <a:extLst>
              <a:ext uri="{FF2B5EF4-FFF2-40B4-BE49-F238E27FC236}">
                <a16:creationId xmlns:a16="http://schemas.microsoft.com/office/drawing/2014/main" id="{02CD135F-302A-40F2-B1D3-7B34319D624D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1" name="Rectángulo redondeado 43">
              <a:extLst>
                <a:ext uri="{FF2B5EF4-FFF2-40B4-BE49-F238E27FC236}">
                  <a16:creationId xmlns:a16="http://schemas.microsoft.com/office/drawing/2014/main" id="{D4CB2A42-060B-403A-BAFB-369AC150A74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ángulo 44">
              <a:extLst>
                <a:ext uri="{FF2B5EF4-FFF2-40B4-BE49-F238E27FC236}">
                  <a16:creationId xmlns:a16="http://schemas.microsoft.com/office/drawing/2014/main" id="{A1A778DA-C895-4FCE-826D-56D42DA5DD2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3" name="Rectángulo 45">
            <a:extLst>
              <a:ext uri="{FF2B5EF4-FFF2-40B4-BE49-F238E27FC236}">
                <a16:creationId xmlns:a16="http://schemas.microsoft.com/office/drawing/2014/main" id="{2ADF7877-2E72-4B5B-8542-D373EED1CFD2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4" name="Agrupar 51">
            <a:extLst>
              <a:ext uri="{FF2B5EF4-FFF2-40B4-BE49-F238E27FC236}">
                <a16:creationId xmlns:a16="http://schemas.microsoft.com/office/drawing/2014/main" id="{784E28C9-F881-4B56-88F7-31AFF227831A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5" name="Rectángulo redondeado 48">
              <a:extLst>
                <a:ext uri="{FF2B5EF4-FFF2-40B4-BE49-F238E27FC236}">
                  <a16:creationId xmlns:a16="http://schemas.microsoft.com/office/drawing/2014/main" id="{0078612A-191A-42A0-BFFE-71369D8E4C1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49">
              <a:extLst>
                <a:ext uri="{FF2B5EF4-FFF2-40B4-BE49-F238E27FC236}">
                  <a16:creationId xmlns:a16="http://schemas.microsoft.com/office/drawing/2014/main" id="{75B08AED-F5F4-4307-AD04-04B899607DD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97" name="Agrupar 54">
            <a:extLst>
              <a:ext uri="{FF2B5EF4-FFF2-40B4-BE49-F238E27FC236}">
                <a16:creationId xmlns:a16="http://schemas.microsoft.com/office/drawing/2014/main" id="{ABFB516E-9F17-493B-9D05-A191612D8997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8" name="Rectángulo redondeado 57">
              <a:extLst>
                <a:ext uri="{FF2B5EF4-FFF2-40B4-BE49-F238E27FC236}">
                  <a16:creationId xmlns:a16="http://schemas.microsoft.com/office/drawing/2014/main" id="{4B3DACB3-9D17-445F-8F53-94A38F24A0D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ectángulo 58">
              <a:extLst>
                <a:ext uri="{FF2B5EF4-FFF2-40B4-BE49-F238E27FC236}">
                  <a16:creationId xmlns:a16="http://schemas.microsoft.com/office/drawing/2014/main" id="{6472F153-DCB9-4785-8498-36ADDD412F2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00" name="Agrupar 60">
            <a:extLst>
              <a:ext uri="{FF2B5EF4-FFF2-40B4-BE49-F238E27FC236}">
                <a16:creationId xmlns:a16="http://schemas.microsoft.com/office/drawing/2014/main" id="{8B28E367-CF28-4740-9C8C-031D365B828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1" name="Rectángulo redondeado 63">
              <a:extLst>
                <a:ext uri="{FF2B5EF4-FFF2-40B4-BE49-F238E27FC236}">
                  <a16:creationId xmlns:a16="http://schemas.microsoft.com/office/drawing/2014/main" id="{20AF4989-C713-4B38-946F-225EBC338B7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ángulo 64">
              <a:extLst>
                <a:ext uri="{FF2B5EF4-FFF2-40B4-BE49-F238E27FC236}">
                  <a16:creationId xmlns:a16="http://schemas.microsoft.com/office/drawing/2014/main" id="{1E8A1A82-8AD2-4F86-A881-0D703DDC40F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3" name="Rectángulo 65">
            <a:extLst>
              <a:ext uri="{FF2B5EF4-FFF2-40B4-BE49-F238E27FC236}">
                <a16:creationId xmlns:a16="http://schemas.microsoft.com/office/drawing/2014/main" id="{EA34AE1A-8A0D-4343-AADF-D1D49BE6D4B0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4" name="Agrupar 54">
            <a:extLst>
              <a:ext uri="{FF2B5EF4-FFF2-40B4-BE49-F238E27FC236}">
                <a16:creationId xmlns:a16="http://schemas.microsoft.com/office/drawing/2014/main" id="{0D92E6B2-1147-497E-93FA-2C70701100E6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5" name="Rectángulo redondeado 75">
              <a:extLst>
                <a:ext uri="{FF2B5EF4-FFF2-40B4-BE49-F238E27FC236}">
                  <a16:creationId xmlns:a16="http://schemas.microsoft.com/office/drawing/2014/main" id="{D375EDC6-FF15-4A75-8332-2A9FE44B925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ángulo 76">
              <a:extLst>
                <a:ext uri="{FF2B5EF4-FFF2-40B4-BE49-F238E27FC236}">
                  <a16:creationId xmlns:a16="http://schemas.microsoft.com/office/drawing/2014/main" id="{E7ADF019-704F-4006-A2ED-ED28384B0B4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07" name="Rectángulo 83">
            <a:extLst>
              <a:ext uri="{FF2B5EF4-FFF2-40B4-BE49-F238E27FC236}">
                <a16:creationId xmlns:a16="http://schemas.microsoft.com/office/drawing/2014/main" id="{B8CD6FB6-BEB5-4A56-819D-D8D07A04BAD6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B99B4ACC-1633-4689-8B24-55B58CB3D856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85">
              <a:extLst>
                <a:ext uri="{FF2B5EF4-FFF2-40B4-BE49-F238E27FC236}">
                  <a16:creationId xmlns:a16="http://schemas.microsoft.com/office/drawing/2014/main" id="{F84EFC52-3095-41AE-A760-659535C75B7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89">
              <a:extLst>
                <a:ext uri="{FF2B5EF4-FFF2-40B4-BE49-F238E27FC236}">
                  <a16:creationId xmlns:a16="http://schemas.microsoft.com/office/drawing/2014/main" id="{BD1A52BE-08E6-4439-9D31-E614238882F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1" name="Agrupar 51">
            <a:extLst>
              <a:ext uri="{FF2B5EF4-FFF2-40B4-BE49-F238E27FC236}">
                <a16:creationId xmlns:a16="http://schemas.microsoft.com/office/drawing/2014/main" id="{BB8BCD1E-EF05-472D-9301-249905232010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2" name="Rectángulo redondeado 69">
              <a:extLst>
                <a:ext uri="{FF2B5EF4-FFF2-40B4-BE49-F238E27FC236}">
                  <a16:creationId xmlns:a16="http://schemas.microsoft.com/office/drawing/2014/main" id="{B2720150-4494-41F4-8500-3CEEE61720B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70">
              <a:extLst>
                <a:ext uri="{FF2B5EF4-FFF2-40B4-BE49-F238E27FC236}">
                  <a16:creationId xmlns:a16="http://schemas.microsoft.com/office/drawing/2014/main" id="{1E6C2945-8A02-4E3E-A183-A4CC72CEEF74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  <p:sp>
        <p:nvSpPr>
          <p:cNvPr id="118" name="CuadroTexto 20">
            <a:extLst>
              <a:ext uri="{FF2B5EF4-FFF2-40B4-BE49-F238E27FC236}">
                <a16:creationId xmlns:a16="http://schemas.microsoft.com/office/drawing/2014/main" id="{CB25EE27-0ABB-4952-B42C-35C0AD99F300}"/>
              </a:ext>
            </a:extLst>
          </p:cNvPr>
          <p:cNvSpPr txBox="1"/>
          <p:nvPr/>
        </p:nvSpPr>
        <p:spPr>
          <a:xfrm>
            <a:off x="7908133" y="1140675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19" name="CuadroTexto 35">
            <a:extLst>
              <a:ext uri="{FF2B5EF4-FFF2-40B4-BE49-F238E27FC236}">
                <a16:creationId xmlns:a16="http://schemas.microsoft.com/office/drawing/2014/main" id="{8B24466B-33ED-4CF4-A50B-72641BB19B71}"/>
              </a:ext>
            </a:extLst>
          </p:cNvPr>
          <p:cNvSpPr txBox="1"/>
          <p:nvPr/>
        </p:nvSpPr>
        <p:spPr>
          <a:xfrm>
            <a:off x="7908133" y="2422049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20" name="CuadroTexto 46">
            <a:extLst>
              <a:ext uri="{FF2B5EF4-FFF2-40B4-BE49-F238E27FC236}">
                <a16:creationId xmlns:a16="http://schemas.microsoft.com/office/drawing/2014/main" id="{5AA025EB-76E4-4E51-B61B-7E91941DC04C}"/>
              </a:ext>
            </a:extLst>
          </p:cNvPr>
          <p:cNvSpPr txBox="1"/>
          <p:nvPr/>
        </p:nvSpPr>
        <p:spPr>
          <a:xfrm>
            <a:off x="7908133" y="3695054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121" name="CuadroTexto 66">
            <a:extLst>
              <a:ext uri="{FF2B5EF4-FFF2-40B4-BE49-F238E27FC236}">
                <a16:creationId xmlns:a16="http://schemas.microsoft.com/office/drawing/2014/main" id="{82478F9E-B15A-4533-AF36-7E357BA14634}"/>
              </a:ext>
            </a:extLst>
          </p:cNvPr>
          <p:cNvSpPr txBox="1"/>
          <p:nvPr/>
        </p:nvSpPr>
        <p:spPr>
          <a:xfrm>
            <a:off x="7908133" y="4925253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9381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4" t="7306" r="7896" b="73160"/>
          <a:stretch/>
        </p:blipFill>
        <p:spPr>
          <a:xfrm>
            <a:off x="393135" y="385260"/>
            <a:ext cx="6670556" cy="2311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0243" y="493545"/>
            <a:ext cx="5868738" cy="132556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Kohinoor Devanagari Book"/>
                <a:cs typeface="Kohinoor Devanagari Book"/>
              </a:rPr>
              <a:t>Pepe y Moni viven juntos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8131887" y="2519907"/>
            <a:ext cx="1035424" cy="3146612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9538902" y="2594836"/>
            <a:ext cx="1035423" cy="2971800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0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72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sz="4000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1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1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39471" y="116989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70691" y="4440401"/>
            <a:ext cx="48588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s-ES" sz="2000" dirty="0">
                <a:solidFill>
                  <a:srgbClr val="002060"/>
                </a:solidFill>
                <a:cs typeface="Arial" panose="020B0604020202020204" pitchFamily="34" charset="0"/>
              </a:rPr>
              <a:t>Como las listas de libros están ordenadas alfabéticamente por título, sólo debe mirar el primer elemento de cada lista, compararlos y determinar el menor  entre estos.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6689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con título “menor” (de acuerdo al orden alfabético), para que Pepe lo agregue a la lista nueva.</a:t>
            </a:r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74" name="Agrupar 51">
            <a:extLst>
              <a:ext uri="{FF2B5EF4-FFF2-40B4-BE49-F238E27FC236}">
                <a16:creationId xmlns:a16="http://schemas.microsoft.com/office/drawing/2014/main" id="{D1BCD62F-80E1-4ADD-899E-C689DD01D932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5" name="Rectángulo redondeado 52">
              <a:extLst>
                <a:ext uri="{FF2B5EF4-FFF2-40B4-BE49-F238E27FC236}">
                  <a16:creationId xmlns:a16="http://schemas.microsoft.com/office/drawing/2014/main" id="{FE7A5D1E-A7C9-4F8B-8F3A-4346E9D3EB4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53">
              <a:extLst>
                <a:ext uri="{FF2B5EF4-FFF2-40B4-BE49-F238E27FC236}">
                  <a16:creationId xmlns:a16="http://schemas.microsoft.com/office/drawing/2014/main" id="{33D5DEC5-59CA-4E99-BC99-8A99F97D0385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7" name="Agrupar 54">
            <a:extLst>
              <a:ext uri="{FF2B5EF4-FFF2-40B4-BE49-F238E27FC236}">
                <a16:creationId xmlns:a16="http://schemas.microsoft.com/office/drawing/2014/main" id="{422C5EE5-2211-4890-BED6-1784F3720CFB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8" name="Rectángulo redondeado 55">
              <a:extLst>
                <a:ext uri="{FF2B5EF4-FFF2-40B4-BE49-F238E27FC236}">
                  <a16:creationId xmlns:a16="http://schemas.microsoft.com/office/drawing/2014/main" id="{926048FE-23B0-4465-BE2C-32430719033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ángulo 56">
              <a:extLst>
                <a:ext uri="{FF2B5EF4-FFF2-40B4-BE49-F238E27FC236}">
                  <a16:creationId xmlns:a16="http://schemas.microsoft.com/office/drawing/2014/main" id="{96DB131E-301B-4897-9263-00B181AC5C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80" name="Agrupar 60">
            <a:extLst>
              <a:ext uri="{FF2B5EF4-FFF2-40B4-BE49-F238E27FC236}">
                <a16:creationId xmlns:a16="http://schemas.microsoft.com/office/drawing/2014/main" id="{A0949A82-5D26-4736-90B0-75BB8722848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1" name="Rectángulo redondeado 61">
              <a:extLst>
                <a:ext uri="{FF2B5EF4-FFF2-40B4-BE49-F238E27FC236}">
                  <a16:creationId xmlns:a16="http://schemas.microsoft.com/office/drawing/2014/main" id="{E824136A-04C2-4DE7-9D93-60A4BC8885C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ángulo 62">
              <a:extLst>
                <a:ext uri="{FF2B5EF4-FFF2-40B4-BE49-F238E27FC236}">
                  <a16:creationId xmlns:a16="http://schemas.microsoft.com/office/drawing/2014/main" id="{121CB1A0-22AD-4914-AD71-ECDCD527B4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3" name="Rectángulo 67">
            <a:extLst>
              <a:ext uri="{FF2B5EF4-FFF2-40B4-BE49-F238E27FC236}">
                <a16:creationId xmlns:a16="http://schemas.microsoft.com/office/drawing/2014/main" id="{9CFE1BC9-B171-413F-A3EA-37F31CD1178C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Agrupar 51">
            <a:extLst>
              <a:ext uri="{FF2B5EF4-FFF2-40B4-BE49-F238E27FC236}">
                <a16:creationId xmlns:a16="http://schemas.microsoft.com/office/drawing/2014/main" id="{9DFE0485-574A-48BC-9122-0D051BCB46AA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5" name="Rectángulo redondeado 37">
              <a:extLst>
                <a:ext uri="{FF2B5EF4-FFF2-40B4-BE49-F238E27FC236}">
                  <a16:creationId xmlns:a16="http://schemas.microsoft.com/office/drawing/2014/main" id="{682A8837-2FCC-47DC-B0A9-3C75CFEA27D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ángulo 38">
              <a:extLst>
                <a:ext uri="{FF2B5EF4-FFF2-40B4-BE49-F238E27FC236}">
                  <a16:creationId xmlns:a16="http://schemas.microsoft.com/office/drawing/2014/main" id="{706D87CE-96D2-4708-9E07-DD746CC4941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87" name="Agrupar 54">
            <a:extLst>
              <a:ext uri="{FF2B5EF4-FFF2-40B4-BE49-F238E27FC236}">
                <a16:creationId xmlns:a16="http://schemas.microsoft.com/office/drawing/2014/main" id="{53AECEB2-B943-476F-9A0B-70BDACC70BD0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8" name="Rectángulo redondeado 40">
              <a:extLst>
                <a:ext uri="{FF2B5EF4-FFF2-40B4-BE49-F238E27FC236}">
                  <a16:creationId xmlns:a16="http://schemas.microsoft.com/office/drawing/2014/main" id="{5D9C9C31-2739-4AF7-BEF2-0E7EEC21D5F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41">
              <a:extLst>
                <a:ext uri="{FF2B5EF4-FFF2-40B4-BE49-F238E27FC236}">
                  <a16:creationId xmlns:a16="http://schemas.microsoft.com/office/drawing/2014/main" id="{E596EA08-96C4-4563-A321-4A50EBE73A4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0" name="Agrupar 60">
            <a:extLst>
              <a:ext uri="{FF2B5EF4-FFF2-40B4-BE49-F238E27FC236}">
                <a16:creationId xmlns:a16="http://schemas.microsoft.com/office/drawing/2014/main" id="{02CD135F-302A-40F2-B1D3-7B34319D624D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1" name="Rectángulo redondeado 43">
              <a:extLst>
                <a:ext uri="{FF2B5EF4-FFF2-40B4-BE49-F238E27FC236}">
                  <a16:creationId xmlns:a16="http://schemas.microsoft.com/office/drawing/2014/main" id="{D4CB2A42-060B-403A-BAFB-369AC150A74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ángulo 44">
              <a:extLst>
                <a:ext uri="{FF2B5EF4-FFF2-40B4-BE49-F238E27FC236}">
                  <a16:creationId xmlns:a16="http://schemas.microsoft.com/office/drawing/2014/main" id="{A1A778DA-C895-4FCE-826D-56D42DA5DD2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3" name="Rectángulo 45">
            <a:extLst>
              <a:ext uri="{FF2B5EF4-FFF2-40B4-BE49-F238E27FC236}">
                <a16:creationId xmlns:a16="http://schemas.microsoft.com/office/drawing/2014/main" id="{2ADF7877-2E72-4B5B-8542-D373EED1CFD2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4" name="Agrupar 51">
            <a:extLst>
              <a:ext uri="{FF2B5EF4-FFF2-40B4-BE49-F238E27FC236}">
                <a16:creationId xmlns:a16="http://schemas.microsoft.com/office/drawing/2014/main" id="{784E28C9-F881-4B56-88F7-31AFF227831A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5" name="Rectángulo redondeado 48">
              <a:extLst>
                <a:ext uri="{FF2B5EF4-FFF2-40B4-BE49-F238E27FC236}">
                  <a16:creationId xmlns:a16="http://schemas.microsoft.com/office/drawing/2014/main" id="{0078612A-191A-42A0-BFFE-71369D8E4C1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49">
              <a:extLst>
                <a:ext uri="{FF2B5EF4-FFF2-40B4-BE49-F238E27FC236}">
                  <a16:creationId xmlns:a16="http://schemas.microsoft.com/office/drawing/2014/main" id="{75B08AED-F5F4-4307-AD04-04B899607DD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97" name="Agrupar 54">
            <a:extLst>
              <a:ext uri="{FF2B5EF4-FFF2-40B4-BE49-F238E27FC236}">
                <a16:creationId xmlns:a16="http://schemas.microsoft.com/office/drawing/2014/main" id="{ABFB516E-9F17-493B-9D05-A191612D8997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8" name="Rectángulo redondeado 57">
              <a:extLst>
                <a:ext uri="{FF2B5EF4-FFF2-40B4-BE49-F238E27FC236}">
                  <a16:creationId xmlns:a16="http://schemas.microsoft.com/office/drawing/2014/main" id="{4B3DACB3-9D17-445F-8F53-94A38F24A0D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ectángulo 58">
              <a:extLst>
                <a:ext uri="{FF2B5EF4-FFF2-40B4-BE49-F238E27FC236}">
                  <a16:creationId xmlns:a16="http://schemas.microsoft.com/office/drawing/2014/main" id="{6472F153-DCB9-4785-8498-36ADDD412F2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00" name="Agrupar 60">
            <a:extLst>
              <a:ext uri="{FF2B5EF4-FFF2-40B4-BE49-F238E27FC236}">
                <a16:creationId xmlns:a16="http://schemas.microsoft.com/office/drawing/2014/main" id="{8B28E367-CF28-4740-9C8C-031D365B828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1" name="Rectángulo redondeado 63">
              <a:extLst>
                <a:ext uri="{FF2B5EF4-FFF2-40B4-BE49-F238E27FC236}">
                  <a16:creationId xmlns:a16="http://schemas.microsoft.com/office/drawing/2014/main" id="{20AF4989-C713-4B38-946F-225EBC338B7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ángulo 64">
              <a:extLst>
                <a:ext uri="{FF2B5EF4-FFF2-40B4-BE49-F238E27FC236}">
                  <a16:creationId xmlns:a16="http://schemas.microsoft.com/office/drawing/2014/main" id="{1E8A1A82-8AD2-4F86-A881-0D703DDC40F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3" name="Rectángulo 65">
            <a:extLst>
              <a:ext uri="{FF2B5EF4-FFF2-40B4-BE49-F238E27FC236}">
                <a16:creationId xmlns:a16="http://schemas.microsoft.com/office/drawing/2014/main" id="{EA34AE1A-8A0D-4343-AADF-D1D49BE6D4B0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4" name="Agrupar 54">
            <a:extLst>
              <a:ext uri="{FF2B5EF4-FFF2-40B4-BE49-F238E27FC236}">
                <a16:creationId xmlns:a16="http://schemas.microsoft.com/office/drawing/2014/main" id="{0D92E6B2-1147-497E-93FA-2C70701100E6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5" name="Rectángulo redondeado 75">
              <a:extLst>
                <a:ext uri="{FF2B5EF4-FFF2-40B4-BE49-F238E27FC236}">
                  <a16:creationId xmlns:a16="http://schemas.microsoft.com/office/drawing/2014/main" id="{D375EDC6-FF15-4A75-8332-2A9FE44B925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ángulo 76">
              <a:extLst>
                <a:ext uri="{FF2B5EF4-FFF2-40B4-BE49-F238E27FC236}">
                  <a16:creationId xmlns:a16="http://schemas.microsoft.com/office/drawing/2014/main" id="{E7ADF019-704F-4006-A2ED-ED28384B0B4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07" name="Rectángulo 83">
            <a:extLst>
              <a:ext uri="{FF2B5EF4-FFF2-40B4-BE49-F238E27FC236}">
                <a16:creationId xmlns:a16="http://schemas.microsoft.com/office/drawing/2014/main" id="{B8CD6FB6-BEB5-4A56-819D-D8D07A04BAD6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B99B4ACC-1633-4689-8B24-55B58CB3D856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85">
              <a:extLst>
                <a:ext uri="{FF2B5EF4-FFF2-40B4-BE49-F238E27FC236}">
                  <a16:creationId xmlns:a16="http://schemas.microsoft.com/office/drawing/2014/main" id="{F84EFC52-3095-41AE-A760-659535C75B7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89">
              <a:extLst>
                <a:ext uri="{FF2B5EF4-FFF2-40B4-BE49-F238E27FC236}">
                  <a16:creationId xmlns:a16="http://schemas.microsoft.com/office/drawing/2014/main" id="{BD1A52BE-08E6-4439-9D31-E614238882F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1" name="Agrupar 51">
            <a:extLst>
              <a:ext uri="{FF2B5EF4-FFF2-40B4-BE49-F238E27FC236}">
                <a16:creationId xmlns:a16="http://schemas.microsoft.com/office/drawing/2014/main" id="{BB8BCD1E-EF05-472D-9301-249905232010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2" name="Rectángulo redondeado 69">
              <a:extLst>
                <a:ext uri="{FF2B5EF4-FFF2-40B4-BE49-F238E27FC236}">
                  <a16:creationId xmlns:a16="http://schemas.microsoft.com/office/drawing/2014/main" id="{B2720150-4494-41F4-8500-3CEEE61720B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70">
              <a:extLst>
                <a:ext uri="{FF2B5EF4-FFF2-40B4-BE49-F238E27FC236}">
                  <a16:creationId xmlns:a16="http://schemas.microsoft.com/office/drawing/2014/main" id="{1E6C2945-8A02-4E3E-A183-A4CC72CEEF74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  <p:sp>
        <p:nvSpPr>
          <p:cNvPr id="118" name="CuadroTexto 20">
            <a:extLst>
              <a:ext uri="{FF2B5EF4-FFF2-40B4-BE49-F238E27FC236}">
                <a16:creationId xmlns:a16="http://schemas.microsoft.com/office/drawing/2014/main" id="{CB25EE27-0ABB-4952-B42C-35C0AD99F300}"/>
              </a:ext>
            </a:extLst>
          </p:cNvPr>
          <p:cNvSpPr txBox="1"/>
          <p:nvPr/>
        </p:nvSpPr>
        <p:spPr>
          <a:xfrm>
            <a:off x="7908133" y="1140675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19" name="CuadroTexto 35">
            <a:extLst>
              <a:ext uri="{FF2B5EF4-FFF2-40B4-BE49-F238E27FC236}">
                <a16:creationId xmlns:a16="http://schemas.microsoft.com/office/drawing/2014/main" id="{8B24466B-33ED-4CF4-A50B-72641BB19B71}"/>
              </a:ext>
            </a:extLst>
          </p:cNvPr>
          <p:cNvSpPr txBox="1"/>
          <p:nvPr/>
        </p:nvSpPr>
        <p:spPr>
          <a:xfrm>
            <a:off x="7908133" y="2422049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20" name="CuadroTexto 46">
            <a:extLst>
              <a:ext uri="{FF2B5EF4-FFF2-40B4-BE49-F238E27FC236}">
                <a16:creationId xmlns:a16="http://schemas.microsoft.com/office/drawing/2014/main" id="{5AA025EB-76E4-4E51-B61B-7E91941DC04C}"/>
              </a:ext>
            </a:extLst>
          </p:cNvPr>
          <p:cNvSpPr txBox="1"/>
          <p:nvPr/>
        </p:nvSpPr>
        <p:spPr>
          <a:xfrm>
            <a:off x="7908133" y="3695054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121" name="CuadroTexto 66">
            <a:extLst>
              <a:ext uri="{FF2B5EF4-FFF2-40B4-BE49-F238E27FC236}">
                <a16:creationId xmlns:a16="http://schemas.microsoft.com/office/drawing/2014/main" id="{82478F9E-B15A-4533-AF36-7E357BA14634}"/>
              </a:ext>
            </a:extLst>
          </p:cNvPr>
          <p:cNvSpPr txBox="1"/>
          <p:nvPr/>
        </p:nvSpPr>
        <p:spPr>
          <a:xfrm>
            <a:off x="7908133" y="4925253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4" name="CuadroTexto 73">
            <a:extLst>
              <a:ext uri="{FF2B5EF4-FFF2-40B4-BE49-F238E27FC236}">
                <a16:creationId xmlns:a16="http://schemas.microsoft.com/office/drawing/2014/main" id="{6F2FAAF6-42AF-4BA5-B411-4AF529803A93}"/>
              </a:ext>
            </a:extLst>
          </p:cNvPr>
          <p:cNvSpPr txBox="1"/>
          <p:nvPr/>
        </p:nvSpPr>
        <p:spPr>
          <a:xfrm>
            <a:off x="6731115" y="5815729"/>
            <a:ext cx="17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Busca el mínimo</a:t>
            </a:r>
          </a:p>
        </p:txBody>
      </p:sp>
      <p:sp>
        <p:nvSpPr>
          <p:cNvPr id="55" name="Rectángulo 77">
            <a:extLst>
              <a:ext uri="{FF2B5EF4-FFF2-40B4-BE49-F238E27FC236}">
                <a16:creationId xmlns:a16="http://schemas.microsoft.com/office/drawing/2014/main" id="{B6B72AAB-CEB4-491F-B21A-6C2FDEE13339}"/>
              </a:ext>
            </a:extLst>
          </p:cNvPr>
          <p:cNvSpPr/>
          <p:nvPr/>
        </p:nvSpPr>
        <p:spPr>
          <a:xfrm>
            <a:off x="8573173" y="672354"/>
            <a:ext cx="624141" cy="5589636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8E8CC3D8-91A6-44FF-BBB4-C0A4337C006F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57" name="Imagen 56" descr="55480-O86KUM.eps">
              <a:extLst>
                <a:ext uri="{FF2B5EF4-FFF2-40B4-BE49-F238E27FC236}">
                  <a16:creationId xmlns:a16="http://schemas.microsoft.com/office/drawing/2014/main" id="{6DCB4F89-8B1E-4DC1-9B98-E9EE28E3F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B89E5524-D12D-46B5-8CC0-89C421D6DD9D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950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39471" y="116989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6689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con título “menor” (de acuerdo al orden alfabético), para que Pepe lo agregue a la lista nueva.</a:t>
            </a:r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74" name="Agrupar 51">
            <a:extLst>
              <a:ext uri="{FF2B5EF4-FFF2-40B4-BE49-F238E27FC236}">
                <a16:creationId xmlns:a16="http://schemas.microsoft.com/office/drawing/2014/main" id="{D1BCD62F-80E1-4ADD-899E-C689DD01D932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5" name="Rectángulo redondeado 52">
              <a:extLst>
                <a:ext uri="{FF2B5EF4-FFF2-40B4-BE49-F238E27FC236}">
                  <a16:creationId xmlns:a16="http://schemas.microsoft.com/office/drawing/2014/main" id="{FE7A5D1E-A7C9-4F8B-8F3A-4346E9D3EB4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53">
              <a:extLst>
                <a:ext uri="{FF2B5EF4-FFF2-40B4-BE49-F238E27FC236}">
                  <a16:creationId xmlns:a16="http://schemas.microsoft.com/office/drawing/2014/main" id="{33D5DEC5-59CA-4E99-BC99-8A99F97D0385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7" name="Agrupar 54">
            <a:extLst>
              <a:ext uri="{FF2B5EF4-FFF2-40B4-BE49-F238E27FC236}">
                <a16:creationId xmlns:a16="http://schemas.microsoft.com/office/drawing/2014/main" id="{422C5EE5-2211-4890-BED6-1784F3720CFB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8" name="Rectángulo redondeado 55">
              <a:extLst>
                <a:ext uri="{FF2B5EF4-FFF2-40B4-BE49-F238E27FC236}">
                  <a16:creationId xmlns:a16="http://schemas.microsoft.com/office/drawing/2014/main" id="{926048FE-23B0-4465-BE2C-32430719033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ángulo 56">
              <a:extLst>
                <a:ext uri="{FF2B5EF4-FFF2-40B4-BE49-F238E27FC236}">
                  <a16:creationId xmlns:a16="http://schemas.microsoft.com/office/drawing/2014/main" id="{96DB131E-301B-4897-9263-00B181AC5C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80" name="Agrupar 60">
            <a:extLst>
              <a:ext uri="{FF2B5EF4-FFF2-40B4-BE49-F238E27FC236}">
                <a16:creationId xmlns:a16="http://schemas.microsoft.com/office/drawing/2014/main" id="{A0949A82-5D26-4736-90B0-75BB8722848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1" name="Rectángulo redondeado 61">
              <a:extLst>
                <a:ext uri="{FF2B5EF4-FFF2-40B4-BE49-F238E27FC236}">
                  <a16:creationId xmlns:a16="http://schemas.microsoft.com/office/drawing/2014/main" id="{E824136A-04C2-4DE7-9D93-60A4BC8885C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ángulo 62">
              <a:extLst>
                <a:ext uri="{FF2B5EF4-FFF2-40B4-BE49-F238E27FC236}">
                  <a16:creationId xmlns:a16="http://schemas.microsoft.com/office/drawing/2014/main" id="{121CB1A0-22AD-4914-AD71-ECDCD527B4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3" name="Rectángulo 67">
            <a:extLst>
              <a:ext uri="{FF2B5EF4-FFF2-40B4-BE49-F238E27FC236}">
                <a16:creationId xmlns:a16="http://schemas.microsoft.com/office/drawing/2014/main" id="{9CFE1BC9-B171-413F-A3EA-37F31CD1178C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Agrupar 51">
            <a:extLst>
              <a:ext uri="{FF2B5EF4-FFF2-40B4-BE49-F238E27FC236}">
                <a16:creationId xmlns:a16="http://schemas.microsoft.com/office/drawing/2014/main" id="{9DFE0485-574A-48BC-9122-0D051BCB46AA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5" name="Rectángulo redondeado 37">
              <a:extLst>
                <a:ext uri="{FF2B5EF4-FFF2-40B4-BE49-F238E27FC236}">
                  <a16:creationId xmlns:a16="http://schemas.microsoft.com/office/drawing/2014/main" id="{682A8837-2FCC-47DC-B0A9-3C75CFEA27D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ángulo 38">
              <a:extLst>
                <a:ext uri="{FF2B5EF4-FFF2-40B4-BE49-F238E27FC236}">
                  <a16:creationId xmlns:a16="http://schemas.microsoft.com/office/drawing/2014/main" id="{706D87CE-96D2-4708-9E07-DD746CC4941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87" name="Agrupar 54">
            <a:extLst>
              <a:ext uri="{FF2B5EF4-FFF2-40B4-BE49-F238E27FC236}">
                <a16:creationId xmlns:a16="http://schemas.microsoft.com/office/drawing/2014/main" id="{53AECEB2-B943-476F-9A0B-70BDACC70BD0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8" name="Rectángulo redondeado 40">
              <a:extLst>
                <a:ext uri="{FF2B5EF4-FFF2-40B4-BE49-F238E27FC236}">
                  <a16:creationId xmlns:a16="http://schemas.microsoft.com/office/drawing/2014/main" id="{5D9C9C31-2739-4AF7-BEF2-0E7EEC21D5F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41">
              <a:extLst>
                <a:ext uri="{FF2B5EF4-FFF2-40B4-BE49-F238E27FC236}">
                  <a16:creationId xmlns:a16="http://schemas.microsoft.com/office/drawing/2014/main" id="{E596EA08-96C4-4563-A321-4A50EBE73A4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0" name="Agrupar 60">
            <a:extLst>
              <a:ext uri="{FF2B5EF4-FFF2-40B4-BE49-F238E27FC236}">
                <a16:creationId xmlns:a16="http://schemas.microsoft.com/office/drawing/2014/main" id="{02CD135F-302A-40F2-B1D3-7B34319D624D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1" name="Rectángulo redondeado 43">
              <a:extLst>
                <a:ext uri="{FF2B5EF4-FFF2-40B4-BE49-F238E27FC236}">
                  <a16:creationId xmlns:a16="http://schemas.microsoft.com/office/drawing/2014/main" id="{D4CB2A42-060B-403A-BAFB-369AC150A74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ángulo 44">
              <a:extLst>
                <a:ext uri="{FF2B5EF4-FFF2-40B4-BE49-F238E27FC236}">
                  <a16:creationId xmlns:a16="http://schemas.microsoft.com/office/drawing/2014/main" id="{A1A778DA-C895-4FCE-826D-56D42DA5DD2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3" name="Rectángulo 45">
            <a:extLst>
              <a:ext uri="{FF2B5EF4-FFF2-40B4-BE49-F238E27FC236}">
                <a16:creationId xmlns:a16="http://schemas.microsoft.com/office/drawing/2014/main" id="{2ADF7877-2E72-4B5B-8542-D373EED1CFD2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4" name="Agrupar 51">
            <a:extLst>
              <a:ext uri="{FF2B5EF4-FFF2-40B4-BE49-F238E27FC236}">
                <a16:creationId xmlns:a16="http://schemas.microsoft.com/office/drawing/2014/main" id="{784E28C9-F881-4B56-88F7-31AFF227831A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5" name="Rectángulo redondeado 48">
              <a:extLst>
                <a:ext uri="{FF2B5EF4-FFF2-40B4-BE49-F238E27FC236}">
                  <a16:creationId xmlns:a16="http://schemas.microsoft.com/office/drawing/2014/main" id="{0078612A-191A-42A0-BFFE-71369D8E4C1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49">
              <a:extLst>
                <a:ext uri="{FF2B5EF4-FFF2-40B4-BE49-F238E27FC236}">
                  <a16:creationId xmlns:a16="http://schemas.microsoft.com/office/drawing/2014/main" id="{75B08AED-F5F4-4307-AD04-04B899607DD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97" name="Agrupar 54">
            <a:extLst>
              <a:ext uri="{FF2B5EF4-FFF2-40B4-BE49-F238E27FC236}">
                <a16:creationId xmlns:a16="http://schemas.microsoft.com/office/drawing/2014/main" id="{ABFB516E-9F17-493B-9D05-A191612D8997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8" name="Rectángulo redondeado 57">
              <a:extLst>
                <a:ext uri="{FF2B5EF4-FFF2-40B4-BE49-F238E27FC236}">
                  <a16:creationId xmlns:a16="http://schemas.microsoft.com/office/drawing/2014/main" id="{4B3DACB3-9D17-445F-8F53-94A38F24A0D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ectángulo 58">
              <a:extLst>
                <a:ext uri="{FF2B5EF4-FFF2-40B4-BE49-F238E27FC236}">
                  <a16:creationId xmlns:a16="http://schemas.microsoft.com/office/drawing/2014/main" id="{6472F153-DCB9-4785-8498-36ADDD412F2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00" name="Agrupar 60">
            <a:extLst>
              <a:ext uri="{FF2B5EF4-FFF2-40B4-BE49-F238E27FC236}">
                <a16:creationId xmlns:a16="http://schemas.microsoft.com/office/drawing/2014/main" id="{8B28E367-CF28-4740-9C8C-031D365B828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1" name="Rectángulo redondeado 63">
              <a:extLst>
                <a:ext uri="{FF2B5EF4-FFF2-40B4-BE49-F238E27FC236}">
                  <a16:creationId xmlns:a16="http://schemas.microsoft.com/office/drawing/2014/main" id="{20AF4989-C713-4B38-946F-225EBC338B7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ángulo 64">
              <a:extLst>
                <a:ext uri="{FF2B5EF4-FFF2-40B4-BE49-F238E27FC236}">
                  <a16:creationId xmlns:a16="http://schemas.microsoft.com/office/drawing/2014/main" id="{1E8A1A82-8AD2-4F86-A881-0D703DDC40F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3" name="Rectángulo 65">
            <a:extLst>
              <a:ext uri="{FF2B5EF4-FFF2-40B4-BE49-F238E27FC236}">
                <a16:creationId xmlns:a16="http://schemas.microsoft.com/office/drawing/2014/main" id="{EA34AE1A-8A0D-4343-AADF-D1D49BE6D4B0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4" name="Agrupar 54">
            <a:extLst>
              <a:ext uri="{FF2B5EF4-FFF2-40B4-BE49-F238E27FC236}">
                <a16:creationId xmlns:a16="http://schemas.microsoft.com/office/drawing/2014/main" id="{0D92E6B2-1147-497E-93FA-2C70701100E6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5" name="Rectángulo redondeado 75">
              <a:extLst>
                <a:ext uri="{FF2B5EF4-FFF2-40B4-BE49-F238E27FC236}">
                  <a16:creationId xmlns:a16="http://schemas.microsoft.com/office/drawing/2014/main" id="{D375EDC6-FF15-4A75-8332-2A9FE44B925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ángulo 76">
              <a:extLst>
                <a:ext uri="{FF2B5EF4-FFF2-40B4-BE49-F238E27FC236}">
                  <a16:creationId xmlns:a16="http://schemas.microsoft.com/office/drawing/2014/main" id="{E7ADF019-704F-4006-A2ED-ED28384B0B4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07" name="Rectángulo 83">
            <a:extLst>
              <a:ext uri="{FF2B5EF4-FFF2-40B4-BE49-F238E27FC236}">
                <a16:creationId xmlns:a16="http://schemas.microsoft.com/office/drawing/2014/main" id="{B8CD6FB6-BEB5-4A56-819D-D8D07A04BAD6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B99B4ACC-1633-4689-8B24-55B58CB3D856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85">
              <a:extLst>
                <a:ext uri="{FF2B5EF4-FFF2-40B4-BE49-F238E27FC236}">
                  <a16:creationId xmlns:a16="http://schemas.microsoft.com/office/drawing/2014/main" id="{F84EFC52-3095-41AE-A760-659535C75B7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89">
              <a:extLst>
                <a:ext uri="{FF2B5EF4-FFF2-40B4-BE49-F238E27FC236}">
                  <a16:creationId xmlns:a16="http://schemas.microsoft.com/office/drawing/2014/main" id="{BD1A52BE-08E6-4439-9D31-E614238882F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1" name="Agrupar 51">
            <a:extLst>
              <a:ext uri="{FF2B5EF4-FFF2-40B4-BE49-F238E27FC236}">
                <a16:creationId xmlns:a16="http://schemas.microsoft.com/office/drawing/2014/main" id="{BB8BCD1E-EF05-472D-9301-249905232010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2" name="Rectángulo redondeado 69">
              <a:extLst>
                <a:ext uri="{FF2B5EF4-FFF2-40B4-BE49-F238E27FC236}">
                  <a16:creationId xmlns:a16="http://schemas.microsoft.com/office/drawing/2014/main" id="{B2720150-4494-41F4-8500-3CEEE61720B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70">
              <a:extLst>
                <a:ext uri="{FF2B5EF4-FFF2-40B4-BE49-F238E27FC236}">
                  <a16:creationId xmlns:a16="http://schemas.microsoft.com/office/drawing/2014/main" id="{1E6C2945-8A02-4E3E-A183-A4CC72CEEF74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  <p:sp>
        <p:nvSpPr>
          <p:cNvPr id="118" name="CuadroTexto 20">
            <a:extLst>
              <a:ext uri="{FF2B5EF4-FFF2-40B4-BE49-F238E27FC236}">
                <a16:creationId xmlns:a16="http://schemas.microsoft.com/office/drawing/2014/main" id="{CB25EE27-0ABB-4952-B42C-35C0AD99F300}"/>
              </a:ext>
            </a:extLst>
          </p:cNvPr>
          <p:cNvSpPr txBox="1"/>
          <p:nvPr/>
        </p:nvSpPr>
        <p:spPr>
          <a:xfrm>
            <a:off x="7908133" y="1140675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19" name="CuadroTexto 35">
            <a:extLst>
              <a:ext uri="{FF2B5EF4-FFF2-40B4-BE49-F238E27FC236}">
                <a16:creationId xmlns:a16="http://schemas.microsoft.com/office/drawing/2014/main" id="{8B24466B-33ED-4CF4-A50B-72641BB19B71}"/>
              </a:ext>
            </a:extLst>
          </p:cNvPr>
          <p:cNvSpPr txBox="1"/>
          <p:nvPr/>
        </p:nvSpPr>
        <p:spPr>
          <a:xfrm>
            <a:off x="7908133" y="2422049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20" name="CuadroTexto 46">
            <a:extLst>
              <a:ext uri="{FF2B5EF4-FFF2-40B4-BE49-F238E27FC236}">
                <a16:creationId xmlns:a16="http://schemas.microsoft.com/office/drawing/2014/main" id="{5AA025EB-76E4-4E51-B61B-7E91941DC04C}"/>
              </a:ext>
            </a:extLst>
          </p:cNvPr>
          <p:cNvSpPr txBox="1"/>
          <p:nvPr/>
        </p:nvSpPr>
        <p:spPr>
          <a:xfrm>
            <a:off x="7908133" y="3695054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121" name="CuadroTexto 66">
            <a:extLst>
              <a:ext uri="{FF2B5EF4-FFF2-40B4-BE49-F238E27FC236}">
                <a16:creationId xmlns:a16="http://schemas.microsoft.com/office/drawing/2014/main" id="{82478F9E-B15A-4533-AF36-7E357BA14634}"/>
              </a:ext>
            </a:extLst>
          </p:cNvPr>
          <p:cNvSpPr txBox="1"/>
          <p:nvPr/>
        </p:nvSpPr>
        <p:spPr>
          <a:xfrm>
            <a:off x="7908133" y="4925253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5" name="Rectángulo 77">
            <a:extLst>
              <a:ext uri="{FF2B5EF4-FFF2-40B4-BE49-F238E27FC236}">
                <a16:creationId xmlns:a16="http://schemas.microsoft.com/office/drawing/2014/main" id="{B6B72AAB-CEB4-491F-B21A-6C2FDEE13339}"/>
              </a:ext>
            </a:extLst>
          </p:cNvPr>
          <p:cNvSpPr/>
          <p:nvPr/>
        </p:nvSpPr>
        <p:spPr>
          <a:xfrm>
            <a:off x="8573173" y="2175108"/>
            <a:ext cx="624141" cy="1244261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56" name="Text Box 26">
            <a:extLst>
              <a:ext uri="{FF2B5EF4-FFF2-40B4-BE49-F238E27FC236}">
                <a16:creationId xmlns:a16="http://schemas.microsoft.com/office/drawing/2014/main" id="{8B88FB8E-9D1F-4495-A0FC-18AECF99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38" y="4585530"/>
            <a:ext cx="5535361" cy="1015663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s-AR" altLang="es-ES" sz="2000" dirty="0">
                <a:solidFill>
                  <a:schemeClr val="bg1"/>
                </a:solidFill>
                <a:cs typeface="Arial" panose="020B0604020202020204" pitchFamily="34" charset="0"/>
              </a:rPr>
              <a:t>En este caso, el menor entre “La Broma”,  “Crónicas Marcianas”,  “Edad Prohibida” y “Edad Prohibida” es “Crónicas Marcianas”</a:t>
            </a: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B55A5A4-697C-48C9-A853-89A93F69B003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58" name="Imagen 57" descr="55480-O86KUM.eps">
              <a:extLst>
                <a:ext uri="{FF2B5EF4-FFF2-40B4-BE49-F238E27FC236}">
                  <a16:creationId xmlns:a16="http://schemas.microsoft.com/office/drawing/2014/main" id="{B16497D1-2297-413F-A0BB-7EAA75EDA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6D499432-F4E6-4106-AF5A-F1562B0048C8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60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 rot="21389625" flipH="1">
            <a:off x="239471" y="1169894"/>
            <a:ext cx="6558745" cy="2891117"/>
          </a:xfrm>
          <a:prstGeom prst="rect">
            <a:avLst/>
          </a:prstGeo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66894" y="1653345"/>
            <a:ext cx="592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AR" altLang="es-ES" sz="2400" dirty="0">
                <a:solidFill>
                  <a:schemeClr val="bg1"/>
                </a:solidFill>
                <a:cs typeface="Arial" panose="020B0604020202020204" pitchFamily="34" charset="0"/>
              </a:rPr>
              <a:t>Moni debe devolver el libro con título “menor” (de acuerdo al orden alfabético), para que Pepe lo agregue a la lista nueva.</a:t>
            </a:r>
          </a:p>
        </p:txBody>
      </p:sp>
      <p:sp>
        <p:nvSpPr>
          <p:cNvPr id="24" name="Marcador de pie de pá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grpSp>
        <p:nvGrpSpPr>
          <p:cNvPr id="74" name="Agrupar 51">
            <a:extLst>
              <a:ext uri="{FF2B5EF4-FFF2-40B4-BE49-F238E27FC236}">
                <a16:creationId xmlns:a16="http://schemas.microsoft.com/office/drawing/2014/main" id="{D1BCD62F-80E1-4ADD-899E-C689DD01D932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5" name="Rectángulo redondeado 52">
              <a:extLst>
                <a:ext uri="{FF2B5EF4-FFF2-40B4-BE49-F238E27FC236}">
                  <a16:creationId xmlns:a16="http://schemas.microsoft.com/office/drawing/2014/main" id="{FE7A5D1E-A7C9-4F8B-8F3A-4346E9D3EB4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ectángulo 53">
              <a:extLst>
                <a:ext uri="{FF2B5EF4-FFF2-40B4-BE49-F238E27FC236}">
                  <a16:creationId xmlns:a16="http://schemas.microsoft.com/office/drawing/2014/main" id="{33D5DEC5-59CA-4E99-BC99-8A99F97D0385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77" name="Agrupar 54">
            <a:extLst>
              <a:ext uri="{FF2B5EF4-FFF2-40B4-BE49-F238E27FC236}">
                <a16:creationId xmlns:a16="http://schemas.microsoft.com/office/drawing/2014/main" id="{422C5EE5-2211-4890-BED6-1784F3720CFB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8" name="Rectángulo redondeado 55">
              <a:extLst>
                <a:ext uri="{FF2B5EF4-FFF2-40B4-BE49-F238E27FC236}">
                  <a16:creationId xmlns:a16="http://schemas.microsoft.com/office/drawing/2014/main" id="{926048FE-23B0-4465-BE2C-32430719033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ángulo 56">
              <a:extLst>
                <a:ext uri="{FF2B5EF4-FFF2-40B4-BE49-F238E27FC236}">
                  <a16:creationId xmlns:a16="http://schemas.microsoft.com/office/drawing/2014/main" id="{96DB131E-301B-4897-9263-00B181AC5C4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80" name="Agrupar 60">
            <a:extLst>
              <a:ext uri="{FF2B5EF4-FFF2-40B4-BE49-F238E27FC236}">
                <a16:creationId xmlns:a16="http://schemas.microsoft.com/office/drawing/2014/main" id="{A0949A82-5D26-4736-90B0-75BB8722848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1" name="Rectángulo redondeado 61">
              <a:extLst>
                <a:ext uri="{FF2B5EF4-FFF2-40B4-BE49-F238E27FC236}">
                  <a16:creationId xmlns:a16="http://schemas.microsoft.com/office/drawing/2014/main" id="{E824136A-04C2-4DE7-9D93-60A4BC8885C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ángulo 62">
              <a:extLst>
                <a:ext uri="{FF2B5EF4-FFF2-40B4-BE49-F238E27FC236}">
                  <a16:creationId xmlns:a16="http://schemas.microsoft.com/office/drawing/2014/main" id="{121CB1A0-22AD-4914-AD71-ECDCD527B4C3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3" name="Rectángulo 67">
            <a:extLst>
              <a:ext uri="{FF2B5EF4-FFF2-40B4-BE49-F238E27FC236}">
                <a16:creationId xmlns:a16="http://schemas.microsoft.com/office/drawing/2014/main" id="{9CFE1BC9-B171-413F-A3EA-37F31CD1178C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4" name="Agrupar 51">
            <a:extLst>
              <a:ext uri="{FF2B5EF4-FFF2-40B4-BE49-F238E27FC236}">
                <a16:creationId xmlns:a16="http://schemas.microsoft.com/office/drawing/2014/main" id="{9DFE0485-574A-48BC-9122-0D051BCB46AA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5" name="Rectángulo redondeado 37">
              <a:extLst>
                <a:ext uri="{FF2B5EF4-FFF2-40B4-BE49-F238E27FC236}">
                  <a16:creationId xmlns:a16="http://schemas.microsoft.com/office/drawing/2014/main" id="{682A8837-2FCC-47DC-B0A9-3C75CFEA27D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ectángulo 38">
              <a:extLst>
                <a:ext uri="{FF2B5EF4-FFF2-40B4-BE49-F238E27FC236}">
                  <a16:creationId xmlns:a16="http://schemas.microsoft.com/office/drawing/2014/main" id="{706D87CE-96D2-4708-9E07-DD746CC49418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87" name="Agrupar 54">
            <a:extLst>
              <a:ext uri="{FF2B5EF4-FFF2-40B4-BE49-F238E27FC236}">
                <a16:creationId xmlns:a16="http://schemas.microsoft.com/office/drawing/2014/main" id="{53AECEB2-B943-476F-9A0B-70BDACC70BD0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88" name="Rectángulo redondeado 40">
              <a:extLst>
                <a:ext uri="{FF2B5EF4-FFF2-40B4-BE49-F238E27FC236}">
                  <a16:creationId xmlns:a16="http://schemas.microsoft.com/office/drawing/2014/main" id="{5D9C9C31-2739-4AF7-BEF2-0E7EEC21D5FE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41">
              <a:extLst>
                <a:ext uri="{FF2B5EF4-FFF2-40B4-BE49-F238E27FC236}">
                  <a16:creationId xmlns:a16="http://schemas.microsoft.com/office/drawing/2014/main" id="{E596EA08-96C4-4563-A321-4A50EBE73A4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0" name="Agrupar 60">
            <a:extLst>
              <a:ext uri="{FF2B5EF4-FFF2-40B4-BE49-F238E27FC236}">
                <a16:creationId xmlns:a16="http://schemas.microsoft.com/office/drawing/2014/main" id="{02CD135F-302A-40F2-B1D3-7B34319D624D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1" name="Rectángulo redondeado 43">
              <a:extLst>
                <a:ext uri="{FF2B5EF4-FFF2-40B4-BE49-F238E27FC236}">
                  <a16:creationId xmlns:a16="http://schemas.microsoft.com/office/drawing/2014/main" id="{D4CB2A42-060B-403A-BAFB-369AC150A74D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ectángulo 44">
              <a:extLst>
                <a:ext uri="{FF2B5EF4-FFF2-40B4-BE49-F238E27FC236}">
                  <a16:creationId xmlns:a16="http://schemas.microsoft.com/office/drawing/2014/main" id="{A1A778DA-C895-4FCE-826D-56D42DA5DD2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93" name="Rectángulo 45">
            <a:extLst>
              <a:ext uri="{FF2B5EF4-FFF2-40B4-BE49-F238E27FC236}">
                <a16:creationId xmlns:a16="http://schemas.microsoft.com/office/drawing/2014/main" id="{2ADF7877-2E72-4B5B-8542-D373EED1CFD2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4" name="Agrupar 51">
            <a:extLst>
              <a:ext uri="{FF2B5EF4-FFF2-40B4-BE49-F238E27FC236}">
                <a16:creationId xmlns:a16="http://schemas.microsoft.com/office/drawing/2014/main" id="{784E28C9-F881-4B56-88F7-31AFF227831A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95" name="Rectángulo redondeado 48">
              <a:extLst>
                <a:ext uri="{FF2B5EF4-FFF2-40B4-BE49-F238E27FC236}">
                  <a16:creationId xmlns:a16="http://schemas.microsoft.com/office/drawing/2014/main" id="{0078612A-191A-42A0-BFFE-71369D8E4C1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Rectángulo 49">
              <a:extLst>
                <a:ext uri="{FF2B5EF4-FFF2-40B4-BE49-F238E27FC236}">
                  <a16:creationId xmlns:a16="http://schemas.microsoft.com/office/drawing/2014/main" id="{75B08AED-F5F4-4307-AD04-04B899607DD9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97" name="Agrupar 54">
            <a:extLst>
              <a:ext uri="{FF2B5EF4-FFF2-40B4-BE49-F238E27FC236}">
                <a16:creationId xmlns:a16="http://schemas.microsoft.com/office/drawing/2014/main" id="{ABFB516E-9F17-493B-9D05-A191612D8997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8" name="Rectángulo redondeado 57">
              <a:extLst>
                <a:ext uri="{FF2B5EF4-FFF2-40B4-BE49-F238E27FC236}">
                  <a16:creationId xmlns:a16="http://schemas.microsoft.com/office/drawing/2014/main" id="{4B3DACB3-9D17-445F-8F53-94A38F24A0DA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ectángulo 58">
              <a:extLst>
                <a:ext uri="{FF2B5EF4-FFF2-40B4-BE49-F238E27FC236}">
                  <a16:creationId xmlns:a16="http://schemas.microsoft.com/office/drawing/2014/main" id="{6472F153-DCB9-4785-8498-36ADDD412F25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00" name="Agrupar 60">
            <a:extLst>
              <a:ext uri="{FF2B5EF4-FFF2-40B4-BE49-F238E27FC236}">
                <a16:creationId xmlns:a16="http://schemas.microsoft.com/office/drawing/2014/main" id="{8B28E367-CF28-4740-9C8C-031D365B8287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1" name="Rectángulo redondeado 63">
              <a:extLst>
                <a:ext uri="{FF2B5EF4-FFF2-40B4-BE49-F238E27FC236}">
                  <a16:creationId xmlns:a16="http://schemas.microsoft.com/office/drawing/2014/main" id="{20AF4989-C713-4B38-946F-225EBC338B7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ángulo 64">
              <a:extLst>
                <a:ext uri="{FF2B5EF4-FFF2-40B4-BE49-F238E27FC236}">
                  <a16:creationId xmlns:a16="http://schemas.microsoft.com/office/drawing/2014/main" id="{1E8A1A82-8AD2-4F86-A881-0D703DDC40F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3" name="Rectángulo 65">
            <a:extLst>
              <a:ext uri="{FF2B5EF4-FFF2-40B4-BE49-F238E27FC236}">
                <a16:creationId xmlns:a16="http://schemas.microsoft.com/office/drawing/2014/main" id="{EA34AE1A-8A0D-4343-AADF-D1D49BE6D4B0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4" name="Agrupar 54">
            <a:extLst>
              <a:ext uri="{FF2B5EF4-FFF2-40B4-BE49-F238E27FC236}">
                <a16:creationId xmlns:a16="http://schemas.microsoft.com/office/drawing/2014/main" id="{0D92E6B2-1147-497E-93FA-2C70701100E6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5" name="Rectángulo redondeado 75">
              <a:extLst>
                <a:ext uri="{FF2B5EF4-FFF2-40B4-BE49-F238E27FC236}">
                  <a16:creationId xmlns:a16="http://schemas.microsoft.com/office/drawing/2014/main" id="{D375EDC6-FF15-4A75-8332-2A9FE44B925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Rectángulo 76">
              <a:extLst>
                <a:ext uri="{FF2B5EF4-FFF2-40B4-BE49-F238E27FC236}">
                  <a16:creationId xmlns:a16="http://schemas.microsoft.com/office/drawing/2014/main" id="{E7ADF019-704F-4006-A2ED-ED28384B0B4D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07" name="Rectángulo 83">
            <a:extLst>
              <a:ext uri="{FF2B5EF4-FFF2-40B4-BE49-F238E27FC236}">
                <a16:creationId xmlns:a16="http://schemas.microsoft.com/office/drawing/2014/main" id="{B8CD6FB6-BEB5-4A56-819D-D8D07A04BAD6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8" name="Agrupar 60">
            <a:extLst>
              <a:ext uri="{FF2B5EF4-FFF2-40B4-BE49-F238E27FC236}">
                <a16:creationId xmlns:a16="http://schemas.microsoft.com/office/drawing/2014/main" id="{B99B4ACC-1633-4689-8B24-55B58CB3D856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9" name="Rectángulo redondeado 85">
              <a:extLst>
                <a:ext uri="{FF2B5EF4-FFF2-40B4-BE49-F238E27FC236}">
                  <a16:creationId xmlns:a16="http://schemas.microsoft.com/office/drawing/2014/main" id="{F84EFC52-3095-41AE-A760-659535C75B72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89">
              <a:extLst>
                <a:ext uri="{FF2B5EF4-FFF2-40B4-BE49-F238E27FC236}">
                  <a16:creationId xmlns:a16="http://schemas.microsoft.com/office/drawing/2014/main" id="{BD1A52BE-08E6-4439-9D31-E614238882F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11" name="Agrupar 51">
            <a:extLst>
              <a:ext uri="{FF2B5EF4-FFF2-40B4-BE49-F238E27FC236}">
                <a16:creationId xmlns:a16="http://schemas.microsoft.com/office/drawing/2014/main" id="{BB8BCD1E-EF05-472D-9301-249905232010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12" name="Rectángulo redondeado 69">
              <a:extLst>
                <a:ext uri="{FF2B5EF4-FFF2-40B4-BE49-F238E27FC236}">
                  <a16:creationId xmlns:a16="http://schemas.microsoft.com/office/drawing/2014/main" id="{B2720150-4494-41F4-8500-3CEEE61720BB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70">
              <a:extLst>
                <a:ext uri="{FF2B5EF4-FFF2-40B4-BE49-F238E27FC236}">
                  <a16:creationId xmlns:a16="http://schemas.microsoft.com/office/drawing/2014/main" id="{1E6C2945-8A02-4E3E-A183-A4CC72CEEF74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  <p:sp>
        <p:nvSpPr>
          <p:cNvPr id="118" name="CuadroTexto 20">
            <a:extLst>
              <a:ext uri="{FF2B5EF4-FFF2-40B4-BE49-F238E27FC236}">
                <a16:creationId xmlns:a16="http://schemas.microsoft.com/office/drawing/2014/main" id="{CB25EE27-0ABB-4952-B42C-35C0AD99F300}"/>
              </a:ext>
            </a:extLst>
          </p:cNvPr>
          <p:cNvSpPr txBox="1"/>
          <p:nvPr/>
        </p:nvSpPr>
        <p:spPr>
          <a:xfrm>
            <a:off x="7908133" y="1140675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1</a:t>
            </a:r>
          </a:p>
        </p:txBody>
      </p:sp>
      <p:sp>
        <p:nvSpPr>
          <p:cNvPr id="119" name="CuadroTexto 35">
            <a:extLst>
              <a:ext uri="{FF2B5EF4-FFF2-40B4-BE49-F238E27FC236}">
                <a16:creationId xmlns:a16="http://schemas.microsoft.com/office/drawing/2014/main" id="{8B24466B-33ED-4CF4-A50B-72641BB19B71}"/>
              </a:ext>
            </a:extLst>
          </p:cNvPr>
          <p:cNvSpPr txBox="1"/>
          <p:nvPr/>
        </p:nvSpPr>
        <p:spPr>
          <a:xfrm>
            <a:off x="7908133" y="2422049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2</a:t>
            </a:r>
          </a:p>
        </p:txBody>
      </p:sp>
      <p:sp>
        <p:nvSpPr>
          <p:cNvPr id="120" name="CuadroTexto 46">
            <a:extLst>
              <a:ext uri="{FF2B5EF4-FFF2-40B4-BE49-F238E27FC236}">
                <a16:creationId xmlns:a16="http://schemas.microsoft.com/office/drawing/2014/main" id="{5AA025EB-76E4-4E51-B61B-7E91941DC04C}"/>
              </a:ext>
            </a:extLst>
          </p:cNvPr>
          <p:cNvSpPr txBox="1"/>
          <p:nvPr/>
        </p:nvSpPr>
        <p:spPr>
          <a:xfrm>
            <a:off x="7908133" y="3695054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3</a:t>
            </a:r>
          </a:p>
        </p:txBody>
      </p:sp>
      <p:sp>
        <p:nvSpPr>
          <p:cNvPr id="121" name="CuadroTexto 66">
            <a:extLst>
              <a:ext uri="{FF2B5EF4-FFF2-40B4-BE49-F238E27FC236}">
                <a16:creationId xmlns:a16="http://schemas.microsoft.com/office/drawing/2014/main" id="{82478F9E-B15A-4533-AF36-7E357BA14634}"/>
              </a:ext>
            </a:extLst>
          </p:cNvPr>
          <p:cNvSpPr txBox="1"/>
          <p:nvPr/>
        </p:nvSpPr>
        <p:spPr>
          <a:xfrm>
            <a:off x="7908133" y="4925253"/>
            <a:ext cx="607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Lista</a:t>
            </a:r>
          </a:p>
          <a:p>
            <a:pPr algn="ctr"/>
            <a:r>
              <a:rPr lang="es-ES" dirty="0"/>
              <a:t> 4</a:t>
            </a:r>
          </a:p>
        </p:txBody>
      </p:sp>
      <p:sp>
        <p:nvSpPr>
          <p:cNvPr id="55" name="Rectángulo 77">
            <a:extLst>
              <a:ext uri="{FF2B5EF4-FFF2-40B4-BE49-F238E27FC236}">
                <a16:creationId xmlns:a16="http://schemas.microsoft.com/office/drawing/2014/main" id="{B6B72AAB-CEB4-491F-B21A-6C2FDEE13339}"/>
              </a:ext>
            </a:extLst>
          </p:cNvPr>
          <p:cNvSpPr/>
          <p:nvPr/>
        </p:nvSpPr>
        <p:spPr>
          <a:xfrm>
            <a:off x="8573173" y="2175108"/>
            <a:ext cx="624141" cy="1244261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57" name="CuadroTexto 26">
            <a:extLst>
              <a:ext uri="{FF2B5EF4-FFF2-40B4-BE49-F238E27FC236}">
                <a16:creationId xmlns:a16="http://schemas.microsoft.com/office/drawing/2014/main" id="{F2CEEE1A-CA0F-4691-B766-A958EC34B332}"/>
              </a:ext>
            </a:extLst>
          </p:cNvPr>
          <p:cNvSpPr txBox="1"/>
          <p:nvPr/>
        </p:nvSpPr>
        <p:spPr>
          <a:xfrm rot="21064889">
            <a:off x="6136533" y="426228"/>
            <a:ext cx="246484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solidFill>
                  <a:srgbClr val="000099"/>
                </a:solidFill>
                <a:latin typeface="Angelina" panose="00000400000000000000" pitchFamily="2" charset="0"/>
              </a:rPr>
              <a:t>Este se quitará de la  lista</a:t>
            </a:r>
          </a:p>
        </p:txBody>
      </p:sp>
      <p:sp>
        <p:nvSpPr>
          <p:cNvPr id="58" name="Forma libre 27">
            <a:extLst>
              <a:ext uri="{FF2B5EF4-FFF2-40B4-BE49-F238E27FC236}">
                <a16:creationId xmlns:a16="http://schemas.microsoft.com/office/drawing/2014/main" id="{3535630F-AAD3-49B9-B562-A7DCC0D64D41}"/>
              </a:ext>
            </a:extLst>
          </p:cNvPr>
          <p:cNvSpPr/>
          <p:nvPr/>
        </p:nvSpPr>
        <p:spPr>
          <a:xfrm rot="17858294">
            <a:off x="7645233" y="1065208"/>
            <a:ext cx="551330" cy="1374529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28">
            <a:extLst>
              <a:ext uri="{FF2B5EF4-FFF2-40B4-BE49-F238E27FC236}">
                <a16:creationId xmlns:a16="http://schemas.microsoft.com/office/drawing/2014/main" id="{63CB6407-E72F-434D-A4BE-878D07C02776}"/>
              </a:ext>
            </a:extLst>
          </p:cNvPr>
          <p:cNvSpPr txBox="1"/>
          <p:nvPr/>
        </p:nvSpPr>
        <p:spPr>
          <a:xfrm rot="505533">
            <a:off x="10244816" y="464922"/>
            <a:ext cx="177888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>
                <a:solidFill>
                  <a:srgbClr val="000099"/>
                </a:solidFill>
                <a:latin typeface="Angelina" panose="00000400000000000000" pitchFamily="2" charset="0"/>
              </a:rPr>
              <a:t>Este pasará a ser el próximo elemento a comparar</a:t>
            </a:r>
          </a:p>
        </p:txBody>
      </p:sp>
      <p:sp>
        <p:nvSpPr>
          <p:cNvPr id="60" name="Forma libre 29">
            <a:extLst>
              <a:ext uri="{FF2B5EF4-FFF2-40B4-BE49-F238E27FC236}">
                <a16:creationId xmlns:a16="http://schemas.microsoft.com/office/drawing/2014/main" id="{E01BE997-5F5F-4B77-9172-A74177425D25}"/>
              </a:ext>
            </a:extLst>
          </p:cNvPr>
          <p:cNvSpPr/>
          <p:nvPr/>
        </p:nvSpPr>
        <p:spPr>
          <a:xfrm rot="4056765" flipH="1">
            <a:off x="9723478" y="1539702"/>
            <a:ext cx="551330" cy="1148125"/>
          </a:xfrm>
          <a:custGeom>
            <a:avLst/>
            <a:gdLst>
              <a:gd name="connsiteX0" fmla="*/ 551330 w 551330"/>
              <a:gd name="connsiteY0" fmla="*/ 0 h 860611"/>
              <a:gd name="connsiteX1" fmla="*/ 215153 w 551330"/>
              <a:gd name="connsiteY1" fmla="*/ 389964 h 860611"/>
              <a:gd name="connsiteX2" fmla="*/ 0 w 551330"/>
              <a:gd name="connsiteY2" fmla="*/ 860611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30" h="860611">
                <a:moveTo>
                  <a:pt x="551330" y="0"/>
                </a:moveTo>
                <a:cubicBezTo>
                  <a:pt x="429185" y="123264"/>
                  <a:pt x="307041" y="246529"/>
                  <a:pt x="215153" y="389964"/>
                </a:cubicBezTo>
                <a:cubicBezTo>
                  <a:pt x="123265" y="533399"/>
                  <a:pt x="61632" y="697005"/>
                  <a:pt x="0" y="860611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F040B9FA-B2D9-47A3-B186-988D40AA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4" y="4449484"/>
            <a:ext cx="4858842" cy="1015663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s-AR" altLang="es-ES" sz="2000" dirty="0">
                <a:solidFill>
                  <a:schemeClr val="bg1"/>
                </a:solidFill>
                <a:cs typeface="Arial" panose="020B0604020202020204" pitchFamily="34" charset="0"/>
              </a:rPr>
              <a:t>Obtenido el menor, lo sacará de la lista y “Rayuela” quedará como el próximo elemento de la lista que deberá compararse.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79A67EEB-B238-43DD-BB01-6EDB96AC4643}"/>
              </a:ext>
            </a:extLst>
          </p:cNvPr>
          <p:cNvGrpSpPr/>
          <p:nvPr/>
        </p:nvGrpSpPr>
        <p:grpSpPr>
          <a:xfrm>
            <a:off x="157202" y="82544"/>
            <a:ext cx="3490635" cy="1022191"/>
            <a:chOff x="1162652" y="508957"/>
            <a:chExt cx="5163144" cy="5030694"/>
          </a:xfrm>
        </p:grpSpPr>
        <p:pic>
          <p:nvPicPr>
            <p:cNvPr id="63" name="Imagen 62" descr="55480-O86KUM.eps">
              <a:extLst>
                <a:ext uri="{FF2B5EF4-FFF2-40B4-BE49-F238E27FC236}">
                  <a16:creationId xmlns:a16="http://schemas.microsoft.com/office/drawing/2014/main" id="{8B986F0B-3B59-4D83-834A-EE44D62D4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9" t="10382" r="54863" b="61361"/>
            <a:stretch/>
          </p:blipFill>
          <p:spPr>
            <a:xfrm>
              <a:off x="1162652" y="566826"/>
              <a:ext cx="5163144" cy="4972825"/>
            </a:xfrm>
            <a:prstGeom prst="rect">
              <a:avLst/>
            </a:prstGeom>
          </p:spPr>
        </p:pic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8DB0501-D41A-4255-8981-E214729A65FB}"/>
                </a:ext>
              </a:extLst>
            </p:cNvPr>
            <p:cNvSpPr/>
            <p:nvPr/>
          </p:nvSpPr>
          <p:spPr>
            <a:xfrm>
              <a:off x="1787899" y="508957"/>
              <a:ext cx="3865980" cy="3180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r>
                <a:rPr lang="es-E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200" dirty="0"/>
                <a:t>requiere un poco mas de análisis …</a:t>
              </a:r>
            </a:p>
            <a:p>
              <a:endParaRPr lang="es-E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4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271373" y="5030071"/>
            <a:ext cx="1423196" cy="1807951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00E724E-7049-46DD-B495-2D23540A442E}"/>
              </a:ext>
            </a:extLst>
          </p:cNvPr>
          <p:cNvGrpSpPr/>
          <p:nvPr/>
        </p:nvGrpSpPr>
        <p:grpSpPr>
          <a:xfrm>
            <a:off x="2333281" y="1068275"/>
            <a:ext cx="9573491" cy="3773222"/>
            <a:chOff x="1363465" y="1068275"/>
            <a:chExt cx="9573491" cy="3773222"/>
          </a:xfrm>
        </p:grpSpPr>
        <p:sp>
          <p:nvSpPr>
            <p:cNvPr id="11" name="Rectángulo 10"/>
            <p:cNvSpPr/>
            <p:nvPr/>
          </p:nvSpPr>
          <p:spPr>
            <a:xfrm>
              <a:off x="1363465" y="1068275"/>
              <a:ext cx="9573491" cy="37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538364" y="1416910"/>
              <a:ext cx="9115271" cy="32459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s-ES" sz="2000" dirty="0" err="1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s-AR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libroMinimo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:= 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valor_muy_alto</a:t>
              </a:r>
              <a:endParaRPr lang="es-E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AR" sz="1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s-AR" sz="1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i:= 1 to </a:t>
              </a:r>
              <a:r>
                <a:rPr lang="es-AR" sz="1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total_estantes</a:t>
              </a:r>
              <a:r>
                <a:rPr lang="es-AR" sz="1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do 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(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estante_i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noVacío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) 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endParaRPr lang="es-E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(libroEnEstante_i &lt; libroMinimo )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libroMinimo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:= libroEnEstante_i</a:t>
              </a:r>
            </a:p>
            <a:p>
              <a:pPr>
                <a:lnSpc>
                  <a:spcPct val="150000"/>
                </a:lnSpc>
              </a:pP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        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:= i</a:t>
              </a:r>
            </a:p>
            <a:p>
              <a:pPr>
                <a:lnSpc>
                  <a:spcPct val="150000"/>
                </a:lnSpc>
              </a:pP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(libroMinimo &lt;&gt;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valor_muy_alto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estante_iPasaASiguienteLibro</a:t>
              </a:r>
              <a:endParaRPr lang="es-E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412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3011"/>
          <a:stretch/>
        </p:blipFill>
        <p:spPr>
          <a:xfrm>
            <a:off x="271373" y="5030071"/>
            <a:ext cx="1423196" cy="1807951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00E724E-7049-46DD-B495-2D23540A442E}"/>
              </a:ext>
            </a:extLst>
          </p:cNvPr>
          <p:cNvGrpSpPr/>
          <p:nvPr/>
        </p:nvGrpSpPr>
        <p:grpSpPr>
          <a:xfrm>
            <a:off x="2333281" y="1068275"/>
            <a:ext cx="9573491" cy="3773222"/>
            <a:chOff x="1363465" y="1068275"/>
            <a:chExt cx="9573491" cy="3773222"/>
          </a:xfrm>
        </p:grpSpPr>
        <p:sp>
          <p:nvSpPr>
            <p:cNvPr id="11" name="Rectángulo 10"/>
            <p:cNvSpPr/>
            <p:nvPr/>
          </p:nvSpPr>
          <p:spPr>
            <a:xfrm>
              <a:off x="1363465" y="1068275"/>
              <a:ext cx="9573491" cy="37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538364" y="1416910"/>
              <a:ext cx="9115271" cy="324595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s-ES" sz="2000" dirty="0" err="1">
                  <a:solidFill>
                    <a:srgbClr val="FF006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MoniBuscaMinimo</a:t>
              </a:r>
              <a:endParaRPr lang="es-ES" sz="2000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endParaRPr lang="es-AR" sz="1700" b="1" dirty="0">
                <a:solidFill>
                  <a:srgbClr val="3366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libroMinimo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:= 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valor_muy_alto</a:t>
              </a:r>
              <a:endParaRPr lang="es-E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AR" sz="1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s-AR" sz="1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i:= 1 to </a:t>
              </a:r>
              <a:r>
                <a:rPr lang="es-AR" sz="1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total_estantes</a:t>
              </a:r>
              <a:r>
                <a:rPr lang="es-AR" sz="1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do 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(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estante_i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noVacío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) 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endParaRPr lang="es-E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defRPr/>
              </a:pP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(libroEnEstante_i &lt; libroMinimo )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libroMinimo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:= libroEnEstante_i</a:t>
              </a:r>
            </a:p>
            <a:p>
              <a:pPr>
                <a:lnSpc>
                  <a:spcPct val="150000"/>
                </a:lnSpc>
              </a:pP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        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estanteMinimo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:= i</a:t>
              </a:r>
            </a:p>
            <a:p>
              <a:pPr>
                <a:lnSpc>
                  <a:spcPct val="150000"/>
                </a:lnSpc>
              </a:pP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(libroMinimo &lt;&gt;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valor_muy_alto</a:t>
              </a:r>
              <a:r>
                <a:rPr lang="es-E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s-ES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then</a:t>
              </a:r>
              <a:r>
                <a:rPr lang="es-E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estante_iPasaASiguienteLibro</a:t>
              </a:r>
              <a:endParaRPr lang="es-E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7" name="Text Box 26">
            <a:extLst>
              <a:ext uri="{FF2B5EF4-FFF2-40B4-BE49-F238E27FC236}">
                <a16:creationId xmlns:a16="http://schemas.microsoft.com/office/drawing/2014/main" id="{916B87BF-83BC-4642-B1D1-51BE9258BD85}"/>
              </a:ext>
            </a:extLst>
          </p:cNvPr>
          <p:cNvSpPr txBox="1">
            <a:spLocks noChangeArrowheads="1"/>
          </p:cNvSpPr>
          <p:nvPr/>
        </p:nvSpPr>
        <p:spPr bwMode="auto">
          <a:xfrm rot="20968911">
            <a:off x="6924819" y="5256938"/>
            <a:ext cx="473976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¿Qué devuelve en </a:t>
            </a:r>
            <a:r>
              <a:rPr lang="es-ES" sz="2400" dirty="0" err="1">
                <a:solidFill>
                  <a:srgbClr val="002060"/>
                </a:solidFill>
                <a:latin typeface="Angelina"/>
                <a:cs typeface="Angelina"/>
              </a:rPr>
              <a:t>libroMinimo</a:t>
            </a: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 si todos los estantes </a:t>
            </a:r>
            <a:r>
              <a:rPr lang="es-ES" sz="2400" dirty="0" err="1">
                <a:solidFill>
                  <a:srgbClr val="002060"/>
                </a:solidFill>
                <a:latin typeface="Angelina"/>
                <a:cs typeface="Angelina"/>
              </a:rPr>
              <a:t>estan</a:t>
            </a: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 vacíos?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s-AR" altLang="es-ES" sz="2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26B2F0F9-3C62-4F6A-B534-63C1BC3E6AC3}"/>
              </a:ext>
            </a:extLst>
          </p:cNvPr>
          <p:cNvSpPr txBox="1">
            <a:spLocks noChangeArrowheads="1"/>
          </p:cNvSpPr>
          <p:nvPr/>
        </p:nvSpPr>
        <p:spPr bwMode="auto">
          <a:xfrm rot="20968911">
            <a:off x="1772207" y="5027012"/>
            <a:ext cx="37994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s-ES" sz="2400" dirty="0">
                <a:solidFill>
                  <a:srgbClr val="002060"/>
                </a:solidFill>
                <a:latin typeface="Angelina"/>
                <a:cs typeface="Angelina"/>
              </a:rPr>
              <a:t>¿Cómo quedaría el arreglo cuando todos los estantes están vacíos?</a:t>
            </a:r>
          </a:p>
        </p:txBody>
      </p:sp>
    </p:spTree>
    <p:extLst>
      <p:ext uri="{BB962C8B-B14F-4D97-AF65-F5344CB8AC3E}">
        <p14:creationId xmlns:p14="http://schemas.microsoft.com/office/powerpoint/2010/main" val="1668219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76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Objetivo de la actividad: </a:t>
            </a:r>
          </a:p>
          <a:p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Realizar un </a:t>
            </a:r>
            <a:r>
              <a:rPr lang="es-ES" sz="3200" b="1" dirty="0" err="1"/>
              <a:t>merge</a:t>
            </a:r>
            <a:r>
              <a:rPr lang="es-ES" sz="3200" dirty="0"/>
              <a:t> </a:t>
            </a:r>
            <a:r>
              <a:rPr lang="es-ES" sz="2800" dirty="0"/>
              <a:t>de 4 listas de libros.</a:t>
            </a:r>
          </a:p>
          <a:p>
            <a:pPr marL="457200" lvl="1" indent="0">
              <a:buNone/>
            </a:pPr>
            <a:endParaRPr lang="es-ES_tradnl" altLang="es-E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117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178" y="11834"/>
            <a:ext cx="6844145" cy="900545"/>
          </a:xfrm>
        </p:spPr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5714" y="1124351"/>
            <a:ext cx="11525521" cy="52319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b="1" dirty="0"/>
              <a:t>Tareas</a:t>
            </a:r>
            <a:r>
              <a:rPr lang="es-ES" dirty="0"/>
              <a:t>: Implemente el </a:t>
            </a:r>
            <a:r>
              <a:rPr lang="es-ES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programaMerge4Listas </a:t>
            </a:r>
            <a:r>
              <a:rPr lang="es-ES" dirty="0"/>
              <a:t>que:</a:t>
            </a:r>
            <a:endParaRPr lang="es-ES" sz="2000" dirty="0"/>
          </a:p>
          <a:p>
            <a:pPr marL="0" indent="0" algn="just">
              <a:buNone/>
            </a:pPr>
            <a:endParaRPr lang="es-ES" altLang="es-ES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457200" indent="-457200" algn="just">
              <a:buAutoNum type="alphaLcPeriod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Invoque al módulo </a:t>
            </a:r>
            <a:r>
              <a:rPr lang="es-ES_tradnl" altLang="es-E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CrearVector4Listas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que genere un vector de 4 listas de libros, utilizando el módulo </a:t>
            </a:r>
            <a:r>
              <a:rPr lang="es-ES_tradnl" altLang="es-E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CrearListaOrdenada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del </a:t>
            </a:r>
            <a:r>
              <a:rPr lang="es-ES_tradnl" altLang="es-ES" sz="2400" dirty="0" err="1">
                <a:latin typeface="Calibri" panose="020F0502020204030204" pitchFamily="34" charset="0"/>
                <a:cs typeface="Courier New" panose="02070309020205020404" pitchFamily="49" charset="0"/>
              </a:rPr>
              <a:t>programaListas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. Cada libro se</a:t>
            </a:r>
            <a:r>
              <a:rPr lang="es-ES" sz="2400" dirty="0"/>
              <a:t> representa con un código ISBN entre 0 y 10 (usar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Random</a:t>
            </a:r>
            <a:r>
              <a:rPr lang="es-ES" sz="2400" dirty="0"/>
              <a:t>). 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buAutoNum type="alphaLcPeriod"/>
            </a:pPr>
            <a:endParaRPr lang="es-ES" alt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>
              <a:buAutoNum type="alphaLcPeriod"/>
            </a:pP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Invoque al módulo </a:t>
            </a:r>
            <a:r>
              <a:rPr lang="es-ES_tradnl" altLang="es-ES" sz="2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Merge4</a:t>
            </a:r>
            <a:r>
              <a:rPr lang="es-ES_tradnl" altLang="es-ES" sz="2400" dirty="0">
                <a:latin typeface="Calibri" panose="020F0502020204030204" pitchFamily="34" charset="0"/>
                <a:cs typeface="Courier New" panose="02070309020205020404" pitchFamily="49" charset="0"/>
              </a:rPr>
              <a:t> que recibe el vector generado en a) y devuelve una nueva lista con los elementos de las 4 listas. Este módulo requiere: </a:t>
            </a:r>
          </a:p>
          <a:p>
            <a:pPr marL="1371600" lvl="2" indent="-457200" algn="just">
              <a:buAutoNum type="alphaLcPeriod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4" indent="0" algn="just">
              <a:buNone/>
            </a:pP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1. Implementar el </a:t>
            </a:r>
            <a:r>
              <a:rPr lang="es-AR" sz="2200" dirty="0">
                <a:latin typeface="Calibri" panose="020F0502020204030204" pitchFamily="34" charset="0"/>
                <a:cs typeface="Courier New" panose="02070309020205020404" pitchFamily="49" charset="0"/>
              </a:rPr>
              <a:t>módulo </a:t>
            </a:r>
            <a:r>
              <a:rPr lang="es-A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DeterminarMinimo</a:t>
            </a:r>
            <a:r>
              <a:rPr lang="es-A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que retorne el valor mínimo de un vector de listas ordenadas de forma creciente. El valor retornado se debe quitar de la lista original.</a:t>
            </a:r>
          </a:p>
          <a:p>
            <a:pPr marL="1828800" lvl="4" indent="0" algn="just">
              <a:buNone/>
            </a:pPr>
            <a:endParaRPr lang="es-ES_tradnl" altLang="es-ES" sz="22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1828800" lvl="4" indent="0" algn="just">
              <a:buNone/>
            </a:pPr>
            <a:r>
              <a:rPr lang="es-ES_tradnl" altLang="es-ES" sz="2200" dirty="0">
                <a:latin typeface="Calibri" panose="020F0502020204030204" pitchFamily="34" charset="0"/>
                <a:cs typeface="Courier New" panose="02070309020205020404" pitchFamily="49" charset="0"/>
              </a:rPr>
              <a:t>2. Implementar el módulo </a:t>
            </a:r>
            <a:r>
              <a:rPr lang="es-A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AgregarAlFinal</a:t>
            </a:r>
            <a:r>
              <a:rPr lang="es-AR" sz="2200" dirty="0">
                <a:latin typeface="Calibri" panose="020F0502020204030204" pitchFamily="34" charset="0"/>
                <a:cs typeface="Courier New" panose="02070309020205020404" pitchFamily="49" charset="0"/>
              </a:rPr>
              <a:t>. Para ello revisar el módulo </a:t>
            </a:r>
            <a:r>
              <a:rPr lang="es-AR" sz="2200" dirty="0" err="1">
                <a:latin typeface="Calibri" panose="020F0502020204030204" pitchFamily="34" charset="0"/>
                <a:cs typeface="Courier New" panose="02070309020205020404" pitchFamily="49" charset="0"/>
              </a:rPr>
              <a:t>CrearListaAgregarAtras</a:t>
            </a:r>
            <a:r>
              <a:rPr lang="es-AR" sz="2200" dirty="0">
                <a:latin typeface="Calibri" panose="020F0502020204030204" pitchFamily="34" charset="0"/>
                <a:cs typeface="Courier New" panose="02070309020205020404" pitchFamily="49" charset="0"/>
              </a:rPr>
              <a:t> del programa Listas de la clase 0. </a:t>
            </a:r>
          </a:p>
          <a:p>
            <a:pPr marL="1371600" lvl="2" indent="-457200" algn="just">
              <a:buAutoNum type="alphaLcPeriod"/>
            </a:pPr>
            <a:endParaRPr lang="es-ES_tradnl" altLang="es-E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14400" lvl="2" indent="0" algn="just">
              <a:buNone/>
            </a:pPr>
            <a:endParaRPr lang="es-ES" sz="32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8" name="Picture 6" descr="http://3.bp.blogspot.com/-BPf1HXI4kjk/VUFI53h4TMI/AAAAAAAAALE/4V7ytVtT6aE/s1600/imagen.gif">
            <a:extLst>
              <a:ext uri="{FF2B5EF4-FFF2-40B4-BE49-F238E27FC236}">
                <a16:creationId xmlns:a16="http://schemas.microsoft.com/office/drawing/2014/main" id="{FA3B8518-6A7F-4D98-B6B4-CE41680440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14" y="11834"/>
            <a:ext cx="1270000" cy="121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736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0178" y="11834"/>
            <a:ext cx="6844145" cy="900545"/>
          </a:xfrm>
        </p:spPr>
        <p:txBody>
          <a:bodyPr/>
          <a:lstStyle/>
          <a:p>
            <a:r>
              <a:rPr lang="es-ES" dirty="0"/>
              <a:t>Actividad en máquina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8" name="Picture 6" descr="http://3.bp.blogspot.com/-BPf1HXI4kjk/VUFI53h4TMI/AAAAAAAAALE/4V7ytVtT6aE/s1600/imagen.gif">
            <a:extLst>
              <a:ext uri="{FF2B5EF4-FFF2-40B4-BE49-F238E27FC236}">
                <a16:creationId xmlns:a16="http://schemas.microsoft.com/office/drawing/2014/main" id="{FA3B8518-6A7F-4D98-B6B4-CE41680440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14" y="150382"/>
            <a:ext cx="1270000" cy="121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id="{0FD006A3-96BE-488D-BD4E-AF3B92537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680" y="2049174"/>
            <a:ext cx="9713911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 algn="just">
              <a:lnSpc>
                <a:spcPct val="13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algn="just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defRPr sz="200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defTabSz="1857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1685A">
                  <a:lumMod val="50000"/>
                </a:srgbClr>
              </a:buClr>
              <a:buSzPct val="90000"/>
              <a:defRPr/>
            </a:pPr>
            <a:r>
              <a:rPr lang="es-AR" altLang="es-ES" sz="2400" dirty="0">
                <a:solidFill>
                  <a:prstClr val="black"/>
                </a:solidFill>
                <a:latin typeface="Calibri" panose="020F0502020204030204" pitchFamily="34" charset="0"/>
              </a:rPr>
              <a:t>Retomar la actividad 5 de la Clase 0 y obtener una única lista de empleados ordenada por apellido de empleado que contenga apellido, año de ingreso y categoría de cada uno de los empleados</a:t>
            </a:r>
            <a:endParaRPr lang="es-ES" altLang="es-ES" sz="24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0" t="26008" r="12099" b="35916"/>
          <a:stretch/>
        </p:blipFill>
        <p:spPr>
          <a:xfrm>
            <a:off x="313944" y="-28541"/>
            <a:ext cx="6159862" cy="68437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91" y="1840692"/>
            <a:ext cx="5497714" cy="261121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Pepe y Moni tienen una biblioteca con 4 estantes.</a:t>
            </a:r>
            <a:b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br>
              <a:rPr lang="es-ES" sz="1200" dirty="0">
                <a:solidFill>
                  <a:srgbClr val="0E452D"/>
                </a:solidFill>
                <a:latin typeface="Kohinoor Devanagari Book"/>
                <a:cs typeface="Kohinoor Devanagari Book"/>
              </a:rPr>
            </a:br>
            <a:r>
              <a:rPr lang="es-ES" sz="2400" dirty="0">
                <a:solidFill>
                  <a:srgbClr val="0E452D"/>
                </a:solidFill>
                <a:latin typeface="Kohinoor Devanagari Book"/>
                <a:cs typeface="Kohinoor Devanagari Book"/>
              </a:rPr>
              <a:t>Cada estante está ordenado alfabéticamente, por título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252" t="19346" r="29981" b="24056"/>
          <a:stretch/>
        </p:blipFill>
        <p:spPr>
          <a:xfrm>
            <a:off x="6837056" y="947527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9346903" y="4697721"/>
            <a:ext cx="1432926" cy="2160279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10539868" y="4939643"/>
            <a:ext cx="1432925" cy="1918357"/>
          </a:xfrm>
          <a:prstGeom prst="rect">
            <a:avLst/>
          </a:prstGeom>
        </p:spPr>
      </p:pic>
      <p:grpSp>
        <p:nvGrpSpPr>
          <p:cNvPr id="23" name="Agrupar 2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11" name="Imagen 4"/>
          <p:cNvPicPr>
            <a:picLocks noChangeAspect="1"/>
          </p:cNvPicPr>
          <p:nvPr/>
        </p:nvPicPr>
        <p:blipFill rotWithShape="1">
          <a:blip r:embed="rId3"/>
          <a:srcRect l="29252" t="19346" r="29981" b="24056"/>
          <a:stretch/>
        </p:blipFill>
        <p:spPr>
          <a:xfrm>
            <a:off x="6837057" y="3332061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uadroTexto 2"/>
          <p:cNvSpPr txBox="1"/>
          <p:nvPr/>
        </p:nvSpPr>
        <p:spPr>
          <a:xfrm>
            <a:off x="7503403" y="1281086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13" name="CuadroTexto 2"/>
          <p:cNvSpPr txBox="1"/>
          <p:nvPr/>
        </p:nvSpPr>
        <p:spPr>
          <a:xfrm>
            <a:off x="7503403" y="3608386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16" name="CuadroTexto 2"/>
          <p:cNvSpPr txBox="1"/>
          <p:nvPr/>
        </p:nvSpPr>
        <p:spPr>
          <a:xfrm>
            <a:off x="7503403" y="2501064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  <p:sp>
        <p:nvSpPr>
          <p:cNvPr id="17" name="CuadroTexto 2"/>
          <p:cNvSpPr txBox="1"/>
          <p:nvPr/>
        </p:nvSpPr>
        <p:spPr>
          <a:xfrm>
            <a:off x="7655803" y="4804235"/>
            <a:ext cx="1207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A..Z</a:t>
            </a:r>
          </a:p>
        </p:txBody>
      </p:sp>
    </p:spTree>
    <p:extLst>
      <p:ext uri="{BB962C8B-B14F-4D97-AF65-F5344CB8AC3E}">
        <p14:creationId xmlns:p14="http://schemas.microsoft.com/office/powerpoint/2010/main" val="6866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598249" y="4979853"/>
            <a:ext cx="4609238" cy="1236837"/>
            <a:chOff x="4905829" y="2425716"/>
            <a:chExt cx="5924857" cy="163636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/>
            <a:srcRect l="75650" t="46160" b="24837"/>
            <a:stretch/>
          </p:blipFill>
          <p:spPr>
            <a:xfrm>
              <a:off x="9004420" y="2435426"/>
              <a:ext cx="1826266" cy="16266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12" name="Agrupar 11"/>
            <p:cNvGrpSpPr/>
            <p:nvPr/>
          </p:nvGrpSpPr>
          <p:grpSpPr>
            <a:xfrm>
              <a:off x="4905829" y="2425716"/>
              <a:ext cx="4255563" cy="1631811"/>
              <a:chOff x="4905829" y="2425716"/>
              <a:chExt cx="4255563" cy="1631811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 rotWithShape="1">
              <a:blip r:embed="rId2"/>
              <a:srcRect l="52" t="46160" r="72998" b="24837"/>
              <a:stretch/>
            </p:blipFill>
            <p:spPr>
              <a:xfrm>
                <a:off x="4905829" y="2430869"/>
                <a:ext cx="202122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/>
              <a:srcRect l="31447" t="46160" r="35257" b="24837"/>
              <a:stretch/>
            </p:blipFill>
            <p:spPr>
              <a:xfrm>
                <a:off x="6664128" y="2425716"/>
                <a:ext cx="2497264" cy="162665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</p:grpSp>
      <p:pic>
        <p:nvPicPr>
          <p:cNvPr id="1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49209"/>
          <a:stretch/>
        </p:blipFill>
        <p:spPr>
          <a:xfrm>
            <a:off x="6202427" y="79985"/>
            <a:ext cx="1432926" cy="2160279"/>
          </a:xfrm>
          <a:prstGeom prst="rect">
            <a:avLst/>
          </a:prstGeom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51382"/>
          <a:stretch/>
        </p:blipFill>
        <p:spPr>
          <a:xfrm>
            <a:off x="7395392" y="321907"/>
            <a:ext cx="1432925" cy="1918357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8564550">
            <a:off x="6440425" y="3198198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55480-O86KUM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3" t="64915" r="6944" b="9077"/>
          <a:stretch/>
        </p:blipFill>
        <p:spPr>
          <a:xfrm>
            <a:off x="271133" y="31723"/>
            <a:ext cx="6121863" cy="41776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157" y="1512505"/>
            <a:ext cx="4684320" cy="1232994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Quieren</a:t>
            </a:r>
            <a:r>
              <a:rPr lang="es-ES" sz="2400" dirty="0">
                <a:solidFill>
                  <a:srgbClr val="FFFFFF"/>
                </a:solidFill>
                <a:latin typeface="Devanagari Sangam MN"/>
                <a:cs typeface="Devanagari Sangam MN"/>
              </a:rPr>
              <a:t> </a:t>
            </a:r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pasar todos los libros a un solo estante también ordenado alfabéticamente, por título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21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22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pic>
        <p:nvPicPr>
          <p:cNvPr id="18" name="Imagen 4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8567507" y="1855583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4"/>
          <p:cNvPicPr>
            <a:picLocks noChangeAspect="1"/>
          </p:cNvPicPr>
          <p:nvPr/>
        </p:nvPicPr>
        <p:blipFill rotWithShape="1">
          <a:blip r:embed="rId2"/>
          <a:srcRect l="29252" t="19346" r="29981" b="24056"/>
          <a:stretch/>
        </p:blipFill>
        <p:spPr>
          <a:xfrm>
            <a:off x="8588377" y="4220705"/>
            <a:ext cx="2540075" cy="2445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Flecha derecha 2"/>
          <p:cNvSpPr/>
          <p:nvPr/>
        </p:nvSpPr>
        <p:spPr>
          <a:xfrm rot="8564550">
            <a:off x="6573908" y="3997500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"/>
          <p:cNvSpPr/>
          <p:nvPr/>
        </p:nvSpPr>
        <p:spPr>
          <a:xfrm rot="9651049">
            <a:off x="6745224" y="4722006"/>
            <a:ext cx="1726680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"/>
          <p:cNvSpPr/>
          <p:nvPr/>
        </p:nvSpPr>
        <p:spPr>
          <a:xfrm rot="11299144">
            <a:off x="6726089" y="5579649"/>
            <a:ext cx="1578273" cy="3995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16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70117" r="57716" b="6788"/>
          <a:stretch/>
        </p:blipFill>
        <p:spPr>
          <a:xfrm>
            <a:off x="1298571" y="1198591"/>
            <a:ext cx="5350124" cy="43662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2984" y="2140340"/>
            <a:ext cx="4057526" cy="199764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Pepe se encargará de ir colocando los libros en el nuevo estante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7860754" y="2034764"/>
            <a:ext cx="1035424" cy="3146612"/>
          </a:xfrm>
        </p:spPr>
      </p:pic>
      <p:grpSp>
        <p:nvGrpSpPr>
          <p:cNvPr id="7" name="Agrupar 6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3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81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778" r="54803" b="61718"/>
          <a:stretch/>
        </p:blipFill>
        <p:spPr>
          <a:xfrm>
            <a:off x="0" y="485144"/>
            <a:ext cx="4977240" cy="376699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851383" y="627832"/>
            <a:ext cx="3757854" cy="195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4B0000"/>
                </a:solidFill>
                <a:latin typeface="Kohinoor Devanagari Book"/>
                <a:cs typeface="Kohinoor Devanagari Book"/>
              </a:rPr>
              <a:t>Moni se encargará de ir pasándole los libros a Pepe</a:t>
            </a:r>
          </a:p>
        </p:txBody>
      </p:sp>
      <p:pic>
        <p:nvPicPr>
          <p:cNvPr id="36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5586088" y="2238111"/>
            <a:ext cx="1035423" cy="2971800"/>
          </a:xfrm>
          <a:prstGeom prst="rect">
            <a:avLst/>
          </a:prstGeom>
        </p:spPr>
      </p:pic>
      <p:grpSp>
        <p:nvGrpSpPr>
          <p:cNvPr id="83" name="Agrupar 82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84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85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8" name="CuadroTexto 20">
            <a:extLst>
              <a:ext uri="{FF2B5EF4-FFF2-40B4-BE49-F238E27FC236}">
                <a16:creationId xmlns:a16="http://schemas.microsoft.com/office/drawing/2014/main" id="{2523AE09-AD5A-4D8B-A701-E3C5E5EEE233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9" name="Agrupar 51">
            <a:extLst>
              <a:ext uri="{FF2B5EF4-FFF2-40B4-BE49-F238E27FC236}">
                <a16:creationId xmlns:a16="http://schemas.microsoft.com/office/drawing/2014/main" id="{1A8C8CC5-4388-49B1-AAB6-D220F9B93828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0" name="Rectángulo redondeado 52">
              <a:extLst>
                <a:ext uri="{FF2B5EF4-FFF2-40B4-BE49-F238E27FC236}">
                  <a16:creationId xmlns:a16="http://schemas.microsoft.com/office/drawing/2014/main" id="{4CD6A56D-B344-45C8-9A9B-E522B814F452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ángulo 53">
              <a:extLst>
                <a:ext uri="{FF2B5EF4-FFF2-40B4-BE49-F238E27FC236}">
                  <a16:creationId xmlns:a16="http://schemas.microsoft.com/office/drawing/2014/main" id="{B9ADD83A-1B05-408D-8EFF-1F26D69DEA5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2" name="Agrupar 54">
            <a:extLst>
              <a:ext uri="{FF2B5EF4-FFF2-40B4-BE49-F238E27FC236}">
                <a16:creationId xmlns:a16="http://schemas.microsoft.com/office/drawing/2014/main" id="{D11638C1-4E82-4A63-AF7F-164B112D4E1E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3" name="Rectángulo redondeado 55">
              <a:extLst>
                <a:ext uri="{FF2B5EF4-FFF2-40B4-BE49-F238E27FC236}">
                  <a16:creationId xmlns:a16="http://schemas.microsoft.com/office/drawing/2014/main" id="{04BE5B22-9D8A-46EA-8029-70AE6B4B628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Rectángulo 56">
              <a:extLst>
                <a:ext uri="{FF2B5EF4-FFF2-40B4-BE49-F238E27FC236}">
                  <a16:creationId xmlns:a16="http://schemas.microsoft.com/office/drawing/2014/main" id="{9816BFAD-6D22-468A-AA11-4CB0A4571E13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65" name="Agrupar 60">
            <a:extLst>
              <a:ext uri="{FF2B5EF4-FFF2-40B4-BE49-F238E27FC236}">
                <a16:creationId xmlns:a16="http://schemas.microsoft.com/office/drawing/2014/main" id="{D5E44E38-4E1A-4B23-A997-A0D508FF710C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6" name="Rectángulo redondeado 61">
              <a:extLst>
                <a:ext uri="{FF2B5EF4-FFF2-40B4-BE49-F238E27FC236}">
                  <a16:creationId xmlns:a16="http://schemas.microsoft.com/office/drawing/2014/main" id="{3DEA0DD5-665C-44FC-BD58-2BA2CA589667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ángulo 62">
              <a:extLst>
                <a:ext uri="{FF2B5EF4-FFF2-40B4-BE49-F238E27FC236}">
                  <a16:creationId xmlns:a16="http://schemas.microsoft.com/office/drawing/2014/main" id="{4047B026-3FD6-4DD7-8288-D466408C0857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51AD532-CA56-440B-84F9-E59018D68F20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35">
            <a:extLst>
              <a:ext uri="{FF2B5EF4-FFF2-40B4-BE49-F238E27FC236}">
                <a16:creationId xmlns:a16="http://schemas.microsoft.com/office/drawing/2014/main" id="{DD5D611E-E4F4-4C40-A269-AAE62A863860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70" name="Agrupar 51">
            <a:extLst>
              <a:ext uri="{FF2B5EF4-FFF2-40B4-BE49-F238E27FC236}">
                <a16:creationId xmlns:a16="http://schemas.microsoft.com/office/drawing/2014/main" id="{F904D2A6-30EA-4B9C-A50B-A1610498A205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71" name="Rectángulo redondeado 37">
              <a:extLst>
                <a:ext uri="{FF2B5EF4-FFF2-40B4-BE49-F238E27FC236}">
                  <a16:creationId xmlns:a16="http://schemas.microsoft.com/office/drawing/2014/main" id="{C63AF2EB-9315-4911-8178-9EB6CEF8C752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ángulo 38">
              <a:extLst>
                <a:ext uri="{FF2B5EF4-FFF2-40B4-BE49-F238E27FC236}">
                  <a16:creationId xmlns:a16="http://schemas.microsoft.com/office/drawing/2014/main" id="{F77A2597-A0DB-4B25-8997-ABE8951E91B3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73" name="Agrupar 54">
            <a:extLst>
              <a:ext uri="{FF2B5EF4-FFF2-40B4-BE49-F238E27FC236}">
                <a16:creationId xmlns:a16="http://schemas.microsoft.com/office/drawing/2014/main" id="{7AE26743-5074-4E7B-BA8F-20F12E08A445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4" name="Rectángulo redondeado 40">
              <a:extLst>
                <a:ext uri="{FF2B5EF4-FFF2-40B4-BE49-F238E27FC236}">
                  <a16:creationId xmlns:a16="http://schemas.microsoft.com/office/drawing/2014/main" id="{D1445F15-27D4-4AF1-8D8A-43C361EDFFAB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 41">
              <a:extLst>
                <a:ext uri="{FF2B5EF4-FFF2-40B4-BE49-F238E27FC236}">
                  <a16:creationId xmlns:a16="http://schemas.microsoft.com/office/drawing/2014/main" id="{17B154BE-F8AE-49AC-A21C-8DA9A75C547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76" name="Agrupar 60">
            <a:extLst>
              <a:ext uri="{FF2B5EF4-FFF2-40B4-BE49-F238E27FC236}">
                <a16:creationId xmlns:a16="http://schemas.microsoft.com/office/drawing/2014/main" id="{9589AB59-75F1-48D3-B727-77AADA8FB580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7" name="Rectángulo redondeado 43">
              <a:extLst>
                <a:ext uri="{FF2B5EF4-FFF2-40B4-BE49-F238E27FC236}">
                  <a16:creationId xmlns:a16="http://schemas.microsoft.com/office/drawing/2014/main" id="{F4437DA0-E0B5-4829-BE95-833A146EC25B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ángulo 44">
              <a:extLst>
                <a:ext uri="{FF2B5EF4-FFF2-40B4-BE49-F238E27FC236}">
                  <a16:creationId xmlns:a16="http://schemas.microsoft.com/office/drawing/2014/main" id="{1B5D2A86-56DB-48D0-8DC6-7A75EBF808D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79" name="Rectángulo 45">
            <a:extLst>
              <a:ext uri="{FF2B5EF4-FFF2-40B4-BE49-F238E27FC236}">
                <a16:creationId xmlns:a16="http://schemas.microsoft.com/office/drawing/2014/main" id="{502FBCE2-BABE-490C-A7FB-7971B0803E85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46">
            <a:extLst>
              <a:ext uri="{FF2B5EF4-FFF2-40B4-BE49-F238E27FC236}">
                <a16:creationId xmlns:a16="http://schemas.microsoft.com/office/drawing/2014/main" id="{DFB331BC-3EEC-47D7-8083-899A982EBE7C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08" name="Agrupar 51">
            <a:extLst>
              <a:ext uri="{FF2B5EF4-FFF2-40B4-BE49-F238E27FC236}">
                <a16:creationId xmlns:a16="http://schemas.microsoft.com/office/drawing/2014/main" id="{4A26D5FC-51D8-4F05-A6AD-CE116B1B7596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9" name="Rectángulo redondeado 48">
              <a:extLst>
                <a:ext uri="{FF2B5EF4-FFF2-40B4-BE49-F238E27FC236}">
                  <a16:creationId xmlns:a16="http://schemas.microsoft.com/office/drawing/2014/main" id="{CDB71C37-2D77-47A7-8BF1-BE656E8F6458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49">
              <a:extLst>
                <a:ext uri="{FF2B5EF4-FFF2-40B4-BE49-F238E27FC236}">
                  <a16:creationId xmlns:a16="http://schemas.microsoft.com/office/drawing/2014/main" id="{1ABC1234-D11F-49BB-838F-B93D774B957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1" name="Agrupar 54">
            <a:extLst>
              <a:ext uri="{FF2B5EF4-FFF2-40B4-BE49-F238E27FC236}">
                <a16:creationId xmlns:a16="http://schemas.microsoft.com/office/drawing/2014/main" id="{952EE5F6-B4AF-4D59-912F-B96787C9D1A4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2" name="Rectángulo redondeado 57">
              <a:extLst>
                <a:ext uri="{FF2B5EF4-FFF2-40B4-BE49-F238E27FC236}">
                  <a16:creationId xmlns:a16="http://schemas.microsoft.com/office/drawing/2014/main" id="{78D37CA5-6B4A-4DD3-9429-4225395299A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58">
              <a:extLst>
                <a:ext uri="{FF2B5EF4-FFF2-40B4-BE49-F238E27FC236}">
                  <a16:creationId xmlns:a16="http://schemas.microsoft.com/office/drawing/2014/main" id="{81BC5EDE-7DB5-4540-9B74-0EAEA7C4AEC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4" name="Agrupar 60">
            <a:extLst>
              <a:ext uri="{FF2B5EF4-FFF2-40B4-BE49-F238E27FC236}">
                <a16:creationId xmlns:a16="http://schemas.microsoft.com/office/drawing/2014/main" id="{840DAFFC-CDD5-42C8-BFDD-46A10D4109D9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5" name="Rectángulo redondeado 63">
              <a:extLst>
                <a:ext uri="{FF2B5EF4-FFF2-40B4-BE49-F238E27FC236}">
                  <a16:creationId xmlns:a16="http://schemas.microsoft.com/office/drawing/2014/main" id="{FA55E21A-31D3-449F-8826-09753F8C0044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Rectángulo 64">
              <a:extLst>
                <a:ext uri="{FF2B5EF4-FFF2-40B4-BE49-F238E27FC236}">
                  <a16:creationId xmlns:a16="http://schemas.microsoft.com/office/drawing/2014/main" id="{9223E4CC-5AA2-47E5-B96F-C634E88661AB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7" name="Rectángulo 65">
            <a:extLst>
              <a:ext uri="{FF2B5EF4-FFF2-40B4-BE49-F238E27FC236}">
                <a16:creationId xmlns:a16="http://schemas.microsoft.com/office/drawing/2014/main" id="{DCFD2763-B4F0-42F8-9289-9BB226F6C246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CuadroTexto 66">
            <a:extLst>
              <a:ext uri="{FF2B5EF4-FFF2-40B4-BE49-F238E27FC236}">
                <a16:creationId xmlns:a16="http://schemas.microsoft.com/office/drawing/2014/main" id="{6CC64422-8D84-4D97-8BAE-944CED9F1B39}"/>
              </a:ext>
            </a:extLst>
          </p:cNvPr>
          <p:cNvSpPr txBox="1"/>
          <p:nvPr/>
        </p:nvSpPr>
        <p:spPr>
          <a:xfrm>
            <a:off x="7767274" y="473128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119" name="Agrupar 54">
            <a:extLst>
              <a:ext uri="{FF2B5EF4-FFF2-40B4-BE49-F238E27FC236}">
                <a16:creationId xmlns:a16="http://schemas.microsoft.com/office/drawing/2014/main" id="{959A1CDA-7688-4606-939F-A396889B0764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0" name="Rectángulo redondeado 75">
              <a:extLst>
                <a:ext uri="{FF2B5EF4-FFF2-40B4-BE49-F238E27FC236}">
                  <a16:creationId xmlns:a16="http://schemas.microsoft.com/office/drawing/2014/main" id="{37521047-5970-4928-9306-672ECD33AB44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 76">
              <a:extLst>
                <a:ext uri="{FF2B5EF4-FFF2-40B4-BE49-F238E27FC236}">
                  <a16:creationId xmlns:a16="http://schemas.microsoft.com/office/drawing/2014/main" id="{2F9CB5FC-7A8F-4F9C-8197-34A0AA3BDC6C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2" name="Rectángulo 83">
            <a:extLst>
              <a:ext uri="{FF2B5EF4-FFF2-40B4-BE49-F238E27FC236}">
                <a16:creationId xmlns:a16="http://schemas.microsoft.com/office/drawing/2014/main" id="{FBB9F48C-0795-4757-AF86-38AD9A807D49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3" name="Agrupar 60">
            <a:extLst>
              <a:ext uri="{FF2B5EF4-FFF2-40B4-BE49-F238E27FC236}">
                <a16:creationId xmlns:a16="http://schemas.microsoft.com/office/drawing/2014/main" id="{63027108-A4ED-48D3-8BEA-84BB15625AEC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4" name="Rectángulo redondeado 85">
              <a:extLst>
                <a:ext uri="{FF2B5EF4-FFF2-40B4-BE49-F238E27FC236}">
                  <a16:creationId xmlns:a16="http://schemas.microsoft.com/office/drawing/2014/main" id="{81A0CFB3-B93E-48ED-B9FB-4AB9F56A5AC3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Rectángulo 89">
              <a:extLst>
                <a:ext uri="{FF2B5EF4-FFF2-40B4-BE49-F238E27FC236}">
                  <a16:creationId xmlns:a16="http://schemas.microsoft.com/office/drawing/2014/main" id="{3104B125-F604-4473-AB54-324757D8E3E9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26" name="Agrupar 51">
            <a:extLst>
              <a:ext uri="{FF2B5EF4-FFF2-40B4-BE49-F238E27FC236}">
                <a16:creationId xmlns:a16="http://schemas.microsoft.com/office/drawing/2014/main" id="{AADE4C6D-DAD4-42EE-A9F4-6C087F70A5F1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27" name="Rectángulo redondeado 69">
              <a:extLst>
                <a:ext uri="{FF2B5EF4-FFF2-40B4-BE49-F238E27FC236}">
                  <a16:creationId xmlns:a16="http://schemas.microsoft.com/office/drawing/2014/main" id="{B65778E5-3AC5-460F-B3F7-336180D1A48D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Rectángulo 70">
              <a:extLst>
                <a:ext uri="{FF2B5EF4-FFF2-40B4-BE49-F238E27FC236}">
                  <a16:creationId xmlns:a16="http://schemas.microsoft.com/office/drawing/2014/main" id="{B5342F7B-8F21-4C26-AE69-4DAA6950C671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8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n 120" descr="55480-O86KUM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4" t="7282" r="7776" b="74408"/>
          <a:stretch/>
        </p:blipFill>
        <p:spPr>
          <a:xfrm>
            <a:off x="456641" y="385261"/>
            <a:ext cx="4395185" cy="18504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6094" y="757556"/>
            <a:ext cx="3910003" cy="71214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FFFF"/>
                </a:solidFill>
                <a:latin typeface="Kohinoor Devanagari Book"/>
                <a:cs typeface="Kohinoor Devanagari Book"/>
              </a:rPr>
              <a:t>Comienzan a trabajar…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14917" r="69017" b="12769"/>
          <a:stretch/>
        </p:blipFill>
        <p:spPr>
          <a:xfrm>
            <a:off x="4707063" y="2120378"/>
            <a:ext cx="1035424" cy="3146612"/>
          </a:xfrm>
        </p:spPr>
      </p:pic>
      <p:pic>
        <p:nvPicPr>
          <p:cNvPr id="23" name="Marcador de conteni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2" t="16761" r="3233" b="14943"/>
          <a:stretch/>
        </p:blipFill>
        <p:spPr>
          <a:xfrm>
            <a:off x="6556448" y="2238111"/>
            <a:ext cx="1035423" cy="2971800"/>
          </a:xfrm>
          <a:prstGeom prst="rect">
            <a:avLst/>
          </a:prstGeom>
        </p:spPr>
      </p:pic>
      <p:sp>
        <p:nvSpPr>
          <p:cNvPr id="118" name="CuadroTexto 117"/>
          <p:cNvSpPr txBox="1"/>
          <p:nvPr/>
        </p:nvSpPr>
        <p:spPr>
          <a:xfrm>
            <a:off x="380719" y="3462790"/>
            <a:ext cx="27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Estante nuevo</a:t>
            </a:r>
          </a:p>
        </p:txBody>
      </p:sp>
      <p:sp>
        <p:nvSpPr>
          <p:cNvPr id="119" name="Rectángulo 118"/>
          <p:cNvSpPr/>
          <p:nvPr/>
        </p:nvSpPr>
        <p:spPr>
          <a:xfrm>
            <a:off x="442367" y="3310393"/>
            <a:ext cx="4139998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2" name="Agrupar 121"/>
          <p:cNvGrpSpPr/>
          <p:nvPr/>
        </p:nvGrpSpPr>
        <p:grpSpPr>
          <a:xfrm>
            <a:off x="8918800" y="-114152"/>
            <a:ext cx="3244660" cy="1812153"/>
            <a:chOff x="8947340" y="0"/>
            <a:chExt cx="3244660" cy="1812153"/>
          </a:xfrm>
        </p:grpSpPr>
        <p:sp>
          <p:nvSpPr>
            <p:cNvPr id="123" name="Título 1"/>
            <p:cNvSpPr txBox="1">
              <a:spLocks/>
            </p:cNvSpPr>
            <p:nvPr/>
          </p:nvSpPr>
          <p:spPr>
            <a:xfrm>
              <a:off x="8947340" y="0"/>
              <a:ext cx="3244660" cy="16266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8000" kern="1400" spc="-800" dirty="0" err="1">
                  <a:solidFill>
                    <a:schemeClr val="bg1">
                      <a:lumMod val="85000"/>
                    </a:schemeClr>
                  </a:solidFill>
                  <a:latin typeface="Silom"/>
                  <a:cs typeface="Silom"/>
                </a:rPr>
                <a:t>Merge</a:t>
              </a:r>
              <a:endParaRPr lang="es-ES" kern="1400" spc="-800" dirty="0">
                <a:solidFill>
                  <a:schemeClr val="bg1">
                    <a:lumMod val="85000"/>
                  </a:schemeClr>
                </a:solidFill>
                <a:latin typeface="Silom"/>
                <a:cs typeface="Silom"/>
              </a:endParaRPr>
            </a:p>
          </p:txBody>
        </p:sp>
        <p:sp>
          <p:nvSpPr>
            <p:cNvPr id="124" name="Subtítulo 2"/>
            <p:cNvSpPr txBox="1">
              <a:spLocks/>
            </p:cNvSpPr>
            <p:nvPr/>
          </p:nvSpPr>
          <p:spPr>
            <a:xfrm>
              <a:off x="9147123" y="1395238"/>
              <a:ext cx="2711314" cy="4169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>
                  <a:solidFill>
                    <a:schemeClr val="bg1">
                      <a:lumMod val="85000"/>
                    </a:schemeClr>
                  </a:solidFill>
                </a:rPr>
                <a:t>Un caso de la vida real</a:t>
              </a: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Taller de Programación -  Imperativo - 2018</a:t>
            </a:r>
            <a:endParaRPr lang="es-ES"/>
          </a:p>
        </p:txBody>
      </p:sp>
      <p:sp>
        <p:nvSpPr>
          <p:cNvPr id="56" name="CuadroTexto 20">
            <a:extLst>
              <a:ext uri="{FF2B5EF4-FFF2-40B4-BE49-F238E27FC236}">
                <a16:creationId xmlns:a16="http://schemas.microsoft.com/office/drawing/2014/main" id="{6C2959FB-98F9-4496-95D0-067D6C2C4FB0}"/>
              </a:ext>
            </a:extLst>
          </p:cNvPr>
          <p:cNvSpPr txBox="1"/>
          <p:nvPr/>
        </p:nvSpPr>
        <p:spPr>
          <a:xfrm>
            <a:off x="7767274" y="946708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1</a:t>
            </a:r>
          </a:p>
        </p:txBody>
      </p:sp>
      <p:grpSp>
        <p:nvGrpSpPr>
          <p:cNvPr id="57" name="Agrupar 51">
            <a:extLst>
              <a:ext uri="{FF2B5EF4-FFF2-40B4-BE49-F238E27FC236}">
                <a16:creationId xmlns:a16="http://schemas.microsoft.com/office/drawing/2014/main" id="{50EC47C9-E86D-4459-9945-68458B037B9D}"/>
              </a:ext>
            </a:extLst>
          </p:cNvPr>
          <p:cNvGrpSpPr/>
          <p:nvPr/>
        </p:nvGrpSpPr>
        <p:grpSpPr>
          <a:xfrm rot="16200000">
            <a:off x="8429523" y="1240063"/>
            <a:ext cx="1005859" cy="415551"/>
            <a:chOff x="2480412" y="0"/>
            <a:chExt cx="1399894" cy="656610"/>
          </a:xfrm>
          <a:solidFill>
            <a:srgbClr val="92456C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61" name="Rectángulo redondeado 52">
              <a:extLst>
                <a:ext uri="{FF2B5EF4-FFF2-40B4-BE49-F238E27FC236}">
                  <a16:creationId xmlns:a16="http://schemas.microsoft.com/office/drawing/2014/main" id="{AE8732F2-5F1D-4D08-9A89-750D8A4DAF91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ángulo 53">
              <a:extLst>
                <a:ext uri="{FF2B5EF4-FFF2-40B4-BE49-F238E27FC236}">
                  <a16:creationId xmlns:a16="http://schemas.microsoft.com/office/drawing/2014/main" id="{2DA9EE05-F069-4FA8-AF03-3C103B6BFCEC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La Broma</a:t>
              </a:r>
              <a:endParaRPr lang="es-ES_tradnl" sz="1400" kern="1200" dirty="0"/>
            </a:p>
          </p:txBody>
        </p:sp>
      </p:grpSp>
      <p:grpSp>
        <p:nvGrpSpPr>
          <p:cNvPr id="63" name="Agrupar 54">
            <a:extLst>
              <a:ext uri="{FF2B5EF4-FFF2-40B4-BE49-F238E27FC236}">
                <a16:creationId xmlns:a16="http://schemas.microsoft.com/office/drawing/2014/main" id="{96441668-391E-494F-91DB-56E15C9A1A00}"/>
              </a:ext>
            </a:extLst>
          </p:cNvPr>
          <p:cNvGrpSpPr/>
          <p:nvPr/>
        </p:nvGrpSpPr>
        <p:grpSpPr>
          <a:xfrm rot="16200000">
            <a:off x="8922446" y="1241861"/>
            <a:ext cx="1005859" cy="415551"/>
            <a:chOff x="2858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68" name="Rectángulo redondeado 55">
              <a:extLst>
                <a:ext uri="{FF2B5EF4-FFF2-40B4-BE49-F238E27FC236}">
                  <a16:creationId xmlns:a16="http://schemas.microsoft.com/office/drawing/2014/main" id="{CA9A3972-17F5-4D3C-9BFA-73BC066AD6DD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ángulo 56">
              <a:extLst>
                <a:ext uri="{FF2B5EF4-FFF2-40B4-BE49-F238E27FC236}">
                  <a16:creationId xmlns:a16="http://schemas.microsoft.com/office/drawing/2014/main" id="{578644EF-7CB1-49C4-8A1A-7F725EB328DE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Platero y Yo</a:t>
              </a:r>
            </a:p>
          </p:txBody>
        </p:sp>
      </p:grpSp>
      <p:grpSp>
        <p:nvGrpSpPr>
          <p:cNvPr id="73" name="Agrupar 60">
            <a:extLst>
              <a:ext uri="{FF2B5EF4-FFF2-40B4-BE49-F238E27FC236}">
                <a16:creationId xmlns:a16="http://schemas.microsoft.com/office/drawing/2014/main" id="{F629B1A0-75C8-4D4A-8D6A-5E877D28030A}"/>
              </a:ext>
            </a:extLst>
          </p:cNvPr>
          <p:cNvGrpSpPr/>
          <p:nvPr/>
        </p:nvGrpSpPr>
        <p:grpSpPr>
          <a:xfrm rot="16200000">
            <a:off x="9409138" y="1256131"/>
            <a:ext cx="1005859" cy="415550"/>
            <a:chOff x="2890257" y="505119"/>
            <a:chExt cx="1374951" cy="673493"/>
          </a:xfrm>
          <a:solidFill>
            <a:srgbClr val="92456C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74" name="Rectángulo redondeado 61">
              <a:extLst>
                <a:ext uri="{FF2B5EF4-FFF2-40B4-BE49-F238E27FC236}">
                  <a16:creationId xmlns:a16="http://schemas.microsoft.com/office/drawing/2014/main" id="{59CACFEF-A524-4399-90BF-F1A34B400A4C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 62">
              <a:extLst>
                <a:ext uri="{FF2B5EF4-FFF2-40B4-BE49-F238E27FC236}">
                  <a16:creationId xmlns:a16="http://schemas.microsoft.com/office/drawing/2014/main" id="{DB6F415F-CDDC-430C-8F28-7D6945A421D8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sp>
        <p:nvSpPr>
          <p:cNvPr id="82" name="Rectángulo 67">
            <a:extLst>
              <a:ext uri="{FF2B5EF4-FFF2-40B4-BE49-F238E27FC236}">
                <a16:creationId xmlns:a16="http://schemas.microsoft.com/office/drawing/2014/main" id="{7C829FDA-0BE8-43D6-8DB3-09AB62EC951A}"/>
              </a:ext>
            </a:extLst>
          </p:cNvPr>
          <p:cNvSpPr/>
          <p:nvPr/>
        </p:nvSpPr>
        <p:spPr>
          <a:xfrm>
            <a:off x="8694834" y="1988345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35">
            <a:extLst>
              <a:ext uri="{FF2B5EF4-FFF2-40B4-BE49-F238E27FC236}">
                <a16:creationId xmlns:a16="http://schemas.microsoft.com/office/drawing/2014/main" id="{3D6031B1-3ADD-4F1A-AC27-37EE55B384C5}"/>
              </a:ext>
            </a:extLst>
          </p:cNvPr>
          <p:cNvSpPr txBox="1"/>
          <p:nvPr/>
        </p:nvSpPr>
        <p:spPr>
          <a:xfrm>
            <a:off x="7767274" y="2228082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2</a:t>
            </a:r>
          </a:p>
        </p:txBody>
      </p:sp>
      <p:grpSp>
        <p:nvGrpSpPr>
          <p:cNvPr id="87" name="Agrupar 51">
            <a:extLst>
              <a:ext uri="{FF2B5EF4-FFF2-40B4-BE49-F238E27FC236}">
                <a16:creationId xmlns:a16="http://schemas.microsoft.com/office/drawing/2014/main" id="{4948F208-31ED-4858-AB62-3E9B7E8AE8E7}"/>
              </a:ext>
            </a:extLst>
          </p:cNvPr>
          <p:cNvGrpSpPr/>
          <p:nvPr/>
        </p:nvGrpSpPr>
        <p:grpSpPr>
          <a:xfrm rot="16200000">
            <a:off x="8429523" y="2521437"/>
            <a:ext cx="1005859" cy="415551"/>
            <a:chOff x="2480412" y="0"/>
            <a:chExt cx="1399894" cy="656610"/>
          </a:xfrm>
          <a:solidFill>
            <a:srgbClr val="0070C0"/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88" name="Rectángulo redondeado 37">
              <a:extLst>
                <a:ext uri="{FF2B5EF4-FFF2-40B4-BE49-F238E27FC236}">
                  <a16:creationId xmlns:a16="http://schemas.microsoft.com/office/drawing/2014/main" id="{F44DD497-0264-4BA3-84D2-45D3F722B405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 38">
              <a:extLst>
                <a:ext uri="{FF2B5EF4-FFF2-40B4-BE49-F238E27FC236}">
                  <a16:creationId xmlns:a16="http://schemas.microsoft.com/office/drawing/2014/main" id="{6EFD77A8-CAD1-463E-8927-0FC0511EC576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 err="1"/>
                <a:t>Cronicas</a:t>
              </a:r>
              <a:r>
                <a:rPr lang="es-ES_tradnl" sz="1400" dirty="0"/>
                <a:t> marcianas</a:t>
              </a:r>
              <a:endParaRPr lang="es-ES_tradnl" sz="1400" kern="1200" dirty="0"/>
            </a:p>
          </p:txBody>
        </p:sp>
      </p:grpSp>
      <p:grpSp>
        <p:nvGrpSpPr>
          <p:cNvPr id="91" name="Agrupar 54">
            <a:extLst>
              <a:ext uri="{FF2B5EF4-FFF2-40B4-BE49-F238E27FC236}">
                <a16:creationId xmlns:a16="http://schemas.microsoft.com/office/drawing/2014/main" id="{49294487-BB7B-4940-AE63-85B55A391E7B}"/>
              </a:ext>
            </a:extLst>
          </p:cNvPr>
          <p:cNvGrpSpPr/>
          <p:nvPr/>
        </p:nvGrpSpPr>
        <p:grpSpPr>
          <a:xfrm rot="16200000">
            <a:off x="8922446" y="2523235"/>
            <a:ext cx="1005859" cy="415551"/>
            <a:chOff x="2858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92" name="Rectángulo redondeado 40">
              <a:extLst>
                <a:ext uri="{FF2B5EF4-FFF2-40B4-BE49-F238E27FC236}">
                  <a16:creationId xmlns:a16="http://schemas.microsoft.com/office/drawing/2014/main" id="{E6D7D359-8CB1-4310-9295-09483BF24EC2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Rectángulo 41">
              <a:extLst>
                <a:ext uri="{FF2B5EF4-FFF2-40B4-BE49-F238E27FC236}">
                  <a16:creationId xmlns:a16="http://schemas.microsoft.com/office/drawing/2014/main" id="{8BC93090-DA73-4CD1-9BC4-87FC3F980A4C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Rayuela</a:t>
              </a:r>
            </a:p>
          </p:txBody>
        </p:sp>
      </p:grpSp>
      <p:grpSp>
        <p:nvGrpSpPr>
          <p:cNvPr id="94" name="Agrupar 60">
            <a:extLst>
              <a:ext uri="{FF2B5EF4-FFF2-40B4-BE49-F238E27FC236}">
                <a16:creationId xmlns:a16="http://schemas.microsoft.com/office/drawing/2014/main" id="{D4CB0D49-2CCE-4188-895E-BBB0976559B6}"/>
              </a:ext>
            </a:extLst>
          </p:cNvPr>
          <p:cNvGrpSpPr/>
          <p:nvPr/>
        </p:nvGrpSpPr>
        <p:grpSpPr>
          <a:xfrm rot="16200000">
            <a:off x="9409138" y="2537505"/>
            <a:ext cx="1005859" cy="415550"/>
            <a:chOff x="2890257" y="505119"/>
            <a:chExt cx="1374951" cy="673493"/>
          </a:xfrm>
          <a:solidFill>
            <a:srgbClr val="0070C0"/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04" name="Rectángulo redondeado 43">
              <a:extLst>
                <a:ext uri="{FF2B5EF4-FFF2-40B4-BE49-F238E27FC236}">
                  <a16:creationId xmlns:a16="http://schemas.microsoft.com/office/drawing/2014/main" id="{0794EBE9-A537-4D0B-A35F-42B233B22117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ángulo 44">
              <a:extLst>
                <a:ext uri="{FF2B5EF4-FFF2-40B4-BE49-F238E27FC236}">
                  <a16:creationId xmlns:a16="http://schemas.microsoft.com/office/drawing/2014/main" id="{B708965F-7313-45D1-9242-C9476DA3605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06" name="Rectángulo 45">
            <a:extLst>
              <a:ext uri="{FF2B5EF4-FFF2-40B4-BE49-F238E27FC236}">
                <a16:creationId xmlns:a16="http://schemas.microsoft.com/office/drawing/2014/main" id="{FFD26687-D4A2-4C9D-95C4-C00D96FAAE9E}"/>
              </a:ext>
            </a:extLst>
          </p:cNvPr>
          <p:cNvSpPr/>
          <p:nvPr/>
        </p:nvSpPr>
        <p:spPr>
          <a:xfrm>
            <a:off x="8694834" y="3269719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CuadroTexto 46">
            <a:extLst>
              <a:ext uri="{FF2B5EF4-FFF2-40B4-BE49-F238E27FC236}">
                <a16:creationId xmlns:a16="http://schemas.microsoft.com/office/drawing/2014/main" id="{B9A80D5D-74EB-4A86-A885-37C79E7A747C}"/>
              </a:ext>
            </a:extLst>
          </p:cNvPr>
          <p:cNvSpPr txBox="1"/>
          <p:nvPr/>
        </p:nvSpPr>
        <p:spPr>
          <a:xfrm>
            <a:off x="7767274" y="3501087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3</a:t>
            </a:r>
          </a:p>
        </p:txBody>
      </p:sp>
      <p:grpSp>
        <p:nvGrpSpPr>
          <p:cNvPr id="108" name="Agrupar 51">
            <a:extLst>
              <a:ext uri="{FF2B5EF4-FFF2-40B4-BE49-F238E27FC236}">
                <a16:creationId xmlns:a16="http://schemas.microsoft.com/office/drawing/2014/main" id="{8D7D2D64-8258-4837-BBDD-9FA7D987254E}"/>
              </a:ext>
            </a:extLst>
          </p:cNvPr>
          <p:cNvGrpSpPr/>
          <p:nvPr/>
        </p:nvGrpSpPr>
        <p:grpSpPr>
          <a:xfrm rot="16200000">
            <a:off x="8429523" y="3794442"/>
            <a:ext cx="1005859" cy="415551"/>
            <a:chOff x="2480412" y="0"/>
            <a:chExt cx="1399894" cy="656610"/>
          </a:xfrm>
          <a:solidFill>
            <a:schemeClr val="accent6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09" name="Rectángulo redondeado 48">
              <a:extLst>
                <a:ext uri="{FF2B5EF4-FFF2-40B4-BE49-F238E27FC236}">
                  <a16:creationId xmlns:a16="http://schemas.microsoft.com/office/drawing/2014/main" id="{0219C0AF-EBC2-4F25-8DB4-0A8E124B7EFA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ectángulo 49">
              <a:extLst>
                <a:ext uri="{FF2B5EF4-FFF2-40B4-BE49-F238E27FC236}">
                  <a16:creationId xmlns:a16="http://schemas.microsoft.com/office/drawing/2014/main" id="{5C77522B-B082-4A10-B0E5-EBD92D22D9ED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Edad Prohi</a:t>
              </a:r>
              <a:r>
                <a:rPr lang="es-ES_tradnl" sz="1400" dirty="0"/>
                <a:t>bida</a:t>
              </a:r>
              <a:endParaRPr lang="es-ES_tradnl" sz="1400" kern="1200" dirty="0"/>
            </a:p>
          </p:txBody>
        </p:sp>
      </p:grpSp>
      <p:grpSp>
        <p:nvGrpSpPr>
          <p:cNvPr id="111" name="Agrupar 54">
            <a:extLst>
              <a:ext uri="{FF2B5EF4-FFF2-40B4-BE49-F238E27FC236}">
                <a16:creationId xmlns:a16="http://schemas.microsoft.com/office/drawing/2014/main" id="{53943559-C253-4AAD-B4F5-3674B476ACDC}"/>
              </a:ext>
            </a:extLst>
          </p:cNvPr>
          <p:cNvGrpSpPr/>
          <p:nvPr/>
        </p:nvGrpSpPr>
        <p:grpSpPr>
          <a:xfrm rot="16200000">
            <a:off x="8922446" y="3796240"/>
            <a:ext cx="1005859" cy="415551"/>
            <a:chOff x="2858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2" name="Rectángulo redondeado 57">
              <a:extLst>
                <a:ext uri="{FF2B5EF4-FFF2-40B4-BE49-F238E27FC236}">
                  <a16:creationId xmlns:a16="http://schemas.microsoft.com/office/drawing/2014/main" id="{7DFE0D2E-5679-4C1F-B256-0E5DF95C9E10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ectángulo 58">
              <a:extLst>
                <a:ext uri="{FF2B5EF4-FFF2-40B4-BE49-F238E27FC236}">
                  <a16:creationId xmlns:a16="http://schemas.microsoft.com/office/drawing/2014/main" id="{1A4C750F-A925-4BC2-B7EA-6BF81C211740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Un mundo feliz</a:t>
              </a:r>
            </a:p>
          </p:txBody>
        </p:sp>
      </p:grpSp>
      <p:grpSp>
        <p:nvGrpSpPr>
          <p:cNvPr id="114" name="Agrupar 60">
            <a:extLst>
              <a:ext uri="{FF2B5EF4-FFF2-40B4-BE49-F238E27FC236}">
                <a16:creationId xmlns:a16="http://schemas.microsoft.com/office/drawing/2014/main" id="{619E72D8-978C-4C73-A713-61917DFEF421}"/>
              </a:ext>
            </a:extLst>
          </p:cNvPr>
          <p:cNvGrpSpPr/>
          <p:nvPr/>
        </p:nvGrpSpPr>
        <p:grpSpPr>
          <a:xfrm rot="16200000">
            <a:off x="9409138" y="3810510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15" name="Rectángulo redondeado 63">
              <a:extLst>
                <a:ext uri="{FF2B5EF4-FFF2-40B4-BE49-F238E27FC236}">
                  <a16:creationId xmlns:a16="http://schemas.microsoft.com/office/drawing/2014/main" id="{60F17683-71EF-415C-B7D2-001DA00531A1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Rectángulo 64">
              <a:extLst>
                <a:ext uri="{FF2B5EF4-FFF2-40B4-BE49-F238E27FC236}">
                  <a16:creationId xmlns:a16="http://schemas.microsoft.com/office/drawing/2014/main" id="{189972EB-E45F-4805-B9B4-C8996BFF4EA0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Salud y Sociedad</a:t>
              </a:r>
            </a:p>
          </p:txBody>
        </p:sp>
      </p:grpSp>
      <p:sp>
        <p:nvSpPr>
          <p:cNvPr id="117" name="Rectángulo 65">
            <a:extLst>
              <a:ext uri="{FF2B5EF4-FFF2-40B4-BE49-F238E27FC236}">
                <a16:creationId xmlns:a16="http://schemas.microsoft.com/office/drawing/2014/main" id="{9AAC1274-97F4-4798-8CFA-DE22AD2009B0}"/>
              </a:ext>
            </a:extLst>
          </p:cNvPr>
          <p:cNvSpPr/>
          <p:nvPr/>
        </p:nvSpPr>
        <p:spPr>
          <a:xfrm>
            <a:off x="8694834" y="4542724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CuadroTexto 66">
            <a:extLst>
              <a:ext uri="{FF2B5EF4-FFF2-40B4-BE49-F238E27FC236}">
                <a16:creationId xmlns:a16="http://schemas.microsoft.com/office/drawing/2014/main" id="{0EAE856A-4E63-4787-A657-25F05C2C8B40}"/>
              </a:ext>
            </a:extLst>
          </p:cNvPr>
          <p:cNvSpPr txBox="1"/>
          <p:nvPr/>
        </p:nvSpPr>
        <p:spPr>
          <a:xfrm>
            <a:off x="7767274" y="4731286"/>
            <a:ext cx="88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Estante</a:t>
            </a:r>
          </a:p>
          <a:p>
            <a:pPr algn="ctr"/>
            <a:r>
              <a:rPr lang="es-ES" dirty="0"/>
              <a:t> 4</a:t>
            </a:r>
          </a:p>
        </p:txBody>
      </p:sp>
      <p:grpSp>
        <p:nvGrpSpPr>
          <p:cNvPr id="125" name="Agrupar 54">
            <a:extLst>
              <a:ext uri="{FF2B5EF4-FFF2-40B4-BE49-F238E27FC236}">
                <a16:creationId xmlns:a16="http://schemas.microsoft.com/office/drawing/2014/main" id="{D132E1E0-9056-4F1B-BF6B-0AC8C6310FBE}"/>
              </a:ext>
            </a:extLst>
          </p:cNvPr>
          <p:cNvGrpSpPr/>
          <p:nvPr/>
        </p:nvGrpSpPr>
        <p:grpSpPr>
          <a:xfrm rot="16200000">
            <a:off x="8922446" y="5026439"/>
            <a:ext cx="1005859" cy="415551"/>
            <a:chOff x="2858" y="505119"/>
            <a:chExt cx="1374951" cy="673493"/>
          </a:xfrm>
          <a:solidFill>
            <a:schemeClr val="accent2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26" name="Rectángulo redondeado 75">
              <a:extLst>
                <a:ext uri="{FF2B5EF4-FFF2-40B4-BE49-F238E27FC236}">
                  <a16:creationId xmlns:a16="http://schemas.microsoft.com/office/drawing/2014/main" id="{5BB77D0A-1B92-4F63-B2F7-05DCA5ADDA41}"/>
                </a:ext>
              </a:extLst>
            </p:cNvPr>
            <p:cNvSpPr/>
            <p:nvPr/>
          </p:nvSpPr>
          <p:spPr>
            <a:xfrm>
              <a:off x="2858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ectángulo 76">
              <a:extLst>
                <a:ext uri="{FF2B5EF4-FFF2-40B4-BE49-F238E27FC236}">
                  <a16:creationId xmlns:a16="http://schemas.microsoft.com/office/drawing/2014/main" id="{67DD9946-199D-41BC-A2BC-6F3CE6CA2E89}"/>
                </a:ext>
              </a:extLst>
            </p:cNvPr>
            <p:cNvSpPr/>
            <p:nvPr/>
          </p:nvSpPr>
          <p:spPr>
            <a:xfrm>
              <a:off x="35735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 err="1"/>
                <a:t>Mr</a:t>
              </a:r>
              <a:r>
                <a:rPr lang="es-ES_tradnl" sz="1400" kern="1200" dirty="0"/>
                <a:t> </a:t>
              </a:r>
              <a:r>
                <a:rPr lang="es-ES_tradnl" sz="1400" kern="1200" dirty="0" err="1"/>
                <a:t>Vertigo</a:t>
              </a:r>
              <a:endParaRPr lang="es-ES_tradnl" sz="1400" kern="1200" dirty="0"/>
            </a:p>
          </p:txBody>
        </p:sp>
      </p:grpSp>
      <p:sp>
        <p:nvSpPr>
          <p:cNvPr id="128" name="Rectángulo 83">
            <a:extLst>
              <a:ext uri="{FF2B5EF4-FFF2-40B4-BE49-F238E27FC236}">
                <a16:creationId xmlns:a16="http://schemas.microsoft.com/office/drawing/2014/main" id="{633266A8-FD84-4505-9F86-37EEBCA96B09}"/>
              </a:ext>
            </a:extLst>
          </p:cNvPr>
          <p:cNvSpPr/>
          <p:nvPr/>
        </p:nvSpPr>
        <p:spPr>
          <a:xfrm>
            <a:off x="8694834" y="5772923"/>
            <a:ext cx="3095983" cy="85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9" name="Agrupar 60">
            <a:extLst>
              <a:ext uri="{FF2B5EF4-FFF2-40B4-BE49-F238E27FC236}">
                <a16:creationId xmlns:a16="http://schemas.microsoft.com/office/drawing/2014/main" id="{BA78E771-4491-4E67-9BBD-23A8BB42225F}"/>
              </a:ext>
            </a:extLst>
          </p:cNvPr>
          <p:cNvGrpSpPr/>
          <p:nvPr/>
        </p:nvGrpSpPr>
        <p:grpSpPr>
          <a:xfrm rot="16200000">
            <a:off x="9884266" y="3801546"/>
            <a:ext cx="1005859" cy="415550"/>
            <a:chOff x="2890257" y="505119"/>
            <a:chExt cx="1374951" cy="673493"/>
          </a:xfrm>
          <a:solidFill>
            <a:schemeClr val="accent6">
              <a:lumMod val="75000"/>
            </a:schemeClr>
          </a:solidFill>
          <a:effectLst>
            <a:reflection blurRad="6350" stA="44000" endA="300" endPos="28000" dist="38100" dir="5400000" sy="-100000" algn="bl" rotWithShape="0"/>
          </a:effectLst>
        </p:grpSpPr>
        <p:sp>
          <p:nvSpPr>
            <p:cNvPr id="130" name="Rectángulo redondeado 85">
              <a:extLst>
                <a:ext uri="{FF2B5EF4-FFF2-40B4-BE49-F238E27FC236}">
                  <a16:creationId xmlns:a16="http://schemas.microsoft.com/office/drawing/2014/main" id="{F0AEB014-892B-47F0-AE54-6DEFF937E744}"/>
                </a:ext>
              </a:extLst>
            </p:cNvPr>
            <p:cNvSpPr/>
            <p:nvPr/>
          </p:nvSpPr>
          <p:spPr>
            <a:xfrm>
              <a:off x="2890257" y="505119"/>
              <a:ext cx="1374951" cy="673493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Rectángulo 89">
              <a:extLst>
                <a:ext uri="{FF2B5EF4-FFF2-40B4-BE49-F238E27FC236}">
                  <a16:creationId xmlns:a16="http://schemas.microsoft.com/office/drawing/2014/main" id="{B8963547-8377-42F1-91AB-BFF989204FED}"/>
                </a:ext>
              </a:extLst>
            </p:cNvPr>
            <p:cNvSpPr/>
            <p:nvPr/>
          </p:nvSpPr>
          <p:spPr>
            <a:xfrm>
              <a:off x="2923134" y="537996"/>
              <a:ext cx="1309197" cy="60773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kern="1200" dirty="0"/>
                <a:t>Viven</a:t>
              </a:r>
            </a:p>
          </p:txBody>
        </p:sp>
      </p:grpSp>
      <p:grpSp>
        <p:nvGrpSpPr>
          <p:cNvPr id="132" name="Agrupar 51">
            <a:extLst>
              <a:ext uri="{FF2B5EF4-FFF2-40B4-BE49-F238E27FC236}">
                <a16:creationId xmlns:a16="http://schemas.microsoft.com/office/drawing/2014/main" id="{7136AA59-9554-4BFD-8D7E-C4701C9AD412}"/>
              </a:ext>
            </a:extLst>
          </p:cNvPr>
          <p:cNvGrpSpPr/>
          <p:nvPr/>
        </p:nvGrpSpPr>
        <p:grpSpPr>
          <a:xfrm rot="16200000">
            <a:off x="8429523" y="5024641"/>
            <a:ext cx="1005859" cy="415551"/>
            <a:chOff x="2480412" y="0"/>
            <a:chExt cx="1399894" cy="656610"/>
          </a:xfrm>
          <a:solidFill>
            <a:schemeClr val="accent2">
              <a:lumMod val="75000"/>
            </a:schemeClr>
          </a:solidFill>
          <a:effectLst>
            <a:reflection stA="41000" endPos="23000" dist="38100" dir="5400000" sy="-100000" algn="bl" rotWithShape="0"/>
          </a:effectLst>
        </p:grpSpPr>
        <p:sp>
          <p:nvSpPr>
            <p:cNvPr id="133" name="Rectángulo redondeado 69">
              <a:extLst>
                <a:ext uri="{FF2B5EF4-FFF2-40B4-BE49-F238E27FC236}">
                  <a16:creationId xmlns:a16="http://schemas.microsoft.com/office/drawing/2014/main" id="{F595C099-491F-49C9-866C-8549AF202D57}"/>
                </a:ext>
              </a:extLst>
            </p:cNvPr>
            <p:cNvSpPr/>
            <p:nvPr/>
          </p:nvSpPr>
          <p:spPr>
            <a:xfrm>
              <a:off x="2480412" y="0"/>
              <a:ext cx="1399894" cy="65661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Rectángulo 70">
              <a:extLst>
                <a:ext uri="{FF2B5EF4-FFF2-40B4-BE49-F238E27FC236}">
                  <a16:creationId xmlns:a16="http://schemas.microsoft.com/office/drawing/2014/main" id="{D18E1BFF-35F5-422A-966E-4AD65AC66225}"/>
                </a:ext>
              </a:extLst>
            </p:cNvPr>
            <p:cNvSpPr/>
            <p:nvPr/>
          </p:nvSpPr>
          <p:spPr>
            <a:xfrm>
              <a:off x="2512465" y="32053"/>
              <a:ext cx="1335788" cy="592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400" dirty="0"/>
                <a:t>Edad Prohibida</a:t>
              </a:r>
              <a:endParaRPr lang="es-ES_tradnl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046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2521</Words>
  <Application>Microsoft Office PowerPoint</Application>
  <PresentationFormat>Panorámica</PresentationFormat>
  <Paragraphs>785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60" baseType="lpstr">
      <vt:lpstr>Angelina</vt:lpstr>
      <vt:lpstr>Arial</vt:lpstr>
      <vt:lpstr>Britannic Bold</vt:lpstr>
      <vt:lpstr>Calibri</vt:lpstr>
      <vt:lpstr>Calibri Light</vt:lpstr>
      <vt:lpstr>Consolas</vt:lpstr>
      <vt:lpstr>Courier New</vt:lpstr>
      <vt:lpstr>Devanagari Sangam MN</vt:lpstr>
      <vt:lpstr>Kohinoor Devanagari Book</vt:lpstr>
      <vt:lpstr>Silom</vt:lpstr>
      <vt:lpstr>Times New Roman</vt:lpstr>
      <vt:lpstr>Wingdings</vt:lpstr>
      <vt:lpstr>Tema de Office</vt:lpstr>
      <vt:lpstr>Presentación de PowerPoint</vt:lpstr>
      <vt:lpstr>Presentación de PowerPoint</vt:lpstr>
      <vt:lpstr>Merge</vt:lpstr>
      <vt:lpstr>Pepe y Moni viven juntos</vt:lpstr>
      <vt:lpstr>Pepe y Moni tienen una biblioteca con 4 estantes.  Cada estante está ordenado alfabéticamente, por título</vt:lpstr>
      <vt:lpstr>Quieren pasar todos los libros a un solo estante también ordenado alfabéticamente, por título</vt:lpstr>
      <vt:lpstr>Pepe se encargará de ir colocando los libros en el nuevo estante</vt:lpstr>
      <vt:lpstr>Presentación de PowerPoint</vt:lpstr>
      <vt:lpstr>Comienzan a trabajar…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en máquina</vt:lpstr>
      <vt:lpstr>Actividad en máquina</vt:lpstr>
      <vt:lpstr>Actividad en máquina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</dc:title>
  <dc:creator>Veronica Artola</dc:creator>
  <cp:lastModifiedBy>Gladys Gorga</cp:lastModifiedBy>
  <cp:revision>149</cp:revision>
  <dcterms:created xsi:type="dcterms:W3CDTF">2017-03-23T21:06:13Z</dcterms:created>
  <dcterms:modified xsi:type="dcterms:W3CDTF">2018-08-28T13:49:20Z</dcterms:modified>
</cp:coreProperties>
</file>