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8" r:id="rId4"/>
    <p:sldId id="259" r:id="rId5"/>
    <p:sldId id="262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25/03/2025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2873C-76F9-8608-99DC-B20C7429A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9F7442-86C1-FF53-C210-0E42D05F6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3B479F-4E37-FAA3-A94D-004A8EA81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0761B6-984E-4D43-CE41-FF7F95A42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15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25/03/2025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‹#›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-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3264310"/>
            <a:ext cx="11128208" cy="2202934"/>
          </a:xfrm>
        </p:spPr>
        <p:txBody>
          <a:bodyPr rtlCol="0">
            <a:noAutofit/>
          </a:bodyPr>
          <a:lstStyle/>
          <a:p>
            <a:pPr rtl="0"/>
            <a:r>
              <a:rPr lang="es-ES" sz="5400" dirty="0">
                <a:solidFill>
                  <a:schemeClr val="bg1"/>
                </a:solidFill>
              </a:rPr>
              <a:t>Diseño PROGRAMACI</a:t>
            </a:r>
            <a:r>
              <a:rPr lang="en-US" sz="5400" dirty="0">
                <a:solidFill>
                  <a:schemeClr val="bg1"/>
                </a:solidFill>
              </a:rPr>
              <a:t>Ó</a:t>
            </a:r>
            <a:r>
              <a:rPr lang="es-ES" sz="5400" dirty="0">
                <a:solidFill>
                  <a:schemeClr val="bg1"/>
                </a:solidFill>
              </a:rPr>
              <a:t>N MOVÍL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JULIAN ANDRE GUTIERRE ORDOÑEZ, WILLIAM EDUARDO ALMARIO MOSQUERA 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C4757-8EB0-D8AF-577C-C8D12635E292}"/>
              </a:ext>
            </a:extLst>
          </p:cNvPr>
          <p:cNvSpPr txBox="1"/>
          <p:nvPr/>
        </p:nvSpPr>
        <p:spPr>
          <a:xfrm>
            <a:off x="1113208" y="2220027"/>
            <a:ext cx="9960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ES UN COMPONENTE EN REACT?</a:t>
            </a:r>
          </a:p>
          <a:p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componente en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 una pieza reutilizable de la interfaz de usuario que encapsula lógica y presentación. Puede ser un componente funcional (basado en funciones) o un componente de clase.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s-CO" sz="2400" kern="100" cap="none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</a:t>
            </a:r>
            <a:br>
              <a:rPr lang="es-CO" sz="2400" kern="100" cap="none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CO" sz="2400" kern="100" cap="none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CO" sz="2400" kern="100" cap="none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s-CO" sz="2400" kern="100" cap="none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CO" sz="3100" kern="100" cap="none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</a:t>
            </a:r>
            <a:r>
              <a:rPr lang="es-CO" sz="3100" kern="100" cap="none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¿PARA QUÉ SIRVE UN COMPONENTE?</a:t>
            </a:r>
            <a:br>
              <a:rPr lang="es-CO" sz="3100" kern="100" cap="none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ES" sz="3600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1E114-F863-303E-EE9C-2DDA74E17F93}"/>
              </a:ext>
            </a:extLst>
          </p:cNvPr>
          <p:cNvSpPr txBox="1"/>
          <p:nvPr/>
        </p:nvSpPr>
        <p:spPr>
          <a:xfrm>
            <a:off x="2074608" y="2792361"/>
            <a:ext cx="7482348" cy="1427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 reutilizar código y evitar duplicaciones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Facilita la organización y mantenimiento del código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Ayuda a dividir la UI en partes más pequeñas y manejables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Mejora la modularidad y escalabilidad de la aplicación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F7579CE-DAC9-028E-4A49-84AD1376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1179478"/>
            <a:ext cx="11029616" cy="1013800"/>
          </a:xfrm>
        </p:spPr>
        <p:txBody>
          <a:bodyPr>
            <a:normAutofit fontScale="90000"/>
          </a:bodyPr>
          <a:lstStyle/>
          <a:p>
            <a:r>
              <a:rPr lang="es-CO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¿Cómo</a:t>
            </a:r>
            <a:r>
              <a:rPr lang="es-CO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usa en </a:t>
            </a:r>
            <a:r>
              <a:rPr lang="es-CO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CO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br>
              <a:rPr lang="es-CO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B6E4F-235B-2398-EDF6-29969EC086A7}"/>
              </a:ext>
            </a:extLst>
          </p:cNvPr>
          <p:cNvSpPr txBox="1"/>
          <p:nvPr/>
        </p:nvSpPr>
        <p:spPr>
          <a:xfrm>
            <a:off x="776748" y="2334023"/>
            <a:ext cx="6331975" cy="206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define una función que devuelve JSX (el código de la UI)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usan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pasar datos dinámicos al componente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pueden utilizar </a:t>
            </a:r>
            <a:r>
              <a:rPr lang="es-CO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hooks</a:t>
            </a: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manejar estado y efectos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importa y usa dentro de otros componentes o en la aplicación principal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C5F24-580F-5DD5-38D2-DE3B71F7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DEBD1F9-7657-CDB0-AA7E-A4B7A67B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4082922-96A2-5657-2FCA-CF82F274D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AA3BE0E-D2D4-42A7-1D74-F9C7F3A35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AD0A00A-F088-DAF0-BCB1-F307E3687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D02705D7-D7C8-CA16-C3F6-6A502E44B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928CEF6-12B1-9951-8793-2A923D00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82" y="1179478"/>
            <a:ext cx="11029616" cy="1013800"/>
          </a:xfrm>
        </p:spPr>
        <p:txBody>
          <a:bodyPr>
            <a:normAutofit/>
          </a:bodyPr>
          <a:lstStyle/>
          <a:p>
            <a:r>
              <a:rPr lang="es-CO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¿Cuándo NO es recomendable usar un componente?</a:t>
            </a:r>
            <a:br>
              <a:rPr lang="es-CO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CO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EE540-1DFF-9611-E0DE-800260436825}"/>
              </a:ext>
            </a:extLst>
          </p:cNvPr>
          <p:cNvSpPr txBox="1"/>
          <p:nvPr/>
        </p:nvSpPr>
        <p:spPr>
          <a:xfrm>
            <a:off x="975400" y="2589662"/>
            <a:ext cx="6331975" cy="138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el código solo se usa una vez y es muy simple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la lógica es demasiado específica y no tiene reutilización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hace que el código sea más complicado en lugar de simplificarlo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2427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20</TotalTime>
  <Words>208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Gill Sans MT</vt:lpstr>
      <vt:lpstr>Symbol</vt:lpstr>
      <vt:lpstr>Wingdings 2</vt:lpstr>
      <vt:lpstr>Personalizado</vt:lpstr>
      <vt:lpstr>Diseño PROGRAMACIÓN MOVÍL</vt:lpstr>
      <vt:lpstr>PowerPoint Presentation</vt:lpstr>
      <vt:lpstr>                                                                       ¿PARA QUÉ SIRVE UN COMPONENTE? </vt:lpstr>
      <vt:lpstr>¿Cómo se usa en React? </vt:lpstr>
      <vt:lpstr>¿Cuándo NO es recomendable usar un componente? 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andres Gutierrez ordoñez</dc:creator>
  <cp:lastModifiedBy>Julian andres Gutierrez ordoñez</cp:lastModifiedBy>
  <cp:revision>1</cp:revision>
  <dcterms:created xsi:type="dcterms:W3CDTF">2025-03-25T14:12:47Z</dcterms:created>
  <dcterms:modified xsi:type="dcterms:W3CDTF">2025-03-25T14:33:43Z</dcterms:modified>
</cp:coreProperties>
</file>