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8F30D-A460-40D8-9B72-1FE87B5194A2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5C739A88-C0D4-43AD-B790-9DE83CEA6320}">
      <dgm:prSet phldrT="[Texte]"/>
      <dgm:spPr/>
      <dgm:t>
        <a:bodyPr/>
        <a:lstStyle/>
        <a:p>
          <a:r>
            <a:rPr lang="fr-FR" dirty="0" smtClean="0"/>
            <a:t>Forum GeoRezo Job</a:t>
          </a:r>
        </a:p>
      </dgm:t>
    </dgm:pt>
    <dgm:pt modelId="{7A4BE4CB-FBCA-42F3-B678-DE7384E0A995}" type="parTrans" cxnId="{8E592949-8266-4351-B40B-A3C8ED086F24}">
      <dgm:prSet/>
      <dgm:spPr/>
      <dgm:t>
        <a:bodyPr/>
        <a:lstStyle/>
        <a:p>
          <a:endParaRPr lang="fr-FR"/>
        </a:p>
      </dgm:t>
    </dgm:pt>
    <dgm:pt modelId="{A6B46D38-1BB9-46A7-ACC5-D7B41EFBA75E}" type="sibTrans" cxnId="{8E592949-8266-4351-B40B-A3C8ED086F24}">
      <dgm:prSet/>
      <dgm:spPr/>
      <dgm:t>
        <a:bodyPr/>
        <a:lstStyle/>
        <a:p>
          <a:endParaRPr lang="fr-FR"/>
        </a:p>
      </dgm:t>
    </dgm:pt>
    <dgm:pt modelId="{9FED2E69-5BF8-4366-B4B6-A5B55DC7EFC2}">
      <dgm:prSet phldrT="[Texte]"/>
      <dgm:spPr/>
      <dgm:t>
        <a:bodyPr/>
        <a:lstStyle/>
        <a:p>
          <a:r>
            <a:rPr lang="fr-FR" dirty="0" smtClean="0"/>
            <a:t>Parsing du flux RSS (2x / jour)</a:t>
          </a:r>
          <a:endParaRPr lang="fr-FR" dirty="0"/>
        </a:p>
      </dgm:t>
    </dgm:pt>
    <dgm:pt modelId="{54E2D834-1A3F-4C68-9036-1C7CB82C93F2}" type="parTrans" cxnId="{4739C6AA-09DF-413D-A721-ABF34980D27F}">
      <dgm:prSet/>
      <dgm:spPr/>
      <dgm:t>
        <a:bodyPr/>
        <a:lstStyle/>
        <a:p>
          <a:endParaRPr lang="fr-FR"/>
        </a:p>
      </dgm:t>
    </dgm:pt>
    <dgm:pt modelId="{4C019CE6-7468-482D-A229-AF41F083EF62}" type="sibTrans" cxnId="{4739C6AA-09DF-413D-A721-ABF34980D27F}">
      <dgm:prSet/>
      <dgm:spPr/>
      <dgm:t>
        <a:bodyPr/>
        <a:lstStyle/>
        <a:p>
          <a:endParaRPr lang="fr-FR"/>
        </a:p>
      </dgm:t>
    </dgm:pt>
    <dgm:pt modelId="{33910736-E7E5-4D68-913F-F914574A38D9}">
      <dgm:prSet phldrT="[Texte]"/>
      <dgm:spPr/>
      <dgm:t>
        <a:bodyPr/>
        <a:lstStyle/>
        <a:p>
          <a:r>
            <a:rPr lang="fr-FR" dirty="0" smtClean="0"/>
            <a:t>Extraction &amp; analyse</a:t>
          </a:r>
          <a:endParaRPr lang="fr-FR" dirty="0"/>
        </a:p>
      </dgm:t>
    </dgm:pt>
    <dgm:pt modelId="{3A3EA3A0-C04C-4A0F-92CE-3198F50AF6CE}" type="parTrans" cxnId="{3EDBF011-A491-4BAB-9703-98DF2064E2B8}">
      <dgm:prSet/>
      <dgm:spPr/>
      <dgm:t>
        <a:bodyPr/>
        <a:lstStyle/>
        <a:p>
          <a:endParaRPr lang="fr-FR"/>
        </a:p>
      </dgm:t>
    </dgm:pt>
    <dgm:pt modelId="{3940A3F2-77B5-44D3-81B8-E309CB7B0269}" type="sibTrans" cxnId="{3EDBF011-A491-4BAB-9703-98DF2064E2B8}">
      <dgm:prSet/>
      <dgm:spPr/>
      <dgm:t>
        <a:bodyPr/>
        <a:lstStyle/>
        <a:p>
          <a:endParaRPr lang="fr-FR"/>
        </a:p>
      </dgm:t>
    </dgm:pt>
    <dgm:pt modelId="{BD2859D2-8868-4E0A-B032-02FE535A0461}">
      <dgm:prSet phldrT="[Texte]"/>
      <dgm:spPr/>
      <dgm:t>
        <a:bodyPr/>
        <a:lstStyle/>
        <a:p>
          <a:r>
            <a:rPr lang="fr-FR" dirty="0" smtClean="0"/>
            <a:t>Types de contrat</a:t>
          </a:r>
          <a:endParaRPr lang="fr-FR" dirty="0"/>
        </a:p>
      </dgm:t>
    </dgm:pt>
    <dgm:pt modelId="{35B5CED6-6F99-4975-9EF7-D8EBE15012CF}" type="parTrans" cxnId="{5AF593A1-127E-4A6B-9992-2665DE21FE8D}">
      <dgm:prSet/>
      <dgm:spPr/>
      <dgm:t>
        <a:bodyPr/>
        <a:lstStyle/>
        <a:p>
          <a:endParaRPr lang="fr-FR"/>
        </a:p>
      </dgm:t>
    </dgm:pt>
    <dgm:pt modelId="{1CE9A17B-4875-4423-A1A6-DB095684557D}" type="sibTrans" cxnId="{5AF593A1-127E-4A6B-9992-2665DE21FE8D}">
      <dgm:prSet/>
      <dgm:spPr/>
      <dgm:t>
        <a:bodyPr/>
        <a:lstStyle/>
        <a:p>
          <a:endParaRPr lang="fr-FR"/>
        </a:p>
      </dgm:t>
    </dgm:pt>
    <dgm:pt modelId="{2EB473B7-9FFD-4EAC-83E7-185D08B1B54F}">
      <dgm:prSet phldrT="[Texte]"/>
      <dgm:spPr/>
      <dgm:t>
        <a:bodyPr/>
        <a:lstStyle/>
        <a:p>
          <a:r>
            <a:rPr lang="fr-FR" dirty="0" smtClean="0"/>
            <a:t>Publication</a:t>
          </a:r>
          <a:endParaRPr lang="fr-FR" dirty="0"/>
        </a:p>
      </dgm:t>
    </dgm:pt>
    <dgm:pt modelId="{16900BC8-4675-4BB9-AE8B-D33C6C57CA19}" type="parTrans" cxnId="{66B35423-DCF2-41BF-A3D2-FA0521216FE6}">
      <dgm:prSet/>
      <dgm:spPr/>
      <dgm:t>
        <a:bodyPr/>
        <a:lstStyle/>
        <a:p>
          <a:endParaRPr lang="fr-FR"/>
        </a:p>
      </dgm:t>
    </dgm:pt>
    <dgm:pt modelId="{4527D345-FFF6-4B9C-914B-ED77BBBEBC20}" type="sibTrans" cxnId="{66B35423-DCF2-41BF-A3D2-FA0521216FE6}">
      <dgm:prSet/>
      <dgm:spPr/>
      <dgm:t>
        <a:bodyPr/>
        <a:lstStyle/>
        <a:p>
          <a:endParaRPr lang="fr-FR"/>
        </a:p>
      </dgm:t>
    </dgm:pt>
    <dgm:pt modelId="{CA240134-F241-443B-ACE8-AD662391FE29}">
      <dgm:prSet phldrT="[Texte]"/>
      <dgm:spPr/>
      <dgm:t>
        <a:bodyPr/>
        <a:lstStyle/>
        <a:p>
          <a:r>
            <a:rPr lang="fr-FR" dirty="0" smtClean="0"/>
            <a:t>Code sur GitHub (GPL 3)</a:t>
          </a:r>
          <a:endParaRPr lang="fr-FR" dirty="0"/>
        </a:p>
      </dgm:t>
    </dgm:pt>
    <dgm:pt modelId="{089A0B0A-97CB-4706-84E3-C89701706210}" type="parTrans" cxnId="{5D504C23-BD6C-42DF-A8E2-87710FAF7BFD}">
      <dgm:prSet/>
      <dgm:spPr/>
      <dgm:t>
        <a:bodyPr/>
        <a:lstStyle/>
        <a:p>
          <a:endParaRPr lang="fr-FR"/>
        </a:p>
      </dgm:t>
    </dgm:pt>
    <dgm:pt modelId="{96C7EC47-86DC-41A7-94CD-3B456C142EE9}" type="sibTrans" cxnId="{5D504C23-BD6C-42DF-A8E2-87710FAF7BFD}">
      <dgm:prSet/>
      <dgm:spPr/>
      <dgm:t>
        <a:bodyPr/>
        <a:lstStyle/>
        <a:p>
          <a:endParaRPr lang="fr-FR"/>
        </a:p>
      </dgm:t>
    </dgm:pt>
    <dgm:pt modelId="{58119C76-4984-462F-82F2-85A60210DC17}">
      <dgm:prSet phldrT="[Texte]"/>
      <dgm:spPr/>
      <dgm:t>
        <a:bodyPr/>
        <a:lstStyle/>
        <a:p>
          <a:r>
            <a:rPr lang="fr-FR" dirty="0" smtClean="0"/>
            <a:t>Mini site de visualisation dynamique des données</a:t>
          </a:r>
          <a:endParaRPr lang="fr-FR" dirty="0"/>
        </a:p>
      </dgm:t>
    </dgm:pt>
    <dgm:pt modelId="{4DAFBE6B-9760-409B-AD8E-7634C906397A}" type="parTrans" cxnId="{CAAC5E0A-6ACD-46C1-BEE9-83F7F800FF51}">
      <dgm:prSet/>
      <dgm:spPr/>
      <dgm:t>
        <a:bodyPr/>
        <a:lstStyle/>
        <a:p>
          <a:endParaRPr lang="fr-FR"/>
        </a:p>
      </dgm:t>
    </dgm:pt>
    <dgm:pt modelId="{519DE7AD-64AA-48AE-849E-3EAC43A31286}" type="sibTrans" cxnId="{CAAC5E0A-6ACD-46C1-BEE9-83F7F800FF51}">
      <dgm:prSet/>
      <dgm:spPr/>
      <dgm:t>
        <a:bodyPr/>
        <a:lstStyle/>
        <a:p>
          <a:endParaRPr lang="fr-FR"/>
        </a:p>
      </dgm:t>
    </dgm:pt>
    <dgm:pt modelId="{ECFE5E60-A45F-4A6C-A0A2-93E95A102C4D}">
      <dgm:prSet phldrT="[Texte]"/>
      <dgm:spPr/>
      <dgm:t>
        <a:bodyPr/>
        <a:lstStyle/>
        <a:p>
          <a:r>
            <a:rPr lang="fr-FR" dirty="0" smtClean="0"/>
            <a:t>Métiers</a:t>
          </a:r>
          <a:endParaRPr lang="fr-FR" dirty="0"/>
        </a:p>
      </dgm:t>
    </dgm:pt>
    <dgm:pt modelId="{F0F1A5AA-F6F2-47B3-81E8-AC35C74B8BB5}" type="parTrans" cxnId="{DE252CB5-1A6D-473B-9007-59D5EAC84FBD}">
      <dgm:prSet/>
      <dgm:spPr/>
      <dgm:t>
        <a:bodyPr/>
        <a:lstStyle/>
        <a:p>
          <a:endParaRPr lang="fr-FR"/>
        </a:p>
      </dgm:t>
    </dgm:pt>
    <dgm:pt modelId="{55FF083E-BDFD-40D1-BC7A-65D8A363B5D8}" type="sibTrans" cxnId="{DE252CB5-1A6D-473B-9007-59D5EAC84FBD}">
      <dgm:prSet/>
      <dgm:spPr/>
      <dgm:t>
        <a:bodyPr/>
        <a:lstStyle/>
        <a:p>
          <a:endParaRPr lang="fr-FR"/>
        </a:p>
      </dgm:t>
    </dgm:pt>
    <dgm:pt modelId="{E9959C7C-A836-42F4-8C21-07E6E1E0A07B}">
      <dgm:prSet phldrT="[Texte]"/>
      <dgm:spPr/>
      <dgm:t>
        <a:bodyPr/>
        <a:lstStyle/>
        <a:p>
          <a:r>
            <a:rPr lang="fr-FR" dirty="0" smtClean="0"/>
            <a:t>Sémantique</a:t>
          </a:r>
          <a:endParaRPr lang="fr-FR" dirty="0"/>
        </a:p>
      </dgm:t>
    </dgm:pt>
    <dgm:pt modelId="{9AB12534-79E3-4BE7-B7CC-7C0498A1494D}" type="parTrans" cxnId="{08656B47-9EBA-49D9-93B2-83CF071BB143}">
      <dgm:prSet/>
      <dgm:spPr/>
      <dgm:t>
        <a:bodyPr/>
        <a:lstStyle/>
        <a:p>
          <a:endParaRPr lang="fr-FR"/>
        </a:p>
      </dgm:t>
    </dgm:pt>
    <dgm:pt modelId="{67140345-5160-4AAE-9028-45B31638D9FB}" type="sibTrans" cxnId="{08656B47-9EBA-49D9-93B2-83CF071BB143}">
      <dgm:prSet/>
      <dgm:spPr/>
      <dgm:t>
        <a:bodyPr/>
        <a:lstStyle/>
        <a:p>
          <a:endParaRPr lang="fr-FR"/>
        </a:p>
      </dgm:t>
    </dgm:pt>
    <dgm:pt modelId="{CAE40E53-7FC7-43E7-9574-E380753DE585}">
      <dgm:prSet phldrT="[Texte]"/>
      <dgm:spPr/>
      <dgm:t>
        <a:bodyPr/>
        <a:lstStyle/>
        <a:p>
          <a:r>
            <a:rPr lang="fr-FR" dirty="0" smtClean="0"/>
            <a:t>Stockage des annonces en BD locale</a:t>
          </a:r>
          <a:endParaRPr lang="fr-FR" dirty="0"/>
        </a:p>
      </dgm:t>
    </dgm:pt>
    <dgm:pt modelId="{E95CCB17-460F-4972-9D64-3497D79AECD7}" type="sibTrans" cxnId="{F6E34343-ACCE-46D4-88F9-5C9097F65776}">
      <dgm:prSet/>
      <dgm:spPr/>
      <dgm:t>
        <a:bodyPr/>
        <a:lstStyle/>
        <a:p>
          <a:endParaRPr lang="fr-FR"/>
        </a:p>
      </dgm:t>
    </dgm:pt>
    <dgm:pt modelId="{C2992FBD-11DA-4F7F-A2EE-C691452357A7}" type="parTrans" cxnId="{F6E34343-ACCE-46D4-88F9-5C9097F65776}">
      <dgm:prSet/>
      <dgm:spPr/>
      <dgm:t>
        <a:bodyPr/>
        <a:lstStyle/>
        <a:p>
          <a:endParaRPr lang="fr-FR"/>
        </a:p>
      </dgm:t>
    </dgm:pt>
    <dgm:pt modelId="{07454FFB-CB97-4853-81D0-C1317F92E5BF}">
      <dgm:prSet phldrT="[Texte]"/>
      <dgm:spPr/>
      <dgm:t>
        <a:bodyPr/>
        <a:lstStyle/>
        <a:p>
          <a:r>
            <a:rPr lang="fr-FR" dirty="0" smtClean="0"/>
            <a:t>Types de logiciels</a:t>
          </a:r>
          <a:endParaRPr lang="fr-FR" dirty="0"/>
        </a:p>
      </dgm:t>
    </dgm:pt>
    <dgm:pt modelId="{A835EB17-9935-44B6-87FF-8246CF0B5B01}" type="sibTrans" cxnId="{D696922F-02B6-4E41-8B9F-0FF5FEC2FC51}">
      <dgm:prSet/>
      <dgm:spPr/>
      <dgm:t>
        <a:bodyPr/>
        <a:lstStyle/>
        <a:p>
          <a:endParaRPr lang="fr-FR"/>
        </a:p>
      </dgm:t>
    </dgm:pt>
    <dgm:pt modelId="{14052150-6DCD-413C-9F9D-6B6AF5627794}" type="parTrans" cxnId="{D696922F-02B6-4E41-8B9F-0FF5FEC2FC51}">
      <dgm:prSet/>
      <dgm:spPr/>
      <dgm:t>
        <a:bodyPr/>
        <a:lstStyle/>
        <a:p>
          <a:endParaRPr lang="fr-FR"/>
        </a:p>
      </dgm:t>
    </dgm:pt>
    <dgm:pt modelId="{00BEF61B-64AB-4507-8256-19F2151FDFFE}">
      <dgm:prSet phldrT="[Texte]"/>
      <dgm:spPr/>
      <dgm:t>
        <a:bodyPr/>
        <a:lstStyle/>
        <a:p>
          <a:r>
            <a:rPr lang="fr-FR" dirty="0" smtClean="0"/>
            <a:t>Lieux</a:t>
          </a:r>
          <a:endParaRPr lang="fr-FR" dirty="0"/>
        </a:p>
      </dgm:t>
    </dgm:pt>
    <dgm:pt modelId="{D5F738B7-3D15-4E31-8E59-006999BF22B0}" type="parTrans" cxnId="{E945CCB8-2F19-4F72-9A46-CAD370B69531}">
      <dgm:prSet/>
      <dgm:spPr/>
      <dgm:t>
        <a:bodyPr/>
        <a:lstStyle/>
        <a:p>
          <a:endParaRPr lang="fr-FR"/>
        </a:p>
      </dgm:t>
    </dgm:pt>
    <dgm:pt modelId="{91186E69-FBEC-458F-9071-D1D40A233E9F}" type="sibTrans" cxnId="{E945CCB8-2F19-4F72-9A46-CAD370B69531}">
      <dgm:prSet/>
      <dgm:spPr/>
      <dgm:t>
        <a:bodyPr/>
        <a:lstStyle/>
        <a:p>
          <a:endParaRPr lang="fr-FR"/>
        </a:p>
      </dgm:t>
    </dgm:pt>
    <dgm:pt modelId="{C863B7C3-9191-4D43-B16D-2DE75C2C1848}" type="pres">
      <dgm:prSet presAssocID="{6348F30D-A460-40D8-9B72-1FE87B5194A2}" presName="theList" presStyleCnt="0">
        <dgm:presLayoutVars>
          <dgm:dir/>
          <dgm:animLvl val="lvl"/>
          <dgm:resizeHandles val="exact"/>
        </dgm:presLayoutVars>
      </dgm:prSet>
      <dgm:spPr/>
    </dgm:pt>
    <dgm:pt modelId="{C6935BB6-5FDA-4202-B676-CB5C8ADAED2A}" type="pres">
      <dgm:prSet presAssocID="{5C739A88-C0D4-43AD-B790-9DE83CEA6320}" presName="compNode" presStyleCnt="0"/>
      <dgm:spPr/>
    </dgm:pt>
    <dgm:pt modelId="{2A1D7183-3B15-44DC-86C1-681AB05E48FB}" type="pres">
      <dgm:prSet presAssocID="{5C739A88-C0D4-43AD-B790-9DE83CEA6320}" presName="noGeometry" presStyleCnt="0"/>
      <dgm:spPr/>
    </dgm:pt>
    <dgm:pt modelId="{4FAAE57B-8F73-47E8-8196-E53C7EB94B82}" type="pres">
      <dgm:prSet presAssocID="{5C739A88-C0D4-43AD-B790-9DE83CEA6320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2307F9-2F11-4021-8916-1868ECFEEB1C}" type="pres">
      <dgm:prSet presAssocID="{5C739A88-C0D4-43AD-B790-9DE83CEA6320}" presName="childTextHidden" presStyleLbl="bgAccFollowNode1" presStyleIdx="0" presStyleCnt="3"/>
      <dgm:spPr/>
      <dgm:t>
        <a:bodyPr/>
        <a:lstStyle/>
        <a:p>
          <a:endParaRPr lang="fr-FR"/>
        </a:p>
      </dgm:t>
    </dgm:pt>
    <dgm:pt modelId="{7B5FE700-41D2-4FFC-B7F6-B6FCE3EEC496}" type="pres">
      <dgm:prSet presAssocID="{5C739A88-C0D4-43AD-B790-9DE83CEA632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F682DD-C677-4A87-B02F-191716BA7F83}" type="pres">
      <dgm:prSet presAssocID="{5C739A88-C0D4-43AD-B790-9DE83CEA6320}" presName="aSpace" presStyleCnt="0"/>
      <dgm:spPr/>
    </dgm:pt>
    <dgm:pt modelId="{85695EB7-B5D5-4728-8272-3E9278FB3F5D}" type="pres">
      <dgm:prSet presAssocID="{33910736-E7E5-4D68-913F-F914574A38D9}" presName="compNode" presStyleCnt="0"/>
      <dgm:spPr/>
    </dgm:pt>
    <dgm:pt modelId="{113A6143-68E6-4164-BA19-7B7179D08F29}" type="pres">
      <dgm:prSet presAssocID="{33910736-E7E5-4D68-913F-F914574A38D9}" presName="noGeometry" presStyleCnt="0"/>
      <dgm:spPr/>
    </dgm:pt>
    <dgm:pt modelId="{3A47942D-F653-4E27-8DCE-901272FEE80E}" type="pres">
      <dgm:prSet presAssocID="{33910736-E7E5-4D68-913F-F914574A38D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B27DAE-17AF-42A6-8C0B-27FC2E586500}" type="pres">
      <dgm:prSet presAssocID="{33910736-E7E5-4D68-913F-F914574A38D9}" presName="childTextHidden" presStyleLbl="bgAccFollowNode1" presStyleIdx="1" presStyleCnt="3"/>
      <dgm:spPr/>
      <dgm:t>
        <a:bodyPr/>
        <a:lstStyle/>
        <a:p>
          <a:endParaRPr lang="fr-FR"/>
        </a:p>
      </dgm:t>
    </dgm:pt>
    <dgm:pt modelId="{2FE020A4-903A-4B0B-983A-92B4AA6EA0D6}" type="pres">
      <dgm:prSet presAssocID="{33910736-E7E5-4D68-913F-F914574A38D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F4F0C-302F-4AA3-A3F4-C87B85A963EB}" type="pres">
      <dgm:prSet presAssocID="{33910736-E7E5-4D68-913F-F914574A38D9}" presName="aSpace" presStyleCnt="0"/>
      <dgm:spPr/>
    </dgm:pt>
    <dgm:pt modelId="{B1AEEC3C-C84A-4E38-ADC2-D4A5AC1D13F2}" type="pres">
      <dgm:prSet presAssocID="{2EB473B7-9FFD-4EAC-83E7-185D08B1B54F}" presName="compNode" presStyleCnt="0"/>
      <dgm:spPr/>
    </dgm:pt>
    <dgm:pt modelId="{ED3750C9-95C6-4790-9D81-567C62888650}" type="pres">
      <dgm:prSet presAssocID="{2EB473B7-9FFD-4EAC-83E7-185D08B1B54F}" presName="noGeometry" presStyleCnt="0"/>
      <dgm:spPr/>
    </dgm:pt>
    <dgm:pt modelId="{D93DC97F-A559-4F81-B5E3-0D1F0358FADD}" type="pres">
      <dgm:prSet presAssocID="{2EB473B7-9FFD-4EAC-83E7-185D08B1B54F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EC833D-11C3-4133-8A36-0D9C5C991E40}" type="pres">
      <dgm:prSet presAssocID="{2EB473B7-9FFD-4EAC-83E7-185D08B1B54F}" presName="childTextHidden" presStyleLbl="bgAccFollowNode1" presStyleIdx="2" presStyleCnt="3"/>
      <dgm:spPr/>
      <dgm:t>
        <a:bodyPr/>
        <a:lstStyle/>
        <a:p>
          <a:endParaRPr lang="fr-FR"/>
        </a:p>
      </dgm:t>
    </dgm:pt>
    <dgm:pt modelId="{B29A4978-18A9-49DF-9FCA-0D3F5E92EF4B}" type="pres">
      <dgm:prSet presAssocID="{2EB473B7-9FFD-4EAC-83E7-185D08B1B54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AF593A1-127E-4A6B-9992-2665DE21FE8D}" srcId="{33910736-E7E5-4D68-913F-F914574A38D9}" destId="{BD2859D2-8868-4E0A-B032-02FE535A0461}" srcOrd="0" destOrd="0" parTransId="{35B5CED6-6F99-4975-9EF7-D8EBE15012CF}" sibTransId="{1CE9A17B-4875-4423-A1A6-DB095684557D}"/>
    <dgm:cxn modelId="{A695EBEF-79A1-46AB-93EB-78121061F7F6}" type="presOf" srcId="{2EB473B7-9FFD-4EAC-83E7-185D08B1B54F}" destId="{B29A4978-18A9-49DF-9FCA-0D3F5E92EF4B}" srcOrd="0" destOrd="0" presId="urn:microsoft.com/office/officeart/2005/8/layout/hProcess6"/>
    <dgm:cxn modelId="{A29A78A9-E11A-4652-8DD0-3B7F53A71298}" type="presOf" srcId="{58119C76-4984-462F-82F2-85A60210DC17}" destId="{7DEC833D-11C3-4133-8A36-0D9C5C991E40}" srcOrd="1" destOrd="1" presId="urn:microsoft.com/office/officeart/2005/8/layout/hProcess6"/>
    <dgm:cxn modelId="{3F9B06C8-30D7-481A-A686-A5DA923CED0A}" type="presOf" srcId="{ECFE5E60-A45F-4A6C-A0A2-93E95A102C4D}" destId="{3A47942D-F653-4E27-8DCE-901272FEE80E}" srcOrd="0" destOrd="3" presId="urn:microsoft.com/office/officeart/2005/8/layout/hProcess6"/>
    <dgm:cxn modelId="{14EAACED-8E92-4BF4-9B00-D4F955D663E7}" type="presOf" srcId="{9FED2E69-5BF8-4366-B4B6-A5B55DC7EFC2}" destId="{2D2307F9-2F11-4021-8916-1868ECFEEB1C}" srcOrd="1" destOrd="0" presId="urn:microsoft.com/office/officeart/2005/8/layout/hProcess6"/>
    <dgm:cxn modelId="{5A1600CB-9802-4666-A68E-E9A9A6588206}" type="presOf" srcId="{07454FFB-CB97-4853-81D0-C1317F92E5BF}" destId="{3A47942D-F653-4E27-8DCE-901272FEE80E}" srcOrd="0" destOrd="2" presId="urn:microsoft.com/office/officeart/2005/8/layout/hProcess6"/>
    <dgm:cxn modelId="{D95B61C3-AF35-4CB9-B222-473AC1E5F31C}" type="presOf" srcId="{6348F30D-A460-40D8-9B72-1FE87B5194A2}" destId="{C863B7C3-9191-4D43-B16D-2DE75C2C1848}" srcOrd="0" destOrd="0" presId="urn:microsoft.com/office/officeart/2005/8/layout/hProcess6"/>
    <dgm:cxn modelId="{B19A7B15-A094-4800-8C74-32125703E489}" type="presOf" srcId="{9FED2E69-5BF8-4366-B4B6-A5B55DC7EFC2}" destId="{4FAAE57B-8F73-47E8-8196-E53C7EB94B82}" srcOrd="0" destOrd="0" presId="urn:microsoft.com/office/officeart/2005/8/layout/hProcess6"/>
    <dgm:cxn modelId="{D696922F-02B6-4E41-8B9F-0FF5FEC2FC51}" srcId="{33910736-E7E5-4D68-913F-F914574A38D9}" destId="{07454FFB-CB97-4853-81D0-C1317F92E5BF}" srcOrd="2" destOrd="0" parTransId="{14052150-6DCD-413C-9F9D-6B6AF5627794}" sibTransId="{A835EB17-9935-44B6-87FF-8246CF0B5B01}"/>
    <dgm:cxn modelId="{6F2B9843-D200-4D28-9CDD-C7B3F39AE24F}" type="presOf" srcId="{CA240134-F241-443B-ACE8-AD662391FE29}" destId="{7DEC833D-11C3-4133-8A36-0D9C5C991E40}" srcOrd="1" destOrd="0" presId="urn:microsoft.com/office/officeart/2005/8/layout/hProcess6"/>
    <dgm:cxn modelId="{61C999F7-A889-4212-8915-680C71EEC976}" type="presOf" srcId="{33910736-E7E5-4D68-913F-F914574A38D9}" destId="{2FE020A4-903A-4B0B-983A-92B4AA6EA0D6}" srcOrd="0" destOrd="0" presId="urn:microsoft.com/office/officeart/2005/8/layout/hProcess6"/>
    <dgm:cxn modelId="{8E592949-8266-4351-B40B-A3C8ED086F24}" srcId="{6348F30D-A460-40D8-9B72-1FE87B5194A2}" destId="{5C739A88-C0D4-43AD-B790-9DE83CEA6320}" srcOrd="0" destOrd="0" parTransId="{7A4BE4CB-FBCA-42F3-B678-DE7384E0A995}" sibTransId="{A6B46D38-1BB9-46A7-ACC5-D7B41EFBA75E}"/>
    <dgm:cxn modelId="{50310DC4-045F-4E67-81AB-9EB17FB5DEFC}" type="presOf" srcId="{00BEF61B-64AB-4507-8256-19F2151FDFFE}" destId="{2BB27DAE-17AF-42A6-8C0B-27FC2E586500}" srcOrd="1" destOrd="1" presId="urn:microsoft.com/office/officeart/2005/8/layout/hProcess6"/>
    <dgm:cxn modelId="{E945CCB8-2F19-4F72-9A46-CAD370B69531}" srcId="{33910736-E7E5-4D68-913F-F914574A38D9}" destId="{00BEF61B-64AB-4507-8256-19F2151FDFFE}" srcOrd="1" destOrd="0" parTransId="{D5F738B7-3D15-4E31-8E59-006999BF22B0}" sibTransId="{91186E69-FBEC-458F-9071-D1D40A233E9F}"/>
    <dgm:cxn modelId="{66B35423-DCF2-41BF-A3D2-FA0521216FE6}" srcId="{6348F30D-A460-40D8-9B72-1FE87B5194A2}" destId="{2EB473B7-9FFD-4EAC-83E7-185D08B1B54F}" srcOrd="2" destOrd="0" parTransId="{16900BC8-4675-4BB9-AE8B-D33C6C57CA19}" sibTransId="{4527D345-FFF6-4B9C-914B-ED77BBBEBC20}"/>
    <dgm:cxn modelId="{C911A5E1-3ADD-493E-A9D1-4AFE2D3C0BB4}" type="presOf" srcId="{BD2859D2-8868-4E0A-B032-02FE535A0461}" destId="{3A47942D-F653-4E27-8DCE-901272FEE80E}" srcOrd="0" destOrd="0" presId="urn:microsoft.com/office/officeart/2005/8/layout/hProcess6"/>
    <dgm:cxn modelId="{DE252CB5-1A6D-473B-9007-59D5EAC84FBD}" srcId="{33910736-E7E5-4D68-913F-F914574A38D9}" destId="{ECFE5E60-A45F-4A6C-A0A2-93E95A102C4D}" srcOrd="3" destOrd="0" parTransId="{F0F1A5AA-F6F2-47B3-81E8-AC35C74B8BB5}" sibTransId="{55FF083E-BDFD-40D1-BC7A-65D8A363B5D8}"/>
    <dgm:cxn modelId="{A7A3ADDC-220B-4039-AA52-7DD32CE56B7E}" type="presOf" srcId="{00BEF61B-64AB-4507-8256-19F2151FDFFE}" destId="{3A47942D-F653-4E27-8DCE-901272FEE80E}" srcOrd="0" destOrd="1" presId="urn:microsoft.com/office/officeart/2005/8/layout/hProcess6"/>
    <dgm:cxn modelId="{D7EFFFB5-0552-4909-8DDF-BF75FBE1BC22}" type="presOf" srcId="{58119C76-4984-462F-82F2-85A60210DC17}" destId="{D93DC97F-A559-4F81-B5E3-0D1F0358FADD}" srcOrd="0" destOrd="1" presId="urn:microsoft.com/office/officeart/2005/8/layout/hProcess6"/>
    <dgm:cxn modelId="{09893035-CDA9-4785-A600-36B21795EF13}" type="presOf" srcId="{E9959C7C-A836-42F4-8C21-07E6E1E0A07B}" destId="{2BB27DAE-17AF-42A6-8C0B-27FC2E586500}" srcOrd="1" destOrd="4" presId="urn:microsoft.com/office/officeart/2005/8/layout/hProcess6"/>
    <dgm:cxn modelId="{60DC43B1-778F-430D-9F9B-0B1E55491FF5}" type="presOf" srcId="{BD2859D2-8868-4E0A-B032-02FE535A0461}" destId="{2BB27DAE-17AF-42A6-8C0B-27FC2E586500}" srcOrd="1" destOrd="0" presId="urn:microsoft.com/office/officeart/2005/8/layout/hProcess6"/>
    <dgm:cxn modelId="{4739C6AA-09DF-413D-A721-ABF34980D27F}" srcId="{5C739A88-C0D4-43AD-B790-9DE83CEA6320}" destId="{9FED2E69-5BF8-4366-B4B6-A5B55DC7EFC2}" srcOrd="0" destOrd="0" parTransId="{54E2D834-1A3F-4C68-9036-1C7CB82C93F2}" sibTransId="{4C019CE6-7468-482D-A229-AF41F083EF62}"/>
    <dgm:cxn modelId="{F6E34343-ACCE-46D4-88F9-5C9097F65776}" srcId="{5C739A88-C0D4-43AD-B790-9DE83CEA6320}" destId="{CAE40E53-7FC7-43E7-9574-E380753DE585}" srcOrd="1" destOrd="0" parTransId="{C2992FBD-11DA-4F7F-A2EE-C691452357A7}" sibTransId="{E95CCB17-460F-4972-9D64-3497D79AECD7}"/>
    <dgm:cxn modelId="{3EDBF011-A491-4BAB-9703-98DF2064E2B8}" srcId="{6348F30D-A460-40D8-9B72-1FE87B5194A2}" destId="{33910736-E7E5-4D68-913F-F914574A38D9}" srcOrd="1" destOrd="0" parTransId="{3A3EA3A0-C04C-4A0F-92CE-3198F50AF6CE}" sibTransId="{3940A3F2-77B5-44D3-81B8-E309CB7B0269}"/>
    <dgm:cxn modelId="{19FA18E9-EEA6-4747-84E9-DEA31CBDA19A}" type="presOf" srcId="{CA240134-F241-443B-ACE8-AD662391FE29}" destId="{D93DC97F-A559-4F81-B5E3-0D1F0358FADD}" srcOrd="0" destOrd="0" presId="urn:microsoft.com/office/officeart/2005/8/layout/hProcess6"/>
    <dgm:cxn modelId="{2238831B-035A-4FA6-A38E-D7FD67BE879F}" type="presOf" srcId="{ECFE5E60-A45F-4A6C-A0A2-93E95A102C4D}" destId="{2BB27DAE-17AF-42A6-8C0B-27FC2E586500}" srcOrd="1" destOrd="3" presId="urn:microsoft.com/office/officeart/2005/8/layout/hProcess6"/>
    <dgm:cxn modelId="{E5636ABF-AEED-41B6-8949-5C5EF40694C1}" type="presOf" srcId="{CAE40E53-7FC7-43E7-9574-E380753DE585}" destId="{4FAAE57B-8F73-47E8-8196-E53C7EB94B82}" srcOrd="0" destOrd="1" presId="urn:microsoft.com/office/officeart/2005/8/layout/hProcess6"/>
    <dgm:cxn modelId="{08656B47-9EBA-49D9-93B2-83CF071BB143}" srcId="{33910736-E7E5-4D68-913F-F914574A38D9}" destId="{E9959C7C-A836-42F4-8C21-07E6E1E0A07B}" srcOrd="4" destOrd="0" parTransId="{9AB12534-79E3-4BE7-B7CC-7C0498A1494D}" sibTransId="{67140345-5160-4AAE-9028-45B31638D9FB}"/>
    <dgm:cxn modelId="{9C613DC5-27E9-49A2-98D7-9897EDEE986C}" type="presOf" srcId="{E9959C7C-A836-42F4-8C21-07E6E1E0A07B}" destId="{3A47942D-F653-4E27-8DCE-901272FEE80E}" srcOrd="0" destOrd="4" presId="urn:microsoft.com/office/officeart/2005/8/layout/hProcess6"/>
    <dgm:cxn modelId="{5D504C23-BD6C-42DF-A8E2-87710FAF7BFD}" srcId="{2EB473B7-9FFD-4EAC-83E7-185D08B1B54F}" destId="{CA240134-F241-443B-ACE8-AD662391FE29}" srcOrd="0" destOrd="0" parTransId="{089A0B0A-97CB-4706-84E3-C89701706210}" sibTransId="{96C7EC47-86DC-41A7-94CD-3B456C142EE9}"/>
    <dgm:cxn modelId="{EFC353AE-56DD-4C55-8439-24FC0B917312}" type="presOf" srcId="{CAE40E53-7FC7-43E7-9574-E380753DE585}" destId="{2D2307F9-2F11-4021-8916-1868ECFEEB1C}" srcOrd="1" destOrd="1" presId="urn:microsoft.com/office/officeart/2005/8/layout/hProcess6"/>
    <dgm:cxn modelId="{CAAC5E0A-6ACD-46C1-BEE9-83F7F800FF51}" srcId="{2EB473B7-9FFD-4EAC-83E7-185D08B1B54F}" destId="{58119C76-4984-462F-82F2-85A60210DC17}" srcOrd="1" destOrd="0" parTransId="{4DAFBE6B-9760-409B-AD8E-7634C906397A}" sibTransId="{519DE7AD-64AA-48AE-849E-3EAC43A31286}"/>
    <dgm:cxn modelId="{2041808D-98A9-463E-8488-78C90BEBD0E3}" type="presOf" srcId="{07454FFB-CB97-4853-81D0-C1317F92E5BF}" destId="{2BB27DAE-17AF-42A6-8C0B-27FC2E586500}" srcOrd="1" destOrd="2" presId="urn:microsoft.com/office/officeart/2005/8/layout/hProcess6"/>
    <dgm:cxn modelId="{58F26F03-5A12-479D-9536-EA13C2ADFA4C}" type="presOf" srcId="{5C739A88-C0D4-43AD-B790-9DE83CEA6320}" destId="{7B5FE700-41D2-4FFC-B7F6-B6FCE3EEC496}" srcOrd="0" destOrd="0" presId="urn:microsoft.com/office/officeart/2005/8/layout/hProcess6"/>
    <dgm:cxn modelId="{AC8CA077-3F3F-4D23-861E-CB3D8FD6CAFD}" type="presParOf" srcId="{C863B7C3-9191-4D43-B16D-2DE75C2C1848}" destId="{C6935BB6-5FDA-4202-B676-CB5C8ADAED2A}" srcOrd="0" destOrd="0" presId="urn:microsoft.com/office/officeart/2005/8/layout/hProcess6"/>
    <dgm:cxn modelId="{35F3DE90-599C-42E6-90CD-28AFC2C80EA1}" type="presParOf" srcId="{C6935BB6-5FDA-4202-B676-CB5C8ADAED2A}" destId="{2A1D7183-3B15-44DC-86C1-681AB05E48FB}" srcOrd="0" destOrd="0" presId="urn:microsoft.com/office/officeart/2005/8/layout/hProcess6"/>
    <dgm:cxn modelId="{A5E3815B-A02B-4419-8E6D-F05396E0F76B}" type="presParOf" srcId="{C6935BB6-5FDA-4202-B676-CB5C8ADAED2A}" destId="{4FAAE57B-8F73-47E8-8196-E53C7EB94B82}" srcOrd="1" destOrd="0" presId="urn:microsoft.com/office/officeart/2005/8/layout/hProcess6"/>
    <dgm:cxn modelId="{2D1626B1-64E3-4410-BB78-1732FB908FA6}" type="presParOf" srcId="{C6935BB6-5FDA-4202-B676-CB5C8ADAED2A}" destId="{2D2307F9-2F11-4021-8916-1868ECFEEB1C}" srcOrd="2" destOrd="0" presId="urn:microsoft.com/office/officeart/2005/8/layout/hProcess6"/>
    <dgm:cxn modelId="{03BAC349-3ED6-46E2-AC4E-17E6551F2A7C}" type="presParOf" srcId="{C6935BB6-5FDA-4202-B676-CB5C8ADAED2A}" destId="{7B5FE700-41D2-4FFC-B7F6-B6FCE3EEC496}" srcOrd="3" destOrd="0" presId="urn:microsoft.com/office/officeart/2005/8/layout/hProcess6"/>
    <dgm:cxn modelId="{6ABDA676-C353-4B11-B67E-B1B8882631EC}" type="presParOf" srcId="{C863B7C3-9191-4D43-B16D-2DE75C2C1848}" destId="{32F682DD-C677-4A87-B02F-191716BA7F83}" srcOrd="1" destOrd="0" presId="urn:microsoft.com/office/officeart/2005/8/layout/hProcess6"/>
    <dgm:cxn modelId="{D5A0EA05-E749-4605-9A42-5F5FC4ED04D4}" type="presParOf" srcId="{C863B7C3-9191-4D43-B16D-2DE75C2C1848}" destId="{85695EB7-B5D5-4728-8272-3E9278FB3F5D}" srcOrd="2" destOrd="0" presId="urn:microsoft.com/office/officeart/2005/8/layout/hProcess6"/>
    <dgm:cxn modelId="{01B7214E-6A6A-4021-B47D-D4542FB38385}" type="presParOf" srcId="{85695EB7-B5D5-4728-8272-3E9278FB3F5D}" destId="{113A6143-68E6-4164-BA19-7B7179D08F29}" srcOrd="0" destOrd="0" presId="urn:microsoft.com/office/officeart/2005/8/layout/hProcess6"/>
    <dgm:cxn modelId="{AE837F37-6562-46BE-B2EA-7ED3CDC83D7B}" type="presParOf" srcId="{85695EB7-B5D5-4728-8272-3E9278FB3F5D}" destId="{3A47942D-F653-4E27-8DCE-901272FEE80E}" srcOrd="1" destOrd="0" presId="urn:microsoft.com/office/officeart/2005/8/layout/hProcess6"/>
    <dgm:cxn modelId="{88D27D6C-6FB3-4819-84BD-50D9D2832BB9}" type="presParOf" srcId="{85695EB7-B5D5-4728-8272-3E9278FB3F5D}" destId="{2BB27DAE-17AF-42A6-8C0B-27FC2E586500}" srcOrd="2" destOrd="0" presId="urn:microsoft.com/office/officeart/2005/8/layout/hProcess6"/>
    <dgm:cxn modelId="{2487C4D2-04D7-449C-8313-79D4BB59B714}" type="presParOf" srcId="{85695EB7-B5D5-4728-8272-3E9278FB3F5D}" destId="{2FE020A4-903A-4B0B-983A-92B4AA6EA0D6}" srcOrd="3" destOrd="0" presId="urn:microsoft.com/office/officeart/2005/8/layout/hProcess6"/>
    <dgm:cxn modelId="{B79EE756-0DF0-4EE3-B0A5-AC80E7DF779D}" type="presParOf" srcId="{C863B7C3-9191-4D43-B16D-2DE75C2C1848}" destId="{CDDF4F0C-302F-4AA3-A3F4-C87B85A963EB}" srcOrd="3" destOrd="0" presId="urn:microsoft.com/office/officeart/2005/8/layout/hProcess6"/>
    <dgm:cxn modelId="{036598A7-94D7-434F-A784-04705997D712}" type="presParOf" srcId="{C863B7C3-9191-4D43-B16D-2DE75C2C1848}" destId="{B1AEEC3C-C84A-4E38-ADC2-D4A5AC1D13F2}" srcOrd="4" destOrd="0" presId="urn:microsoft.com/office/officeart/2005/8/layout/hProcess6"/>
    <dgm:cxn modelId="{B70BBDCF-6377-4A7D-9396-602FED7FA8A6}" type="presParOf" srcId="{B1AEEC3C-C84A-4E38-ADC2-D4A5AC1D13F2}" destId="{ED3750C9-95C6-4790-9D81-567C62888650}" srcOrd="0" destOrd="0" presId="urn:microsoft.com/office/officeart/2005/8/layout/hProcess6"/>
    <dgm:cxn modelId="{2443E7ED-1293-4C37-9EE8-CD9534DB4943}" type="presParOf" srcId="{B1AEEC3C-C84A-4E38-ADC2-D4A5AC1D13F2}" destId="{D93DC97F-A559-4F81-B5E3-0D1F0358FADD}" srcOrd="1" destOrd="0" presId="urn:microsoft.com/office/officeart/2005/8/layout/hProcess6"/>
    <dgm:cxn modelId="{D5D5BDFC-C054-44A0-9EEA-F02D3E915E3C}" type="presParOf" srcId="{B1AEEC3C-C84A-4E38-ADC2-D4A5AC1D13F2}" destId="{7DEC833D-11C3-4133-8A36-0D9C5C991E40}" srcOrd="2" destOrd="0" presId="urn:microsoft.com/office/officeart/2005/8/layout/hProcess6"/>
    <dgm:cxn modelId="{59134496-3A5E-4D90-A251-3E44FA9A1D82}" type="presParOf" srcId="{B1AEEC3C-C84A-4E38-ADC2-D4A5AC1D13F2}" destId="{B29A4978-18A9-49DF-9FCA-0D3F5E92EF4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73300-3115-470A-8A8E-828DA1BF7AD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A2CAFA9-004D-447D-B834-0A45268C6C5D}">
      <dgm:prSet phldrT="[Texte]"/>
      <dgm:spPr/>
      <dgm:t>
        <a:bodyPr/>
        <a:lstStyle/>
        <a:p>
          <a:r>
            <a:rPr lang="fr-FR" dirty="0" smtClean="0"/>
            <a:t>Navigateur</a:t>
          </a:r>
          <a:endParaRPr lang="fr-FR" dirty="0"/>
        </a:p>
      </dgm:t>
    </dgm:pt>
    <dgm:pt modelId="{A9888A4E-C61F-4A37-833D-44A861923F78}" type="parTrans" cxnId="{78BEF7EF-03DC-4FCA-A8CD-581B3E47BAFF}">
      <dgm:prSet/>
      <dgm:spPr/>
      <dgm:t>
        <a:bodyPr/>
        <a:lstStyle/>
        <a:p>
          <a:endParaRPr lang="fr-FR"/>
        </a:p>
      </dgm:t>
    </dgm:pt>
    <dgm:pt modelId="{BF007ED4-F845-4790-B078-09D520DF3410}" type="sibTrans" cxnId="{78BEF7EF-03DC-4FCA-A8CD-581B3E47BAFF}">
      <dgm:prSet/>
      <dgm:spPr/>
      <dgm:t>
        <a:bodyPr/>
        <a:lstStyle/>
        <a:p>
          <a:endParaRPr lang="fr-FR"/>
        </a:p>
      </dgm:t>
    </dgm:pt>
    <dgm:pt modelId="{D24A81A1-35C3-4C9A-952F-B8E5F2CE8F50}">
      <dgm:prSet phldrT="[Texte]"/>
      <dgm:spPr/>
      <dgm:t>
        <a:bodyPr/>
        <a:lstStyle/>
        <a:p>
          <a:r>
            <a:rPr lang="fr-FR" dirty="0" smtClean="0"/>
            <a:t>Session sur le site</a:t>
          </a:r>
          <a:endParaRPr lang="fr-FR" dirty="0"/>
        </a:p>
      </dgm:t>
    </dgm:pt>
    <dgm:pt modelId="{0790AF14-2D85-45C8-BD1E-3BA8693BCA74}" type="parTrans" cxnId="{492946B7-4F41-4473-9CAC-FBB4ABFF52B0}">
      <dgm:prSet/>
      <dgm:spPr/>
      <dgm:t>
        <a:bodyPr/>
        <a:lstStyle/>
        <a:p>
          <a:endParaRPr lang="fr-FR"/>
        </a:p>
      </dgm:t>
    </dgm:pt>
    <dgm:pt modelId="{E4CB4A40-1C64-4336-BF20-382393C297C6}" type="sibTrans" cxnId="{492946B7-4F41-4473-9CAC-FBB4ABFF52B0}">
      <dgm:prSet/>
      <dgm:spPr/>
      <dgm:t>
        <a:bodyPr/>
        <a:lstStyle/>
        <a:p>
          <a:endParaRPr lang="fr-FR"/>
        </a:p>
      </dgm:t>
    </dgm:pt>
    <dgm:pt modelId="{3B211297-8337-4EE7-83C8-3B1419769546}">
      <dgm:prSet phldrT="[Texte]"/>
      <dgm:spPr/>
      <dgm:t>
        <a:bodyPr/>
        <a:lstStyle/>
        <a:p>
          <a:r>
            <a:rPr lang="fr-FR" dirty="0" err="1" smtClean="0"/>
            <a:t>nginX</a:t>
          </a:r>
          <a:endParaRPr lang="fr-FR" dirty="0"/>
        </a:p>
      </dgm:t>
    </dgm:pt>
    <dgm:pt modelId="{AAEF71B0-52A3-4386-A91C-6341F94056E4}" type="parTrans" cxnId="{CAB21465-2598-4C93-84EE-7DC04EF84093}">
      <dgm:prSet/>
      <dgm:spPr/>
      <dgm:t>
        <a:bodyPr/>
        <a:lstStyle/>
        <a:p>
          <a:endParaRPr lang="fr-FR"/>
        </a:p>
      </dgm:t>
    </dgm:pt>
    <dgm:pt modelId="{7DB8C961-F8D4-4832-B59B-BF240D588C86}" type="sibTrans" cxnId="{CAB21465-2598-4C93-84EE-7DC04EF84093}">
      <dgm:prSet/>
      <dgm:spPr/>
      <dgm:t>
        <a:bodyPr/>
        <a:lstStyle/>
        <a:p>
          <a:endParaRPr lang="fr-FR"/>
        </a:p>
      </dgm:t>
    </dgm:pt>
    <dgm:pt modelId="{FA69AAAF-629B-441B-A643-5C62643C16CF}">
      <dgm:prSet phldrT="[Texte]"/>
      <dgm:spPr/>
      <dgm:t>
        <a:bodyPr/>
        <a:lstStyle/>
        <a:p>
          <a:r>
            <a:rPr lang="fr-FR" dirty="0" smtClean="0"/>
            <a:t>Serveur web</a:t>
          </a:r>
          <a:endParaRPr lang="fr-FR" dirty="0"/>
        </a:p>
      </dgm:t>
    </dgm:pt>
    <dgm:pt modelId="{ACC3A72F-2D75-4D01-8931-45E55C566D65}" type="parTrans" cxnId="{6D1E1238-7A54-4DF0-92A7-390CB72010DA}">
      <dgm:prSet/>
      <dgm:spPr/>
      <dgm:t>
        <a:bodyPr/>
        <a:lstStyle/>
        <a:p>
          <a:endParaRPr lang="fr-FR"/>
        </a:p>
      </dgm:t>
    </dgm:pt>
    <dgm:pt modelId="{986761EB-1C05-414B-905B-AF66CD6ADF10}" type="sibTrans" cxnId="{6D1E1238-7A54-4DF0-92A7-390CB72010DA}">
      <dgm:prSet/>
      <dgm:spPr/>
      <dgm:t>
        <a:bodyPr/>
        <a:lstStyle/>
        <a:p>
          <a:endParaRPr lang="fr-FR"/>
        </a:p>
      </dgm:t>
    </dgm:pt>
    <dgm:pt modelId="{8FA2C109-95FD-442F-AED8-F1C5FAD60565}">
      <dgm:prSet phldrT="[Texte]"/>
      <dgm:spPr/>
      <dgm:t>
        <a:bodyPr/>
        <a:lstStyle/>
        <a:p>
          <a:r>
            <a:rPr lang="fr-FR" dirty="0" err="1" smtClean="0"/>
            <a:t>Gunicorn</a:t>
          </a:r>
          <a:endParaRPr lang="fr-FR" dirty="0"/>
        </a:p>
      </dgm:t>
    </dgm:pt>
    <dgm:pt modelId="{024AD6C9-9E46-47D1-864B-63225475E022}" type="parTrans" cxnId="{5F3086C4-5982-42BA-8320-76EBFD4D88FA}">
      <dgm:prSet/>
      <dgm:spPr/>
      <dgm:t>
        <a:bodyPr/>
        <a:lstStyle/>
        <a:p>
          <a:endParaRPr lang="fr-FR"/>
        </a:p>
      </dgm:t>
    </dgm:pt>
    <dgm:pt modelId="{C682A428-E1B0-4ED3-ABC1-872716A4D0FF}" type="sibTrans" cxnId="{5F3086C4-5982-42BA-8320-76EBFD4D88FA}">
      <dgm:prSet/>
      <dgm:spPr/>
      <dgm:t>
        <a:bodyPr/>
        <a:lstStyle/>
        <a:p>
          <a:endParaRPr lang="fr-FR"/>
        </a:p>
      </dgm:t>
    </dgm:pt>
    <dgm:pt modelId="{FFD26604-973E-480B-9DD4-634C28D4990A}">
      <dgm:prSet phldrT="[Texte]"/>
      <dgm:spPr/>
      <dgm:t>
        <a:bodyPr/>
        <a:lstStyle/>
        <a:p>
          <a:r>
            <a:rPr lang="fr-FR" dirty="0" smtClean="0"/>
            <a:t>sert les fichiers statiques</a:t>
          </a:r>
          <a:endParaRPr lang="fr-FR" dirty="0"/>
        </a:p>
      </dgm:t>
    </dgm:pt>
    <dgm:pt modelId="{373F7945-B261-4AD8-A250-25575DAB6C42}" type="parTrans" cxnId="{BFB8EE23-6EF3-45B3-B8F1-4EC4A7430A67}">
      <dgm:prSet/>
      <dgm:spPr/>
      <dgm:t>
        <a:bodyPr/>
        <a:lstStyle/>
        <a:p>
          <a:endParaRPr lang="fr-FR"/>
        </a:p>
      </dgm:t>
    </dgm:pt>
    <dgm:pt modelId="{C1E1C29C-BD17-4EF7-8FE9-C10E1BDE5935}" type="sibTrans" cxnId="{BFB8EE23-6EF3-45B3-B8F1-4EC4A7430A67}">
      <dgm:prSet/>
      <dgm:spPr/>
      <dgm:t>
        <a:bodyPr/>
        <a:lstStyle/>
        <a:p>
          <a:endParaRPr lang="fr-FR"/>
        </a:p>
      </dgm:t>
    </dgm:pt>
    <dgm:pt modelId="{EC663F73-A58E-4F8B-8ECB-5313600EA69E}">
      <dgm:prSet phldrT="[Texte]"/>
      <dgm:spPr/>
      <dgm:t>
        <a:bodyPr/>
        <a:lstStyle/>
        <a:p>
          <a:r>
            <a:rPr lang="fr-FR" dirty="0" smtClean="0"/>
            <a:t>Transmet la requête à Django</a:t>
          </a:r>
          <a:endParaRPr lang="fr-FR" dirty="0"/>
        </a:p>
      </dgm:t>
    </dgm:pt>
    <dgm:pt modelId="{D9D40C8A-B52E-4F2F-A182-E868C4124018}" type="parTrans" cxnId="{86047CB9-0702-4273-A9DF-3CA800AAE9E3}">
      <dgm:prSet/>
      <dgm:spPr/>
      <dgm:t>
        <a:bodyPr/>
        <a:lstStyle/>
        <a:p>
          <a:endParaRPr lang="fr-FR"/>
        </a:p>
      </dgm:t>
    </dgm:pt>
    <dgm:pt modelId="{74C30806-A55F-425D-A535-46CBFFA33261}" type="sibTrans" cxnId="{86047CB9-0702-4273-A9DF-3CA800AAE9E3}">
      <dgm:prSet/>
      <dgm:spPr/>
      <dgm:t>
        <a:bodyPr/>
        <a:lstStyle/>
        <a:p>
          <a:endParaRPr lang="fr-FR"/>
        </a:p>
      </dgm:t>
    </dgm:pt>
    <dgm:pt modelId="{5611A378-2C7D-42A6-8AF0-B4C17EFD918F}">
      <dgm:prSet phldrT="[Texte]"/>
      <dgm:spPr/>
      <dgm:t>
        <a:bodyPr/>
        <a:lstStyle/>
        <a:p>
          <a:r>
            <a:rPr lang="fr-FR" dirty="0" smtClean="0"/>
            <a:t>Sert le HTML</a:t>
          </a:r>
          <a:endParaRPr lang="fr-FR" dirty="0"/>
        </a:p>
      </dgm:t>
    </dgm:pt>
    <dgm:pt modelId="{6D095644-42A4-4D1F-B024-8FB5EA87E756}" type="parTrans" cxnId="{611410D2-161D-4FFF-A3F9-009CD81CCE92}">
      <dgm:prSet/>
      <dgm:spPr/>
      <dgm:t>
        <a:bodyPr/>
        <a:lstStyle/>
        <a:p>
          <a:endParaRPr lang="fr-FR"/>
        </a:p>
      </dgm:t>
    </dgm:pt>
    <dgm:pt modelId="{5D43F6F8-FE65-4559-A07F-1C893BAAF2CB}" type="sibTrans" cxnId="{611410D2-161D-4FFF-A3F9-009CD81CCE92}">
      <dgm:prSet/>
      <dgm:spPr/>
      <dgm:t>
        <a:bodyPr/>
        <a:lstStyle/>
        <a:p>
          <a:endParaRPr lang="fr-FR"/>
        </a:p>
      </dgm:t>
    </dgm:pt>
    <dgm:pt modelId="{D678C403-14EA-4C6D-A503-417D8D05546A}">
      <dgm:prSet phldrT="[Texte]"/>
      <dgm:spPr/>
      <dgm:t>
        <a:bodyPr/>
        <a:lstStyle/>
        <a:p>
          <a:r>
            <a:rPr lang="fr-FR" dirty="0" smtClean="0"/>
            <a:t>Django</a:t>
          </a:r>
          <a:endParaRPr lang="fr-FR" dirty="0"/>
        </a:p>
      </dgm:t>
    </dgm:pt>
    <dgm:pt modelId="{8265272E-F2CF-4B14-85CE-9553BFE77F34}" type="parTrans" cxnId="{B9D9303F-F510-4A57-BFC0-955F7A53C819}">
      <dgm:prSet/>
      <dgm:spPr/>
      <dgm:t>
        <a:bodyPr/>
        <a:lstStyle/>
        <a:p>
          <a:endParaRPr lang="fr-FR"/>
        </a:p>
      </dgm:t>
    </dgm:pt>
    <dgm:pt modelId="{A7E2645A-B6F5-4EDB-9AC0-85E6D0D0B9E2}" type="sibTrans" cxnId="{B9D9303F-F510-4A57-BFC0-955F7A53C819}">
      <dgm:prSet/>
      <dgm:spPr/>
      <dgm:t>
        <a:bodyPr/>
        <a:lstStyle/>
        <a:p>
          <a:endParaRPr lang="fr-FR"/>
        </a:p>
      </dgm:t>
    </dgm:pt>
    <dgm:pt modelId="{1D152E37-8CB0-450A-B5C0-5DAED8D1CBED}">
      <dgm:prSet phldrT="[Texte]"/>
      <dgm:spPr/>
      <dgm:t>
        <a:bodyPr/>
        <a:lstStyle/>
        <a:p>
          <a:r>
            <a:rPr lang="fr-FR" dirty="0" smtClean="0"/>
            <a:t>Traite la requête</a:t>
          </a:r>
          <a:endParaRPr lang="fr-FR" dirty="0"/>
        </a:p>
      </dgm:t>
    </dgm:pt>
    <dgm:pt modelId="{986D6C70-B7FA-4EAC-BD04-704D5F11ADA4}" type="parTrans" cxnId="{739D2DA1-FA1E-4060-849F-56EB7C39F702}">
      <dgm:prSet/>
      <dgm:spPr/>
      <dgm:t>
        <a:bodyPr/>
        <a:lstStyle/>
        <a:p>
          <a:endParaRPr lang="fr-FR"/>
        </a:p>
      </dgm:t>
    </dgm:pt>
    <dgm:pt modelId="{0764A8D1-14D6-4F86-98E5-69525CC68EF0}" type="sibTrans" cxnId="{739D2DA1-FA1E-4060-849F-56EB7C39F702}">
      <dgm:prSet/>
      <dgm:spPr/>
      <dgm:t>
        <a:bodyPr/>
        <a:lstStyle/>
        <a:p>
          <a:endParaRPr lang="fr-FR"/>
        </a:p>
      </dgm:t>
    </dgm:pt>
    <dgm:pt modelId="{8CB3C6E1-FECD-4E27-B615-80E99CC3DE54}">
      <dgm:prSet phldrT="[Texte]"/>
      <dgm:spPr/>
      <dgm:t>
        <a:bodyPr/>
        <a:lstStyle/>
        <a:p>
          <a:r>
            <a:rPr lang="fr-FR" dirty="0" smtClean="0"/>
            <a:t>Retourne le HTML</a:t>
          </a:r>
          <a:endParaRPr lang="fr-FR" dirty="0"/>
        </a:p>
      </dgm:t>
    </dgm:pt>
    <dgm:pt modelId="{26C9A454-465F-4621-BEFD-DDE2E26542AE}" type="parTrans" cxnId="{E2319D65-40B5-4EA3-80F0-11154E69222D}">
      <dgm:prSet/>
      <dgm:spPr/>
      <dgm:t>
        <a:bodyPr/>
        <a:lstStyle/>
        <a:p>
          <a:endParaRPr lang="fr-FR"/>
        </a:p>
      </dgm:t>
    </dgm:pt>
    <dgm:pt modelId="{8AFAFED0-29A1-4E4F-B2F3-CFD636F40830}" type="sibTrans" cxnId="{E2319D65-40B5-4EA3-80F0-11154E69222D}">
      <dgm:prSet/>
      <dgm:spPr/>
      <dgm:t>
        <a:bodyPr/>
        <a:lstStyle/>
        <a:p>
          <a:endParaRPr lang="fr-FR"/>
        </a:p>
      </dgm:t>
    </dgm:pt>
    <dgm:pt modelId="{976B900F-A4CB-4F54-A328-137471F2BDD4}" type="pres">
      <dgm:prSet presAssocID="{FAF73300-3115-470A-8A8E-828DA1BF7A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CE26552-384B-4A39-8A6D-A4F3B34E0781}" type="pres">
      <dgm:prSet presAssocID="{FAF73300-3115-470A-8A8E-828DA1BF7AD0}" presName="tSp" presStyleCnt="0"/>
      <dgm:spPr/>
    </dgm:pt>
    <dgm:pt modelId="{647A131E-4D0A-4407-A8B9-9943507FAA84}" type="pres">
      <dgm:prSet presAssocID="{FAF73300-3115-470A-8A8E-828DA1BF7AD0}" presName="bSp" presStyleCnt="0"/>
      <dgm:spPr/>
    </dgm:pt>
    <dgm:pt modelId="{AF3F0165-A4A5-49A6-9707-238BAF0CE611}" type="pres">
      <dgm:prSet presAssocID="{FAF73300-3115-470A-8A8E-828DA1BF7AD0}" presName="process" presStyleCnt="0"/>
      <dgm:spPr/>
    </dgm:pt>
    <dgm:pt modelId="{B592D2B0-E8B2-40F2-9FB7-4F9EF9FED9DA}" type="pres">
      <dgm:prSet presAssocID="{EA2CAFA9-004D-447D-B834-0A45268C6C5D}" presName="composite1" presStyleCnt="0"/>
      <dgm:spPr/>
    </dgm:pt>
    <dgm:pt modelId="{14D732E4-A352-4F37-AC07-DD879CC08D43}" type="pres">
      <dgm:prSet presAssocID="{EA2CAFA9-004D-447D-B834-0A45268C6C5D}" presName="dummyNode1" presStyleLbl="node1" presStyleIdx="0" presStyleCnt="4"/>
      <dgm:spPr/>
    </dgm:pt>
    <dgm:pt modelId="{6D817B16-34A3-453B-B7EE-C6A3092D8253}" type="pres">
      <dgm:prSet presAssocID="{EA2CAFA9-004D-447D-B834-0A45268C6C5D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3448E1-D14F-46CE-B2C2-D988D1B6DB35}" type="pres">
      <dgm:prSet presAssocID="{EA2CAFA9-004D-447D-B834-0A45268C6C5D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8B9927-194A-498B-AB2A-AFD28582052F}" type="pres">
      <dgm:prSet presAssocID="{EA2CAFA9-004D-447D-B834-0A45268C6C5D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362588-C980-4BA0-A3D9-014B33C5F06B}" type="pres">
      <dgm:prSet presAssocID="{EA2CAFA9-004D-447D-B834-0A45268C6C5D}" presName="connSite1" presStyleCnt="0"/>
      <dgm:spPr/>
    </dgm:pt>
    <dgm:pt modelId="{3B0BDA38-06A5-494D-A526-714EB7587A11}" type="pres">
      <dgm:prSet presAssocID="{BF007ED4-F845-4790-B078-09D520DF3410}" presName="Name9" presStyleLbl="sibTrans2D1" presStyleIdx="0" presStyleCnt="3" custFlipVert="1" custFlipHor="1" custScaleX="3134" custScaleY="11052" custLinFactNeighborX="-88523" custLinFactNeighborY="77731"/>
      <dgm:spPr/>
      <dgm:t>
        <a:bodyPr/>
        <a:lstStyle/>
        <a:p>
          <a:endParaRPr lang="fr-FR"/>
        </a:p>
      </dgm:t>
    </dgm:pt>
    <dgm:pt modelId="{E6712953-BAB6-484E-BB02-F91ACD9362A0}" type="pres">
      <dgm:prSet presAssocID="{3B211297-8337-4EE7-83C8-3B1419769546}" presName="composite2" presStyleCnt="0"/>
      <dgm:spPr/>
    </dgm:pt>
    <dgm:pt modelId="{08B4A3C0-FAA3-46F7-BE8E-FF1C2EC9D084}" type="pres">
      <dgm:prSet presAssocID="{3B211297-8337-4EE7-83C8-3B1419769546}" presName="dummyNode2" presStyleLbl="node1" presStyleIdx="0" presStyleCnt="4"/>
      <dgm:spPr/>
    </dgm:pt>
    <dgm:pt modelId="{ECA78CB7-E2AA-4686-9028-8827DE2DAFA2}" type="pres">
      <dgm:prSet presAssocID="{3B211297-8337-4EE7-83C8-3B1419769546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3676ED-B4C8-4DAA-9090-0B76CB76B0BB}" type="pres">
      <dgm:prSet presAssocID="{3B211297-8337-4EE7-83C8-3B1419769546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A1F84D-5630-4400-BFCD-3FE0C714F555}" type="pres">
      <dgm:prSet presAssocID="{3B211297-8337-4EE7-83C8-3B1419769546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5B2974-5D35-44C6-97DB-50358C64D98B}" type="pres">
      <dgm:prSet presAssocID="{3B211297-8337-4EE7-83C8-3B1419769546}" presName="connSite2" presStyleCnt="0"/>
      <dgm:spPr/>
    </dgm:pt>
    <dgm:pt modelId="{8B97E957-269D-4920-B95B-59858A96440C}" type="pres">
      <dgm:prSet presAssocID="{7DB8C961-F8D4-4832-B59B-BF240D588C86}" presName="Name18" presStyleLbl="sibTrans2D1" presStyleIdx="1" presStyleCnt="3"/>
      <dgm:spPr/>
      <dgm:t>
        <a:bodyPr/>
        <a:lstStyle/>
        <a:p>
          <a:endParaRPr lang="fr-FR"/>
        </a:p>
      </dgm:t>
    </dgm:pt>
    <dgm:pt modelId="{33721614-1074-402A-BED7-A3CC696C3DDD}" type="pres">
      <dgm:prSet presAssocID="{8FA2C109-95FD-442F-AED8-F1C5FAD60565}" presName="composite1" presStyleCnt="0"/>
      <dgm:spPr/>
    </dgm:pt>
    <dgm:pt modelId="{A2182087-1198-4620-A58B-649F1679FBF1}" type="pres">
      <dgm:prSet presAssocID="{8FA2C109-95FD-442F-AED8-F1C5FAD60565}" presName="dummyNode1" presStyleLbl="node1" presStyleIdx="1" presStyleCnt="4"/>
      <dgm:spPr/>
    </dgm:pt>
    <dgm:pt modelId="{A3688BDC-21BE-446C-8DCD-41FF61233B52}" type="pres">
      <dgm:prSet presAssocID="{8FA2C109-95FD-442F-AED8-F1C5FAD60565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9A7F12-FECA-4320-BD7E-05DE521A82C8}" type="pres">
      <dgm:prSet presAssocID="{8FA2C109-95FD-442F-AED8-F1C5FAD60565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909613-F793-4365-B4BF-3E1AFD1FDE64}" type="pres">
      <dgm:prSet presAssocID="{8FA2C109-95FD-442F-AED8-F1C5FAD60565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99BB19-2C79-4B97-AED6-6190605A606E}" type="pres">
      <dgm:prSet presAssocID="{8FA2C109-95FD-442F-AED8-F1C5FAD60565}" presName="connSite1" presStyleCnt="0"/>
      <dgm:spPr/>
    </dgm:pt>
    <dgm:pt modelId="{510AD030-05BA-4D06-A67B-464A74518A3D}" type="pres">
      <dgm:prSet presAssocID="{C682A428-E1B0-4ED3-ABC1-872716A4D0FF}" presName="Name9" presStyleLbl="sibTrans2D1" presStyleIdx="2" presStyleCnt="3" custFlipVert="1" custScaleX="6269" custScaleY="6269" custLinFactX="-182247" custLinFactNeighborX="-200000" custLinFactNeighborY="72035"/>
      <dgm:spPr/>
      <dgm:t>
        <a:bodyPr/>
        <a:lstStyle/>
        <a:p>
          <a:endParaRPr lang="fr-FR"/>
        </a:p>
      </dgm:t>
    </dgm:pt>
    <dgm:pt modelId="{B0569BAE-EEC6-4A6A-96A3-7670682CEF69}" type="pres">
      <dgm:prSet presAssocID="{D678C403-14EA-4C6D-A503-417D8D05546A}" presName="composite2" presStyleCnt="0"/>
      <dgm:spPr/>
    </dgm:pt>
    <dgm:pt modelId="{BEA2A4E9-ADD6-46EF-A90A-F8D161CF3464}" type="pres">
      <dgm:prSet presAssocID="{D678C403-14EA-4C6D-A503-417D8D05546A}" presName="dummyNode2" presStyleLbl="node1" presStyleIdx="2" presStyleCnt="4"/>
      <dgm:spPr/>
    </dgm:pt>
    <dgm:pt modelId="{AB0DA6FD-8686-4C31-92CE-CE5EE5B6D22F}" type="pres">
      <dgm:prSet presAssocID="{D678C403-14EA-4C6D-A503-417D8D05546A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D649B4-858A-4CD3-A6E7-9D95A6619843}" type="pres">
      <dgm:prSet presAssocID="{D678C403-14EA-4C6D-A503-417D8D05546A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F2E62D-5EE5-4B4D-A2CB-CB16D1222223}" type="pres">
      <dgm:prSet presAssocID="{D678C403-14EA-4C6D-A503-417D8D05546A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E4841E-D959-4DA5-AC07-3923E1376689}" type="pres">
      <dgm:prSet presAssocID="{D678C403-14EA-4C6D-A503-417D8D05546A}" presName="connSite2" presStyleCnt="0"/>
      <dgm:spPr/>
    </dgm:pt>
  </dgm:ptLst>
  <dgm:cxnLst>
    <dgm:cxn modelId="{21FCFB38-A33C-4A68-8477-05F75CA85708}" type="presOf" srcId="{FA69AAAF-629B-441B-A643-5C62643C16CF}" destId="{ECA78CB7-E2AA-4686-9028-8827DE2DAFA2}" srcOrd="0" destOrd="0" presId="urn:microsoft.com/office/officeart/2005/8/layout/hProcess4"/>
    <dgm:cxn modelId="{E2595E6F-7CBA-4B06-A8BA-0B75B1E96838}" type="presOf" srcId="{D678C403-14EA-4C6D-A503-417D8D05546A}" destId="{02F2E62D-5EE5-4B4D-A2CB-CB16D1222223}" srcOrd="0" destOrd="0" presId="urn:microsoft.com/office/officeart/2005/8/layout/hProcess4"/>
    <dgm:cxn modelId="{492946B7-4F41-4473-9CAC-FBB4ABFF52B0}" srcId="{EA2CAFA9-004D-447D-B834-0A45268C6C5D}" destId="{D24A81A1-35C3-4C9A-952F-B8E5F2CE8F50}" srcOrd="0" destOrd="0" parTransId="{0790AF14-2D85-45C8-BD1E-3BA8693BCA74}" sibTransId="{E4CB4A40-1C64-4336-BF20-382393C297C6}"/>
    <dgm:cxn modelId="{60B9DF1A-2A57-4D8D-8845-861E479AC606}" type="presOf" srcId="{EC663F73-A58E-4F8B-8ECB-5313600EA69E}" destId="{689A7F12-FECA-4320-BD7E-05DE521A82C8}" srcOrd="1" destOrd="0" presId="urn:microsoft.com/office/officeart/2005/8/layout/hProcess4"/>
    <dgm:cxn modelId="{0FCA9953-491E-4A93-8FC2-393D97D0FF0E}" type="presOf" srcId="{1D152E37-8CB0-450A-B5C0-5DAED8D1CBED}" destId="{C0D649B4-858A-4CD3-A6E7-9D95A6619843}" srcOrd="1" destOrd="0" presId="urn:microsoft.com/office/officeart/2005/8/layout/hProcess4"/>
    <dgm:cxn modelId="{C987B273-AFD4-4959-9523-FA9161DDD0E7}" type="presOf" srcId="{3B211297-8337-4EE7-83C8-3B1419769546}" destId="{3CA1F84D-5630-4400-BFCD-3FE0C714F555}" srcOrd="0" destOrd="0" presId="urn:microsoft.com/office/officeart/2005/8/layout/hProcess4"/>
    <dgm:cxn modelId="{153D2E64-66C7-4FBA-8814-C8D4B35455BF}" type="presOf" srcId="{5611A378-2C7D-42A6-8AF0-B4C17EFD918F}" destId="{689A7F12-FECA-4320-BD7E-05DE521A82C8}" srcOrd="1" destOrd="1" presId="urn:microsoft.com/office/officeart/2005/8/layout/hProcess4"/>
    <dgm:cxn modelId="{04A925D4-FE87-4714-AD50-DA787CC5BA35}" type="presOf" srcId="{BF007ED4-F845-4790-B078-09D520DF3410}" destId="{3B0BDA38-06A5-494D-A526-714EB7587A11}" srcOrd="0" destOrd="0" presId="urn:microsoft.com/office/officeart/2005/8/layout/hProcess4"/>
    <dgm:cxn modelId="{B634F5D7-B4C3-468F-940A-87B9811ED22B}" type="presOf" srcId="{EA2CAFA9-004D-447D-B834-0A45268C6C5D}" destId="{5D8B9927-194A-498B-AB2A-AFD28582052F}" srcOrd="0" destOrd="0" presId="urn:microsoft.com/office/officeart/2005/8/layout/hProcess4"/>
    <dgm:cxn modelId="{E2319D65-40B5-4EA3-80F0-11154E69222D}" srcId="{D678C403-14EA-4C6D-A503-417D8D05546A}" destId="{8CB3C6E1-FECD-4E27-B615-80E99CC3DE54}" srcOrd="1" destOrd="0" parTransId="{26C9A454-465F-4621-BEFD-DDE2E26542AE}" sibTransId="{8AFAFED0-29A1-4E4F-B2F3-CFD636F40830}"/>
    <dgm:cxn modelId="{EEDE04D7-B19E-44DB-941C-218ABBC3289D}" type="presOf" srcId="{D24A81A1-35C3-4C9A-952F-B8E5F2CE8F50}" destId="{6D817B16-34A3-453B-B7EE-C6A3092D8253}" srcOrd="0" destOrd="0" presId="urn:microsoft.com/office/officeart/2005/8/layout/hProcess4"/>
    <dgm:cxn modelId="{CAB21465-2598-4C93-84EE-7DC04EF84093}" srcId="{FAF73300-3115-470A-8A8E-828DA1BF7AD0}" destId="{3B211297-8337-4EE7-83C8-3B1419769546}" srcOrd="1" destOrd="0" parTransId="{AAEF71B0-52A3-4386-A91C-6341F94056E4}" sibTransId="{7DB8C961-F8D4-4832-B59B-BF240D588C86}"/>
    <dgm:cxn modelId="{A923C610-5D38-4CA8-AE63-041DC99BC1E4}" type="presOf" srcId="{D24A81A1-35C3-4C9A-952F-B8E5F2CE8F50}" destId="{8A3448E1-D14F-46CE-B2C2-D988D1B6DB35}" srcOrd="1" destOrd="0" presId="urn:microsoft.com/office/officeart/2005/8/layout/hProcess4"/>
    <dgm:cxn modelId="{86047CB9-0702-4273-A9DF-3CA800AAE9E3}" srcId="{8FA2C109-95FD-442F-AED8-F1C5FAD60565}" destId="{EC663F73-A58E-4F8B-8ECB-5313600EA69E}" srcOrd="0" destOrd="0" parTransId="{D9D40C8A-B52E-4F2F-A182-E868C4124018}" sibTransId="{74C30806-A55F-425D-A535-46CBFFA33261}"/>
    <dgm:cxn modelId="{B4DB477F-D2F0-477C-81C1-335C5C3C8DDB}" type="presOf" srcId="{FAF73300-3115-470A-8A8E-828DA1BF7AD0}" destId="{976B900F-A4CB-4F54-A328-137471F2BDD4}" srcOrd="0" destOrd="0" presId="urn:microsoft.com/office/officeart/2005/8/layout/hProcess4"/>
    <dgm:cxn modelId="{A44BE47E-7483-486B-95A8-54A8BADADC24}" type="presOf" srcId="{8CB3C6E1-FECD-4E27-B615-80E99CC3DE54}" destId="{AB0DA6FD-8686-4C31-92CE-CE5EE5B6D22F}" srcOrd="0" destOrd="1" presId="urn:microsoft.com/office/officeart/2005/8/layout/hProcess4"/>
    <dgm:cxn modelId="{A913EF0C-FD9C-43BE-BD88-A97C624386ED}" type="presOf" srcId="{8FA2C109-95FD-442F-AED8-F1C5FAD60565}" destId="{4E909613-F793-4365-B4BF-3E1AFD1FDE64}" srcOrd="0" destOrd="0" presId="urn:microsoft.com/office/officeart/2005/8/layout/hProcess4"/>
    <dgm:cxn modelId="{6D8B5DC3-07B5-432E-B240-E0539CCE6121}" type="presOf" srcId="{8CB3C6E1-FECD-4E27-B615-80E99CC3DE54}" destId="{C0D649B4-858A-4CD3-A6E7-9D95A6619843}" srcOrd="1" destOrd="1" presId="urn:microsoft.com/office/officeart/2005/8/layout/hProcess4"/>
    <dgm:cxn modelId="{BFB8EE23-6EF3-45B3-B8F1-4EC4A7430A67}" srcId="{3B211297-8337-4EE7-83C8-3B1419769546}" destId="{FFD26604-973E-480B-9DD4-634C28D4990A}" srcOrd="1" destOrd="0" parTransId="{373F7945-B261-4AD8-A250-25575DAB6C42}" sibTransId="{C1E1C29C-BD17-4EF7-8FE9-C10E1BDE5935}"/>
    <dgm:cxn modelId="{2E16D823-CF18-4B2E-B884-5D792EEAB817}" type="presOf" srcId="{7DB8C961-F8D4-4832-B59B-BF240D588C86}" destId="{8B97E957-269D-4920-B95B-59858A96440C}" srcOrd="0" destOrd="0" presId="urn:microsoft.com/office/officeart/2005/8/layout/hProcess4"/>
    <dgm:cxn modelId="{739D2DA1-FA1E-4060-849F-56EB7C39F702}" srcId="{D678C403-14EA-4C6D-A503-417D8D05546A}" destId="{1D152E37-8CB0-450A-B5C0-5DAED8D1CBED}" srcOrd="0" destOrd="0" parTransId="{986D6C70-B7FA-4EAC-BD04-704D5F11ADA4}" sibTransId="{0764A8D1-14D6-4F86-98E5-69525CC68EF0}"/>
    <dgm:cxn modelId="{14630030-8FC9-4163-9DC2-274E456932DE}" type="presOf" srcId="{C682A428-E1B0-4ED3-ABC1-872716A4D0FF}" destId="{510AD030-05BA-4D06-A67B-464A74518A3D}" srcOrd="0" destOrd="0" presId="urn:microsoft.com/office/officeart/2005/8/layout/hProcess4"/>
    <dgm:cxn modelId="{5F3086C4-5982-42BA-8320-76EBFD4D88FA}" srcId="{FAF73300-3115-470A-8A8E-828DA1BF7AD0}" destId="{8FA2C109-95FD-442F-AED8-F1C5FAD60565}" srcOrd="2" destOrd="0" parTransId="{024AD6C9-9E46-47D1-864B-63225475E022}" sibTransId="{C682A428-E1B0-4ED3-ABC1-872716A4D0FF}"/>
    <dgm:cxn modelId="{611410D2-161D-4FFF-A3F9-009CD81CCE92}" srcId="{8FA2C109-95FD-442F-AED8-F1C5FAD60565}" destId="{5611A378-2C7D-42A6-8AF0-B4C17EFD918F}" srcOrd="1" destOrd="0" parTransId="{6D095644-42A4-4D1F-B024-8FB5EA87E756}" sibTransId="{5D43F6F8-FE65-4559-A07F-1C893BAAF2CB}"/>
    <dgm:cxn modelId="{78BEF7EF-03DC-4FCA-A8CD-581B3E47BAFF}" srcId="{FAF73300-3115-470A-8A8E-828DA1BF7AD0}" destId="{EA2CAFA9-004D-447D-B834-0A45268C6C5D}" srcOrd="0" destOrd="0" parTransId="{A9888A4E-C61F-4A37-833D-44A861923F78}" sibTransId="{BF007ED4-F845-4790-B078-09D520DF3410}"/>
    <dgm:cxn modelId="{A24167EF-A38C-45FC-A38A-941155B43D20}" type="presOf" srcId="{FA69AAAF-629B-441B-A643-5C62643C16CF}" destId="{0A3676ED-B4C8-4DAA-9090-0B76CB76B0BB}" srcOrd="1" destOrd="0" presId="urn:microsoft.com/office/officeart/2005/8/layout/hProcess4"/>
    <dgm:cxn modelId="{E0987999-78F8-47B2-9407-040AF6809005}" type="presOf" srcId="{EC663F73-A58E-4F8B-8ECB-5313600EA69E}" destId="{A3688BDC-21BE-446C-8DCD-41FF61233B52}" srcOrd="0" destOrd="0" presId="urn:microsoft.com/office/officeart/2005/8/layout/hProcess4"/>
    <dgm:cxn modelId="{8C57AAFC-682C-4E90-8848-C3FADAF86A44}" type="presOf" srcId="{FFD26604-973E-480B-9DD4-634C28D4990A}" destId="{ECA78CB7-E2AA-4686-9028-8827DE2DAFA2}" srcOrd="0" destOrd="1" presId="urn:microsoft.com/office/officeart/2005/8/layout/hProcess4"/>
    <dgm:cxn modelId="{342D8C50-A01F-469C-9CCF-E265B08FCF68}" type="presOf" srcId="{1D152E37-8CB0-450A-B5C0-5DAED8D1CBED}" destId="{AB0DA6FD-8686-4C31-92CE-CE5EE5B6D22F}" srcOrd="0" destOrd="0" presId="urn:microsoft.com/office/officeart/2005/8/layout/hProcess4"/>
    <dgm:cxn modelId="{6A7DC877-89B2-4D29-B414-963C278F73A0}" type="presOf" srcId="{5611A378-2C7D-42A6-8AF0-B4C17EFD918F}" destId="{A3688BDC-21BE-446C-8DCD-41FF61233B52}" srcOrd="0" destOrd="1" presId="urn:microsoft.com/office/officeart/2005/8/layout/hProcess4"/>
    <dgm:cxn modelId="{B9D9303F-F510-4A57-BFC0-955F7A53C819}" srcId="{FAF73300-3115-470A-8A8E-828DA1BF7AD0}" destId="{D678C403-14EA-4C6D-A503-417D8D05546A}" srcOrd="3" destOrd="0" parTransId="{8265272E-F2CF-4B14-85CE-9553BFE77F34}" sibTransId="{A7E2645A-B6F5-4EDB-9AC0-85E6D0D0B9E2}"/>
    <dgm:cxn modelId="{6D1E1238-7A54-4DF0-92A7-390CB72010DA}" srcId="{3B211297-8337-4EE7-83C8-3B1419769546}" destId="{FA69AAAF-629B-441B-A643-5C62643C16CF}" srcOrd="0" destOrd="0" parTransId="{ACC3A72F-2D75-4D01-8931-45E55C566D65}" sibTransId="{986761EB-1C05-414B-905B-AF66CD6ADF10}"/>
    <dgm:cxn modelId="{C73F6132-9DBC-49DE-A232-80BB2AF44FD1}" type="presOf" srcId="{FFD26604-973E-480B-9DD4-634C28D4990A}" destId="{0A3676ED-B4C8-4DAA-9090-0B76CB76B0BB}" srcOrd="1" destOrd="1" presId="urn:microsoft.com/office/officeart/2005/8/layout/hProcess4"/>
    <dgm:cxn modelId="{F0C03F08-1A41-45F1-AE39-4B29B2DF6F69}" type="presParOf" srcId="{976B900F-A4CB-4F54-A328-137471F2BDD4}" destId="{4CE26552-384B-4A39-8A6D-A4F3B34E0781}" srcOrd="0" destOrd="0" presId="urn:microsoft.com/office/officeart/2005/8/layout/hProcess4"/>
    <dgm:cxn modelId="{E9BE6104-3ACE-4782-B23C-BD81008F6023}" type="presParOf" srcId="{976B900F-A4CB-4F54-A328-137471F2BDD4}" destId="{647A131E-4D0A-4407-A8B9-9943507FAA84}" srcOrd="1" destOrd="0" presId="urn:microsoft.com/office/officeart/2005/8/layout/hProcess4"/>
    <dgm:cxn modelId="{95A427FC-3142-4D44-8DFB-6981B2C3C2C2}" type="presParOf" srcId="{976B900F-A4CB-4F54-A328-137471F2BDD4}" destId="{AF3F0165-A4A5-49A6-9707-238BAF0CE611}" srcOrd="2" destOrd="0" presId="urn:microsoft.com/office/officeart/2005/8/layout/hProcess4"/>
    <dgm:cxn modelId="{AC10859C-FF90-401C-BDC0-BCAABE678D52}" type="presParOf" srcId="{AF3F0165-A4A5-49A6-9707-238BAF0CE611}" destId="{B592D2B0-E8B2-40F2-9FB7-4F9EF9FED9DA}" srcOrd="0" destOrd="0" presId="urn:microsoft.com/office/officeart/2005/8/layout/hProcess4"/>
    <dgm:cxn modelId="{92C571E6-899B-4385-829D-BE3CEDF141A4}" type="presParOf" srcId="{B592D2B0-E8B2-40F2-9FB7-4F9EF9FED9DA}" destId="{14D732E4-A352-4F37-AC07-DD879CC08D43}" srcOrd="0" destOrd="0" presId="urn:microsoft.com/office/officeart/2005/8/layout/hProcess4"/>
    <dgm:cxn modelId="{56711641-FF98-4695-AAE8-54E06320A640}" type="presParOf" srcId="{B592D2B0-E8B2-40F2-9FB7-4F9EF9FED9DA}" destId="{6D817B16-34A3-453B-B7EE-C6A3092D8253}" srcOrd="1" destOrd="0" presId="urn:microsoft.com/office/officeart/2005/8/layout/hProcess4"/>
    <dgm:cxn modelId="{DF832031-BD01-486E-95BC-CC10B773E899}" type="presParOf" srcId="{B592D2B0-E8B2-40F2-9FB7-4F9EF9FED9DA}" destId="{8A3448E1-D14F-46CE-B2C2-D988D1B6DB35}" srcOrd="2" destOrd="0" presId="urn:microsoft.com/office/officeart/2005/8/layout/hProcess4"/>
    <dgm:cxn modelId="{18B64529-0EC3-4C64-87EB-41227DCAF25C}" type="presParOf" srcId="{B592D2B0-E8B2-40F2-9FB7-4F9EF9FED9DA}" destId="{5D8B9927-194A-498B-AB2A-AFD28582052F}" srcOrd="3" destOrd="0" presId="urn:microsoft.com/office/officeart/2005/8/layout/hProcess4"/>
    <dgm:cxn modelId="{AAD844F9-BFF2-46B9-875F-BC69E447A693}" type="presParOf" srcId="{B592D2B0-E8B2-40F2-9FB7-4F9EF9FED9DA}" destId="{69362588-C980-4BA0-A3D9-014B33C5F06B}" srcOrd="4" destOrd="0" presId="urn:microsoft.com/office/officeart/2005/8/layout/hProcess4"/>
    <dgm:cxn modelId="{FF9C76F2-C90B-40F7-BA5B-BAE8D5DAA893}" type="presParOf" srcId="{AF3F0165-A4A5-49A6-9707-238BAF0CE611}" destId="{3B0BDA38-06A5-494D-A526-714EB7587A11}" srcOrd="1" destOrd="0" presId="urn:microsoft.com/office/officeart/2005/8/layout/hProcess4"/>
    <dgm:cxn modelId="{46041EF7-1646-45A2-BB99-0C5715BB9B54}" type="presParOf" srcId="{AF3F0165-A4A5-49A6-9707-238BAF0CE611}" destId="{E6712953-BAB6-484E-BB02-F91ACD9362A0}" srcOrd="2" destOrd="0" presId="urn:microsoft.com/office/officeart/2005/8/layout/hProcess4"/>
    <dgm:cxn modelId="{6397E2F6-4C30-46AB-B42E-77358194D616}" type="presParOf" srcId="{E6712953-BAB6-484E-BB02-F91ACD9362A0}" destId="{08B4A3C0-FAA3-46F7-BE8E-FF1C2EC9D084}" srcOrd="0" destOrd="0" presId="urn:microsoft.com/office/officeart/2005/8/layout/hProcess4"/>
    <dgm:cxn modelId="{0AF4DF43-34E1-4FFE-9AF5-049368F4A7F7}" type="presParOf" srcId="{E6712953-BAB6-484E-BB02-F91ACD9362A0}" destId="{ECA78CB7-E2AA-4686-9028-8827DE2DAFA2}" srcOrd="1" destOrd="0" presId="urn:microsoft.com/office/officeart/2005/8/layout/hProcess4"/>
    <dgm:cxn modelId="{FF0CF66F-C1D0-47CA-8BA4-3C692F3F22C8}" type="presParOf" srcId="{E6712953-BAB6-484E-BB02-F91ACD9362A0}" destId="{0A3676ED-B4C8-4DAA-9090-0B76CB76B0BB}" srcOrd="2" destOrd="0" presId="urn:microsoft.com/office/officeart/2005/8/layout/hProcess4"/>
    <dgm:cxn modelId="{2CE00AB8-19D5-4354-916F-8CA9BC8710B6}" type="presParOf" srcId="{E6712953-BAB6-484E-BB02-F91ACD9362A0}" destId="{3CA1F84D-5630-4400-BFCD-3FE0C714F555}" srcOrd="3" destOrd="0" presId="urn:microsoft.com/office/officeart/2005/8/layout/hProcess4"/>
    <dgm:cxn modelId="{E32CC6E1-94DC-4847-B262-BCDDE547CEAE}" type="presParOf" srcId="{E6712953-BAB6-484E-BB02-F91ACD9362A0}" destId="{295B2974-5D35-44C6-97DB-50358C64D98B}" srcOrd="4" destOrd="0" presId="urn:microsoft.com/office/officeart/2005/8/layout/hProcess4"/>
    <dgm:cxn modelId="{3C29364A-3488-44CF-B20F-2726C1002804}" type="presParOf" srcId="{AF3F0165-A4A5-49A6-9707-238BAF0CE611}" destId="{8B97E957-269D-4920-B95B-59858A96440C}" srcOrd="3" destOrd="0" presId="urn:microsoft.com/office/officeart/2005/8/layout/hProcess4"/>
    <dgm:cxn modelId="{5268678B-C328-424F-82AD-AC99DFEC7F52}" type="presParOf" srcId="{AF3F0165-A4A5-49A6-9707-238BAF0CE611}" destId="{33721614-1074-402A-BED7-A3CC696C3DDD}" srcOrd="4" destOrd="0" presId="urn:microsoft.com/office/officeart/2005/8/layout/hProcess4"/>
    <dgm:cxn modelId="{AEB32B97-774C-4CC4-A449-376091D0180C}" type="presParOf" srcId="{33721614-1074-402A-BED7-A3CC696C3DDD}" destId="{A2182087-1198-4620-A58B-649F1679FBF1}" srcOrd="0" destOrd="0" presId="urn:microsoft.com/office/officeart/2005/8/layout/hProcess4"/>
    <dgm:cxn modelId="{167E7F3A-A323-4153-B432-DA4BA7B64912}" type="presParOf" srcId="{33721614-1074-402A-BED7-A3CC696C3DDD}" destId="{A3688BDC-21BE-446C-8DCD-41FF61233B52}" srcOrd="1" destOrd="0" presId="urn:microsoft.com/office/officeart/2005/8/layout/hProcess4"/>
    <dgm:cxn modelId="{8AB3A0D3-E9A0-4898-A4DD-1B9F7C9EB7F6}" type="presParOf" srcId="{33721614-1074-402A-BED7-A3CC696C3DDD}" destId="{689A7F12-FECA-4320-BD7E-05DE521A82C8}" srcOrd="2" destOrd="0" presId="urn:microsoft.com/office/officeart/2005/8/layout/hProcess4"/>
    <dgm:cxn modelId="{E8BD10BC-C4BB-4B8D-B78C-009A4682A74B}" type="presParOf" srcId="{33721614-1074-402A-BED7-A3CC696C3DDD}" destId="{4E909613-F793-4365-B4BF-3E1AFD1FDE64}" srcOrd="3" destOrd="0" presId="urn:microsoft.com/office/officeart/2005/8/layout/hProcess4"/>
    <dgm:cxn modelId="{475A0C87-1389-474D-B049-BF81361C6D39}" type="presParOf" srcId="{33721614-1074-402A-BED7-A3CC696C3DDD}" destId="{9699BB19-2C79-4B97-AED6-6190605A606E}" srcOrd="4" destOrd="0" presId="urn:microsoft.com/office/officeart/2005/8/layout/hProcess4"/>
    <dgm:cxn modelId="{83363748-FC87-43EC-B71C-2ECF5775C3AC}" type="presParOf" srcId="{AF3F0165-A4A5-49A6-9707-238BAF0CE611}" destId="{510AD030-05BA-4D06-A67B-464A74518A3D}" srcOrd="5" destOrd="0" presId="urn:microsoft.com/office/officeart/2005/8/layout/hProcess4"/>
    <dgm:cxn modelId="{CEE658E8-ACC7-4F37-B242-4F1031DB2020}" type="presParOf" srcId="{AF3F0165-A4A5-49A6-9707-238BAF0CE611}" destId="{B0569BAE-EEC6-4A6A-96A3-7670682CEF69}" srcOrd="6" destOrd="0" presId="urn:microsoft.com/office/officeart/2005/8/layout/hProcess4"/>
    <dgm:cxn modelId="{B1E5C35D-82FF-4C27-81AB-89D303F06BD4}" type="presParOf" srcId="{B0569BAE-EEC6-4A6A-96A3-7670682CEF69}" destId="{BEA2A4E9-ADD6-46EF-A90A-F8D161CF3464}" srcOrd="0" destOrd="0" presId="urn:microsoft.com/office/officeart/2005/8/layout/hProcess4"/>
    <dgm:cxn modelId="{91B37442-74A6-4216-A30B-55F7BCEA6BBA}" type="presParOf" srcId="{B0569BAE-EEC6-4A6A-96A3-7670682CEF69}" destId="{AB0DA6FD-8686-4C31-92CE-CE5EE5B6D22F}" srcOrd="1" destOrd="0" presId="urn:microsoft.com/office/officeart/2005/8/layout/hProcess4"/>
    <dgm:cxn modelId="{FBCE065D-F795-4BD2-9F20-2C52A5551298}" type="presParOf" srcId="{B0569BAE-EEC6-4A6A-96A3-7670682CEF69}" destId="{C0D649B4-858A-4CD3-A6E7-9D95A6619843}" srcOrd="2" destOrd="0" presId="urn:microsoft.com/office/officeart/2005/8/layout/hProcess4"/>
    <dgm:cxn modelId="{607276A1-1CBD-489A-A8E7-C5512A6A3D3B}" type="presParOf" srcId="{B0569BAE-EEC6-4A6A-96A3-7670682CEF69}" destId="{02F2E62D-5EE5-4B4D-A2CB-CB16D1222223}" srcOrd="3" destOrd="0" presId="urn:microsoft.com/office/officeart/2005/8/layout/hProcess4"/>
    <dgm:cxn modelId="{7DDC176E-D009-4C8E-82DF-B204FBF95A9D}" type="presParOf" srcId="{B0569BAE-EEC6-4A6A-96A3-7670682CEF69}" destId="{CEE4841E-D959-4DA5-AC07-3923E137668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AE57B-8F73-47E8-8196-E53C7EB94B82}">
      <dsp:nvSpPr>
        <dsp:cNvPr id="0" name=""/>
        <dsp:cNvSpPr/>
      </dsp:nvSpPr>
      <dsp:spPr>
        <a:xfrm>
          <a:off x="791765" y="413439"/>
          <a:ext cx="3143250" cy="27475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Parsing du flux RSS (2x / jour)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Stockage des annonces en BD locale</a:t>
          </a:r>
          <a:endParaRPr lang="fr-FR" sz="1700" kern="1200" dirty="0"/>
        </a:p>
      </dsp:txBody>
      <dsp:txXfrm>
        <a:off x="1577578" y="825578"/>
        <a:ext cx="1532334" cy="1923318"/>
      </dsp:txXfrm>
    </dsp:sp>
    <dsp:sp modelId="{7B5FE700-41D2-4FFC-B7F6-B6FCE3EEC496}">
      <dsp:nvSpPr>
        <dsp:cNvPr id="0" name=""/>
        <dsp:cNvSpPr/>
      </dsp:nvSpPr>
      <dsp:spPr>
        <a:xfrm>
          <a:off x="5953" y="1001424"/>
          <a:ext cx="1571625" cy="1571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Forum GeoRezo Job</a:t>
          </a:r>
        </a:p>
      </dsp:txBody>
      <dsp:txXfrm>
        <a:off x="236112" y="1231583"/>
        <a:ext cx="1111307" cy="1111307"/>
      </dsp:txXfrm>
    </dsp:sp>
    <dsp:sp modelId="{3A47942D-F653-4E27-8DCE-901272FEE80E}">
      <dsp:nvSpPr>
        <dsp:cNvPr id="0" name=""/>
        <dsp:cNvSpPr/>
      </dsp:nvSpPr>
      <dsp:spPr>
        <a:xfrm>
          <a:off x="4917281" y="413439"/>
          <a:ext cx="3143250" cy="27475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Types de contrat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Lieux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Types de logiciels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Métiers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Sémantique</a:t>
          </a:r>
          <a:endParaRPr lang="fr-FR" sz="1700" kern="1200" dirty="0"/>
        </a:p>
      </dsp:txBody>
      <dsp:txXfrm>
        <a:off x="5703093" y="825578"/>
        <a:ext cx="1532334" cy="1923318"/>
      </dsp:txXfrm>
    </dsp:sp>
    <dsp:sp modelId="{2FE020A4-903A-4B0B-983A-92B4AA6EA0D6}">
      <dsp:nvSpPr>
        <dsp:cNvPr id="0" name=""/>
        <dsp:cNvSpPr/>
      </dsp:nvSpPr>
      <dsp:spPr>
        <a:xfrm>
          <a:off x="4131468" y="1001424"/>
          <a:ext cx="1571625" cy="1571625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Extraction &amp; analyse</a:t>
          </a:r>
          <a:endParaRPr lang="fr-FR" sz="1800" kern="1200" dirty="0"/>
        </a:p>
      </dsp:txBody>
      <dsp:txXfrm>
        <a:off x="4361627" y="1231583"/>
        <a:ext cx="1111307" cy="1111307"/>
      </dsp:txXfrm>
    </dsp:sp>
    <dsp:sp modelId="{D93DC97F-A559-4F81-B5E3-0D1F0358FADD}">
      <dsp:nvSpPr>
        <dsp:cNvPr id="0" name=""/>
        <dsp:cNvSpPr/>
      </dsp:nvSpPr>
      <dsp:spPr>
        <a:xfrm>
          <a:off x="9042796" y="413439"/>
          <a:ext cx="3143250" cy="27475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Code sur GitHub (GPL 3)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Mini site de visualisation dynamique des données</a:t>
          </a:r>
          <a:endParaRPr lang="fr-FR" sz="1700" kern="1200" dirty="0"/>
        </a:p>
      </dsp:txBody>
      <dsp:txXfrm>
        <a:off x="9828609" y="825578"/>
        <a:ext cx="1532334" cy="1923318"/>
      </dsp:txXfrm>
    </dsp:sp>
    <dsp:sp modelId="{B29A4978-18A9-49DF-9FCA-0D3F5E92EF4B}">
      <dsp:nvSpPr>
        <dsp:cNvPr id="0" name=""/>
        <dsp:cNvSpPr/>
      </dsp:nvSpPr>
      <dsp:spPr>
        <a:xfrm>
          <a:off x="8256984" y="1001424"/>
          <a:ext cx="1571625" cy="157162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Publication</a:t>
          </a:r>
          <a:endParaRPr lang="fr-FR" sz="1800" kern="1200" dirty="0"/>
        </a:p>
      </dsp:txBody>
      <dsp:txXfrm>
        <a:off x="8487143" y="1231583"/>
        <a:ext cx="1111307" cy="1111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17B16-34A3-453B-B7EE-C6A3092D8253}">
      <dsp:nvSpPr>
        <dsp:cNvPr id="0" name=""/>
        <dsp:cNvSpPr/>
      </dsp:nvSpPr>
      <dsp:spPr>
        <a:xfrm>
          <a:off x="3904" y="1745244"/>
          <a:ext cx="2349350" cy="193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Session sur le site</a:t>
          </a:r>
          <a:endParaRPr lang="fr-FR" sz="2300" kern="1200" dirty="0"/>
        </a:p>
      </dsp:txBody>
      <dsp:txXfrm>
        <a:off x="48496" y="1789836"/>
        <a:ext cx="2260166" cy="1433312"/>
      </dsp:txXfrm>
    </dsp:sp>
    <dsp:sp modelId="{3B0BDA38-06A5-494D-A526-714EB7587A11}">
      <dsp:nvSpPr>
        <dsp:cNvPr id="0" name=""/>
        <dsp:cNvSpPr/>
      </dsp:nvSpPr>
      <dsp:spPr>
        <a:xfrm flipH="1" flipV="1">
          <a:off x="249399" y="5281654"/>
          <a:ext cx="83117" cy="293113"/>
        </a:xfrm>
        <a:prstGeom prst="circularArrow">
          <a:avLst>
            <a:gd name="adj1" fmla="val 3384"/>
            <a:gd name="adj2" fmla="val 418667"/>
            <a:gd name="adj3" fmla="val 2194177"/>
            <a:gd name="adj4" fmla="val 9024489"/>
            <a:gd name="adj5" fmla="val 39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B9927-194A-498B-AB2A-AFD28582052F}">
      <dsp:nvSpPr>
        <dsp:cNvPr id="0" name=""/>
        <dsp:cNvSpPr/>
      </dsp:nvSpPr>
      <dsp:spPr>
        <a:xfrm>
          <a:off x="525982" y="3267740"/>
          <a:ext cx="2088311" cy="83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Navigateur</a:t>
          </a:r>
          <a:endParaRPr lang="fr-FR" sz="3400" kern="1200" dirty="0"/>
        </a:p>
      </dsp:txBody>
      <dsp:txXfrm>
        <a:off x="550305" y="3292063"/>
        <a:ext cx="2039665" cy="781806"/>
      </dsp:txXfrm>
    </dsp:sp>
    <dsp:sp modelId="{ECA78CB7-E2AA-4686-9028-8827DE2DAFA2}">
      <dsp:nvSpPr>
        <dsp:cNvPr id="0" name=""/>
        <dsp:cNvSpPr/>
      </dsp:nvSpPr>
      <dsp:spPr>
        <a:xfrm>
          <a:off x="3041617" y="1745244"/>
          <a:ext cx="2349350" cy="193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Serveur web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sert les fichiers statiques</a:t>
          </a:r>
          <a:endParaRPr lang="fr-FR" sz="2300" kern="1200" dirty="0"/>
        </a:p>
      </dsp:txBody>
      <dsp:txXfrm>
        <a:off x="3086209" y="2205062"/>
        <a:ext cx="2260166" cy="1433312"/>
      </dsp:txXfrm>
    </dsp:sp>
    <dsp:sp modelId="{8B97E957-269D-4920-B95B-59858A96440C}">
      <dsp:nvSpPr>
        <dsp:cNvPr id="0" name=""/>
        <dsp:cNvSpPr/>
      </dsp:nvSpPr>
      <dsp:spPr>
        <a:xfrm>
          <a:off x="4330772" y="534804"/>
          <a:ext cx="2952324" cy="2952324"/>
        </a:xfrm>
        <a:prstGeom prst="circularArrow">
          <a:avLst>
            <a:gd name="adj1" fmla="val 3040"/>
            <a:gd name="adj2" fmla="val 373047"/>
            <a:gd name="adj3" fmla="val 19451442"/>
            <a:gd name="adj4" fmla="val 12575511"/>
            <a:gd name="adj5" fmla="val 354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1F84D-5630-4400-BFCD-3FE0C714F555}">
      <dsp:nvSpPr>
        <dsp:cNvPr id="0" name=""/>
        <dsp:cNvSpPr/>
      </dsp:nvSpPr>
      <dsp:spPr>
        <a:xfrm>
          <a:off x="3563695" y="1330017"/>
          <a:ext cx="2088311" cy="83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nginX</a:t>
          </a:r>
          <a:endParaRPr lang="fr-FR" sz="3400" kern="1200" dirty="0"/>
        </a:p>
      </dsp:txBody>
      <dsp:txXfrm>
        <a:off x="3588018" y="1354340"/>
        <a:ext cx="2039665" cy="781806"/>
      </dsp:txXfrm>
    </dsp:sp>
    <dsp:sp modelId="{A3688BDC-21BE-446C-8DCD-41FF61233B52}">
      <dsp:nvSpPr>
        <dsp:cNvPr id="0" name=""/>
        <dsp:cNvSpPr/>
      </dsp:nvSpPr>
      <dsp:spPr>
        <a:xfrm>
          <a:off x="6079330" y="1745244"/>
          <a:ext cx="2349350" cy="193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Transmet la requête à Django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Sert le HTML</a:t>
          </a:r>
          <a:endParaRPr lang="fr-FR" sz="2300" kern="1200" dirty="0"/>
        </a:p>
      </dsp:txBody>
      <dsp:txXfrm>
        <a:off x="6123922" y="1789836"/>
        <a:ext cx="2260166" cy="1433312"/>
      </dsp:txXfrm>
    </dsp:sp>
    <dsp:sp modelId="{510AD030-05BA-4D06-A67B-464A74518A3D}">
      <dsp:nvSpPr>
        <dsp:cNvPr id="0" name=""/>
        <dsp:cNvSpPr/>
      </dsp:nvSpPr>
      <dsp:spPr>
        <a:xfrm flipV="1">
          <a:off x="-83131" y="5318696"/>
          <a:ext cx="166262" cy="166262"/>
        </a:xfrm>
        <a:prstGeom prst="circularArrow">
          <a:avLst>
            <a:gd name="adj1" fmla="val 3384"/>
            <a:gd name="adj2" fmla="val 418667"/>
            <a:gd name="adj3" fmla="val 2194177"/>
            <a:gd name="adj4" fmla="val 9024489"/>
            <a:gd name="adj5" fmla="val 39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09613-F793-4365-B4BF-3E1AFD1FDE64}">
      <dsp:nvSpPr>
        <dsp:cNvPr id="0" name=""/>
        <dsp:cNvSpPr/>
      </dsp:nvSpPr>
      <dsp:spPr>
        <a:xfrm>
          <a:off x="6601407" y="3267740"/>
          <a:ext cx="2088311" cy="83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Gunicorn</a:t>
          </a:r>
          <a:endParaRPr lang="fr-FR" sz="3400" kern="1200" dirty="0"/>
        </a:p>
      </dsp:txBody>
      <dsp:txXfrm>
        <a:off x="6625730" y="3292063"/>
        <a:ext cx="2039665" cy="781806"/>
      </dsp:txXfrm>
    </dsp:sp>
    <dsp:sp modelId="{AB0DA6FD-8686-4C31-92CE-CE5EE5B6D22F}">
      <dsp:nvSpPr>
        <dsp:cNvPr id="0" name=""/>
        <dsp:cNvSpPr/>
      </dsp:nvSpPr>
      <dsp:spPr>
        <a:xfrm>
          <a:off x="9117042" y="1745244"/>
          <a:ext cx="2349350" cy="193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Traite la requête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Retourne le HTML</a:t>
          </a:r>
          <a:endParaRPr lang="fr-FR" sz="2300" kern="1200" dirty="0"/>
        </a:p>
      </dsp:txBody>
      <dsp:txXfrm>
        <a:off x="9161634" y="2205062"/>
        <a:ext cx="2260166" cy="1433312"/>
      </dsp:txXfrm>
    </dsp:sp>
    <dsp:sp modelId="{02F2E62D-5EE5-4B4D-A2CB-CB16D1222223}">
      <dsp:nvSpPr>
        <dsp:cNvPr id="0" name=""/>
        <dsp:cNvSpPr/>
      </dsp:nvSpPr>
      <dsp:spPr>
        <a:xfrm>
          <a:off x="9639120" y="1330017"/>
          <a:ext cx="2088311" cy="83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Django</a:t>
          </a:r>
          <a:endParaRPr lang="fr-FR" sz="3400" kern="1200" dirty="0"/>
        </a:p>
      </dsp:txBody>
      <dsp:txXfrm>
        <a:off x="9663443" y="1354340"/>
        <a:ext cx="2039665" cy="78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10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4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17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7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20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7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60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5185-D2AB-4E7A-831A-08EB80AC7031}" type="datetimeFigureOut">
              <a:rPr lang="fr-FR" smtClean="0"/>
              <a:t>03/12/2014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8417-1D06-400C-845F-8F6F971E2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8927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solidFill>
                  <a:srgbClr val="FFC000"/>
                </a:solidFill>
              </a:rPr>
              <a:t>Fonctionnement global et technologies associées</a:t>
            </a:r>
            <a:endParaRPr lang="fr-FR" sz="3600" dirty="0">
              <a:solidFill>
                <a:srgbClr val="FFC00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43948"/>
              </p:ext>
            </p:extLst>
          </p:nvPr>
        </p:nvGraphicFramePr>
        <p:xfrm>
          <a:off x="1" y="758537"/>
          <a:ext cx="12192000" cy="357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92959" y="4603175"/>
            <a:ext cx="2438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RSS (.</a:t>
            </a:r>
            <a:r>
              <a:rPr lang="fr-FR" dirty="0" err="1" smtClean="0"/>
              <a:t>xml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FeedParser</a:t>
            </a:r>
            <a:r>
              <a:rPr lang="fr-FR" dirty="0" smtClean="0"/>
              <a:t> (.</a:t>
            </a:r>
            <a:r>
              <a:rPr lang="fr-FR" dirty="0" err="1" smtClean="0"/>
              <a:t>py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SQLite 3 (.</a:t>
            </a:r>
            <a:r>
              <a:rPr lang="fr-FR" dirty="0" err="1" smtClean="0"/>
              <a:t>sqlite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Tables « libres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Modèle Django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17319" y="4202304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811713" y="4603175"/>
            <a:ext cx="2451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ORM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Opérations sur les chaînes et </a:t>
            </a:r>
            <a:r>
              <a:rPr lang="fr-FR" dirty="0" err="1" smtClean="0"/>
              <a:t>regex</a:t>
            </a:r>
            <a:r>
              <a:rPr lang="fr-FR" dirty="0" smtClean="0"/>
              <a:t> (.</a:t>
            </a:r>
            <a:r>
              <a:rPr lang="fr-FR" dirty="0" err="1" smtClean="0"/>
              <a:t>py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NLTK (.</a:t>
            </a:r>
            <a:r>
              <a:rPr lang="fr-FR" dirty="0" err="1" smtClean="0"/>
              <a:t>py</a:t>
            </a:r>
            <a:r>
              <a:rPr lang="fr-FR" dirty="0" smtClean="0"/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0" y="635923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Python 3.4.x dans un environnement virtuel (</a:t>
            </a:r>
            <a:r>
              <a:rPr lang="fr-FR" sz="2000" dirty="0" err="1" smtClean="0"/>
              <a:t>virtualenv</a:t>
            </a:r>
            <a:r>
              <a:rPr lang="fr-FR" sz="2000" dirty="0" smtClean="0"/>
              <a:t>) sur Ubuntu 12.04.x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3891398"/>
            <a:ext cx="648000" cy="64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5314" r="82347" b="5586"/>
          <a:stretch/>
        </p:blipFill>
        <p:spPr>
          <a:xfrm>
            <a:off x="10084093" y="3925213"/>
            <a:ext cx="648000" cy="6338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55" y="3891398"/>
            <a:ext cx="648000" cy="648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008918" y="4597131"/>
            <a:ext cx="2597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nginx</a:t>
            </a:r>
            <a:r>
              <a:rPr lang="fr-FR" dirty="0" smtClean="0"/>
              <a:t> + </a:t>
            </a:r>
            <a:r>
              <a:rPr lang="fr-FR" dirty="0" err="1" smtClean="0"/>
              <a:t>gunicorn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Bootstrap</a:t>
            </a:r>
            <a:r>
              <a:rPr lang="fr-FR" dirty="0" smtClean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D3 &amp; nvd3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2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4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Architecture serveur</a:t>
            </a:r>
            <a:endParaRPr lang="fr-FR" sz="3600" dirty="0">
              <a:solidFill>
                <a:srgbClr val="FFC000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43355758"/>
              </p:ext>
            </p:extLst>
          </p:nvPr>
        </p:nvGraphicFramePr>
        <p:xfrm>
          <a:off x="187036" y="0"/>
          <a:ext cx="11731337" cy="542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e 15"/>
          <p:cNvGrpSpPr/>
          <p:nvPr/>
        </p:nvGrpSpPr>
        <p:grpSpPr>
          <a:xfrm>
            <a:off x="909370" y="501354"/>
            <a:ext cx="10039188" cy="4393862"/>
            <a:chOff x="909370" y="1141434"/>
            <a:chExt cx="10039188" cy="4393862"/>
          </a:xfrm>
        </p:grpSpPr>
        <p:sp>
          <p:nvSpPr>
            <p:cNvPr id="5" name="Flèche en arc 4"/>
            <p:cNvSpPr/>
            <p:nvPr/>
          </p:nvSpPr>
          <p:spPr>
            <a:xfrm>
              <a:off x="909370" y="1567461"/>
              <a:ext cx="2954149" cy="2954149"/>
            </a:xfrm>
            <a:prstGeom prst="circularArrow">
              <a:avLst>
                <a:gd name="adj1" fmla="val 3046"/>
                <a:gd name="adj2" fmla="val 373872"/>
                <a:gd name="adj3" fmla="val 19450618"/>
                <a:gd name="adj4" fmla="val 12575511"/>
                <a:gd name="adj5" fmla="val 3553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orme 5"/>
            <p:cNvSpPr/>
            <p:nvPr/>
          </p:nvSpPr>
          <p:spPr>
            <a:xfrm flipH="1">
              <a:off x="1901132" y="2881340"/>
              <a:ext cx="2653956" cy="2653956"/>
            </a:xfrm>
            <a:prstGeom prst="leftCircularArrow">
              <a:avLst>
                <a:gd name="adj1" fmla="val 3390"/>
                <a:gd name="adj2" fmla="val 419567"/>
                <a:gd name="adj3" fmla="val 2195078"/>
                <a:gd name="adj4" fmla="val 10361065"/>
                <a:gd name="adj5" fmla="val 395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orme 6"/>
            <p:cNvSpPr/>
            <p:nvPr/>
          </p:nvSpPr>
          <p:spPr>
            <a:xfrm flipH="1">
              <a:off x="7720041" y="2851732"/>
              <a:ext cx="2653956" cy="2653956"/>
            </a:xfrm>
            <a:prstGeom prst="leftCircularArrow">
              <a:avLst>
                <a:gd name="adj1" fmla="val 3390"/>
                <a:gd name="adj2" fmla="val 419567"/>
                <a:gd name="adj3" fmla="val 2195078"/>
                <a:gd name="adj4" fmla="val 10244065"/>
                <a:gd name="adj5" fmla="val 395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lèche en arc 7"/>
            <p:cNvSpPr/>
            <p:nvPr/>
          </p:nvSpPr>
          <p:spPr>
            <a:xfrm>
              <a:off x="7994409" y="1141434"/>
              <a:ext cx="2954149" cy="2954149"/>
            </a:xfrm>
            <a:prstGeom prst="circularArrow">
              <a:avLst>
                <a:gd name="adj1" fmla="val 3046"/>
                <a:gd name="adj2" fmla="val 373872"/>
                <a:gd name="adj3" fmla="val 19450618"/>
                <a:gd name="adj4" fmla="val 11481317"/>
                <a:gd name="adj5" fmla="val 3553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Groupe 8"/>
          <p:cNvGrpSpPr/>
          <p:nvPr/>
        </p:nvGrpSpPr>
        <p:grpSpPr>
          <a:xfrm>
            <a:off x="4744748" y="4258003"/>
            <a:ext cx="2785632" cy="2510910"/>
            <a:chOff x="628319" y="2533940"/>
            <a:chExt cx="2610372" cy="2352934"/>
          </a:xfrm>
        </p:grpSpPr>
        <p:grpSp>
          <p:nvGrpSpPr>
            <p:cNvPr id="10" name="Groupe 9"/>
            <p:cNvGrpSpPr/>
            <p:nvPr/>
          </p:nvGrpSpPr>
          <p:grpSpPr>
            <a:xfrm>
              <a:off x="628319" y="2533940"/>
              <a:ext cx="2349336" cy="1937711"/>
              <a:chOff x="2218" y="1737976"/>
              <a:chExt cx="2349336" cy="1937711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2218" y="1737976"/>
                <a:ext cx="2349336" cy="193771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46810" y="1782568"/>
                <a:ext cx="2260152" cy="14333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3815" tIns="43815" rIns="43815" bIns="43815" numCol="1" spcCol="1270" anchor="t" anchorCtr="0">
                <a:normAutofit fontScale="85000" lnSpcReduction="20000"/>
              </a:bodyPr>
              <a:lstStyle/>
              <a:p>
                <a:pPr marL="228600" lvl="1" indent="-22860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2300" kern="1200" dirty="0" smtClean="0"/>
                  <a:t>Lance </a:t>
                </a:r>
                <a:r>
                  <a:rPr lang="fr-FR" sz="2300" kern="1200" dirty="0" err="1" smtClean="0"/>
                  <a:t>gunicorn</a:t>
                </a:r>
                <a:r>
                  <a:rPr lang="fr-FR" sz="2300" kern="1200" dirty="0" smtClean="0"/>
                  <a:t> en tant que service d’arrière plan</a:t>
                </a:r>
              </a:p>
              <a:p>
                <a:pPr marL="228600" lvl="1" indent="-22860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fr-FR" sz="2300" dirty="0" smtClean="0"/>
                  <a:t>Surveille l’état du service et le relance au besoin</a:t>
                </a:r>
                <a:endParaRPr lang="fr-FR" sz="2300" kern="1200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1150393" y="4056427"/>
              <a:ext cx="2088298" cy="830447"/>
              <a:chOff x="524292" y="3260463"/>
              <a:chExt cx="2088298" cy="830447"/>
            </a:xfrm>
          </p:grpSpPr>
          <p:sp>
            <p:nvSpPr>
              <p:cNvPr id="12" name="Rectangle à coins arrondis 11"/>
              <p:cNvSpPr/>
              <p:nvPr/>
            </p:nvSpPr>
            <p:spPr>
              <a:xfrm>
                <a:off x="524292" y="3260463"/>
                <a:ext cx="2088298" cy="83044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 12"/>
              <p:cNvSpPr/>
              <p:nvPr/>
            </p:nvSpPr>
            <p:spPr>
              <a:xfrm>
                <a:off x="548615" y="3284786"/>
                <a:ext cx="2039652" cy="7818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43180" rIns="64770" bIns="43180" numCol="1" spcCol="1270" anchor="ctr" anchorCtr="0">
                <a:noAutofit/>
              </a:bodyPr>
              <a:lstStyle/>
              <a:p>
                <a:pPr lvl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3400" kern="1200" dirty="0" err="1" smtClean="0"/>
                  <a:t>supervisor</a:t>
                </a:r>
                <a:endParaRPr lang="fr-FR" sz="3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3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149</Words>
  <Application>Microsoft Office PowerPoint</Application>
  <PresentationFormat>Grand écran</PresentationFormat>
  <Paragraphs>41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Fonctionnement global et technologies associées</vt:lpstr>
      <vt:lpstr>Architecture serveur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Paso : architecture technique</dc:title>
  <dc:creator>Julien Moura</dc:creator>
  <cp:keywords>El Paso;architecture;documentation</cp:keywords>
  <cp:lastModifiedBy>Julien Moura</cp:lastModifiedBy>
  <cp:revision>24</cp:revision>
  <dcterms:created xsi:type="dcterms:W3CDTF">2014-07-23T18:48:56Z</dcterms:created>
  <dcterms:modified xsi:type="dcterms:W3CDTF">2014-12-03T07:14:25Z</dcterms:modified>
</cp:coreProperties>
</file>