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9" r:id="rId1"/>
  </p:sldMasterIdLst>
  <p:notesMasterIdLst>
    <p:notesMasterId r:id="rId11"/>
  </p:notesMasterIdLst>
  <p:sldIdLst>
    <p:sldId id="268" r:id="rId2"/>
    <p:sldId id="269" r:id="rId3"/>
    <p:sldId id="258" r:id="rId4"/>
    <p:sldId id="260" r:id="rId5"/>
    <p:sldId id="261" r:id="rId6"/>
    <p:sldId id="263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D46D0-1CF4-4238-88B8-FF75F06B4F00}" v="17" dt="2024-03-24T12:06:47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40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hier Seyzeriat--meyer" userId="e25954e477fd57a5" providerId="LiveId" clId="{BE0D46D0-1CF4-4238-88B8-FF75F06B4F00}"/>
    <pc:docChg chg="undo custSel addSld delSld modSld">
      <pc:chgData name="Gauthier Seyzeriat--meyer" userId="e25954e477fd57a5" providerId="LiveId" clId="{BE0D46D0-1CF4-4238-88B8-FF75F06B4F00}" dt="2024-03-24T12:06:51.015" v="1199" actId="20577"/>
      <pc:docMkLst>
        <pc:docMk/>
      </pc:docMkLst>
      <pc:sldChg chg="modSp del mod">
        <pc:chgData name="Gauthier Seyzeriat--meyer" userId="e25954e477fd57a5" providerId="LiveId" clId="{BE0D46D0-1CF4-4238-88B8-FF75F06B4F00}" dt="2024-03-24T10:28:28.093" v="412" actId="47"/>
        <pc:sldMkLst>
          <pc:docMk/>
          <pc:sldMk cId="1818168080" sldId="257"/>
        </pc:sldMkLst>
        <pc:picChg chg="mod">
          <ac:chgData name="Gauthier Seyzeriat--meyer" userId="e25954e477fd57a5" providerId="LiveId" clId="{BE0D46D0-1CF4-4238-88B8-FF75F06B4F00}" dt="2024-03-24T10:26:16.491" v="411" actId="1076"/>
          <ac:picMkLst>
            <pc:docMk/>
            <pc:sldMk cId="1818168080" sldId="257"/>
            <ac:picMk id="22" creationId="{08C5E7ED-254B-A03C-00A3-392DA27CDBE1}"/>
          </ac:picMkLst>
        </pc:picChg>
      </pc:sldChg>
      <pc:sldChg chg="modSp mod modNotesTx">
        <pc:chgData name="Gauthier Seyzeriat--meyer" userId="e25954e477fd57a5" providerId="LiveId" clId="{BE0D46D0-1CF4-4238-88B8-FF75F06B4F00}" dt="2024-03-24T11:52:43.980" v="787" actId="20577"/>
        <pc:sldMkLst>
          <pc:docMk/>
          <pc:sldMk cId="2789834310" sldId="258"/>
        </pc:sldMkLst>
        <pc:spChg chg="mod">
          <ac:chgData name="Gauthier Seyzeriat--meyer" userId="e25954e477fd57a5" providerId="LiveId" clId="{BE0D46D0-1CF4-4238-88B8-FF75F06B4F00}" dt="2024-03-24T11:49:01.741" v="645" actId="20577"/>
          <ac:spMkLst>
            <pc:docMk/>
            <pc:sldMk cId="2789834310" sldId="258"/>
            <ac:spMk id="3" creationId="{985B86DD-348D-886C-6F60-04969C0F4CEF}"/>
          </ac:spMkLst>
        </pc:spChg>
      </pc:sldChg>
      <pc:sldChg chg="modSp del mod">
        <pc:chgData name="Gauthier Seyzeriat--meyer" userId="e25954e477fd57a5" providerId="LiveId" clId="{BE0D46D0-1CF4-4238-88B8-FF75F06B4F00}" dt="2024-03-24T09:54:21.718" v="40" actId="47"/>
        <pc:sldMkLst>
          <pc:docMk/>
          <pc:sldMk cId="338347127" sldId="259"/>
        </pc:sldMkLst>
        <pc:spChg chg="mod">
          <ac:chgData name="Gauthier Seyzeriat--meyer" userId="e25954e477fd57a5" providerId="LiveId" clId="{BE0D46D0-1CF4-4238-88B8-FF75F06B4F00}" dt="2024-03-24T09:54:10.942" v="39" actId="20577"/>
          <ac:spMkLst>
            <pc:docMk/>
            <pc:sldMk cId="338347127" sldId="259"/>
            <ac:spMk id="3" creationId="{ABEF5B74-2A84-3C42-036B-FFB772B216C3}"/>
          </ac:spMkLst>
        </pc:spChg>
      </pc:sldChg>
      <pc:sldChg chg="modSp mod modNotesTx">
        <pc:chgData name="Gauthier Seyzeriat--meyer" userId="e25954e477fd57a5" providerId="LiveId" clId="{BE0D46D0-1CF4-4238-88B8-FF75F06B4F00}" dt="2024-03-24T11:53:57.197" v="823" actId="20577"/>
        <pc:sldMkLst>
          <pc:docMk/>
          <pc:sldMk cId="1984699278" sldId="260"/>
        </pc:sldMkLst>
        <pc:spChg chg="mod">
          <ac:chgData name="Gauthier Seyzeriat--meyer" userId="e25954e477fd57a5" providerId="LiveId" clId="{BE0D46D0-1CF4-4238-88B8-FF75F06B4F00}" dt="2024-03-24T11:53:01.045" v="789" actId="1076"/>
          <ac:spMkLst>
            <pc:docMk/>
            <pc:sldMk cId="1984699278" sldId="260"/>
            <ac:spMk id="3" creationId="{1ACE5B46-3A1F-09F0-5C86-539E7558374E}"/>
          </ac:spMkLst>
        </pc:spChg>
      </pc:sldChg>
      <pc:sldChg chg="addSp delSp modSp mod modNotesTx">
        <pc:chgData name="Gauthier Seyzeriat--meyer" userId="e25954e477fd57a5" providerId="LiveId" clId="{BE0D46D0-1CF4-4238-88B8-FF75F06B4F00}" dt="2024-03-24T12:00:43.397" v="1096" actId="20577"/>
        <pc:sldMkLst>
          <pc:docMk/>
          <pc:sldMk cId="970456202" sldId="261"/>
        </pc:sldMkLst>
        <pc:spChg chg="mod">
          <ac:chgData name="Gauthier Seyzeriat--meyer" userId="e25954e477fd57a5" providerId="LiveId" clId="{BE0D46D0-1CF4-4238-88B8-FF75F06B4F00}" dt="2024-03-24T10:43:17.270" v="539" actId="20577"/>
          <ac:spMkLst>
            <pc:docMk/>
            <pc:sldMk cId="970456202" sldId="261"/>
            <ac:spMk id="2" creationId="{41003E6D-11E4-7720-CA1A-F5591B48EA6F}"/>
          </ac:spMkLst>
        </pc:spChg>
        <pc:spChg chg="del">
          <ac:chgData name="Gauthier Seyzeriat--meyer" userId="e25954e477fd57a5" providerId="LiveId" clId="{BE0D46D0-1CF4-4238-88B8-FF75F06B4F00}" dt="2024-03-24T09:55:24.660" v="41" actId="478"/>
          <ac:spMkLst>
            <pc:docMk/>
            <pc:sldMk cId="970456202" sldId="261"/>
            <ac:spMk id="3" creationId="{B5328657-E41F-85AC-6780-F5E68FB06F21}"/>
          </ac:spMkLst>
        </pc:spChg>
        <pc:spChg chg="mod">
          <ac:chgData name="Gauthier Seyzeriat--meyer" userId="e25954e477fd57a5" providerId="LiveId" clId="{BE0D46D0-1CF4-4238-88B8-FF75F06B4F00}" dt="2024-03-24T09:56:54.100" v="56" actId="1076"/>
          <ac:spMkLst>
            <pc:docMk/>
            <pc:sldMk cId="970456202" sldId="261"/>
            <ac:spMk id="4" creationId="{6AA55134-8DB9-B59C-1E7E-074C4A86E8E8}"/>
          </ac:spMkLst>
        </pc:spChg>
        <pc:spChg chg="add mod">
          <ac:chgData name="Gauthier Seyzeriat--meyer" userId="e25954e477fd57a5" providerId="LiveId" clId="{BE0D46D0-1CF4-4238-88B8-FF75F06B4F00}" dt="2024-03-24T09:57:03.376" v="59" actId="1076"/>
          <ac:spMkLst>
            <pc:docMk/>
            <pc:sldMk cId="970456202" sldId="261"/>
            <ac:spMk id="5" creationId="{968A351A-7793-720C-4EC3-CDC1B2716606}"/>
          </ac:spMkLst>
        </pc:spChg>
        <pc:spChg chg="add mod">
          <ac:chgData name="Gauthier Seyzeriat--meyer" userId="e25954e477fd57a5" providerId="LiveId" clId="{BE0D46D0-1CF4-4238-88B8-FF75F06B4F00}" dt="2024-03-24T09:57:38.548" v="91" actId="20577"/>
          <ac:spMkLst>
            <pc:docMk/>
            <pc:sldMk cId="970456202" sldId="261"/>
            <ac:spMk id="7" creationId="{32AB7765-6814-B1DD-7141-7E57976255FD}"/>
          </ac:spMkLst>
        </pc:spChg>
        <pc:picChg chg="add mod">
          <ac:chgData name="Gauthier Seyzeriat--meyer" userId="e25954e477fd57a5" providerId="LiveId" clId="{BE0D46D0-1CF4-4238-88B8-FF75F06B4F00}" dt="2024-03-24T09:56:26.010" v="50" actId="1076"/>
          <ac:picMkLst>
            <pc:docMk/>
            <pc:sldMk cId="970456202" sldId="261"/>
            <ac:picMk id="6" creationId="{FE060E00-2E35-8B39-520E-6EF09EA8384B}"/>
          </ac:picMkLst>
        </pc:picChg>
        <pc:picChg chg="mod">
          <ac:chgData name="Gauthier Seyzeriat--meyer" userId="e25954e477fd57a5" providerId="LiveId" clId="{BE0D46D0-1CF4-4238-88B8-FF75F06B4F00}" dt="2024-03-24T09:59:00.008" v="111" actId="1076"/>
          <ac:picMkLst>
            <pc:docMk/>
            <pc:sldMk cId="970456202" sldId="261"/>
            <ac:picMk id="3074" creationId="{75F16CF4-A6DE-57F3-C9F7-F2B984AF7BF3}"/>
          </ac:picMkLst>
        </pc:picChg>
      </pc:sldChg>
      <pc:sldChg chg="delSp modSp del mod">
        <pc:chgData name="Gauthier Seyzeriat--meyer" userId="e25954e477fd57a5" providerId="LiveId" clId="{BE0D46D0-1CF4-4238-88B8-FF75F06B4F00}" dt="2024-03-24T09:58:08.206" v="94" actId="47"/>
        <pc:sldMkLst>
          <pc:docMk/>
          <pc:sldMk cId="3325619903" sldId="262"/>
        </pc:sldMkLst>
        <pc:spChg chg="mod">
          <ac:chgData name="Gauthier Seyzeriat--meyer" userId="e25954e477fd57a5" providerId="LiveId" clId="{BE0D46D0-1CF4-4238-88B8-FF75F06B4F00}" dt="2024-03-24T09:58:05.869" v="93" actId="21"/>
          <ac:spMkLst>
            <pc:docMk/>
            <pc:sldMk cId="3325619903" sldId="262"/>
            <ac:spMk id="2" creationId="{6EA5C644-35A9-EB2F-FD7F-B8C90D84EF19}"/>
          </ac:spMkLst>
        </pc:spChg>
        <pc:spChg chg="del mod">
          <ac:chgData name="Gauthier Seyzeriat--meyer" userId="e25954e477fd57a5" providerId="LiveId" clId="{BE0D46D0-1CF4-4238-88B8-FF75F06B4F00}" dt="2024-03-24T09:56:34.717" v="51" actId="21"/>
          <ac:spMkLst>
            <pc:docMk/>
            <pc:sldMk cId="3325619903" sldId="262"/>
            <ac:spMk id="3" creationId="{968A351A-7793-720C-4EC3-CDC1B2716606}"/>
          </ac:spMkLst>
        </pc:spChg>
        <pc:spChg chg="del">
          <ac:chgData name="Gauthier Seyzeriat--meyer" userId="e25954e477fd57a5" providerId="LiveId" clId="{BE0D46D0-1CF4-4238-88B8-FF75F06B4F00}" dt="2024-03-24T09:56:44.997" v="54" actId="21"/>
          <ac:spMkLst>
            <pc:docMk/>
            <pc:sldMk cId="3325619903" sldId="262"/>
            <ac:spMk id="4" creationId="{32AB7765-6814-B1DD-7141-7E57976255FD}"/>
          </ac:spMkLst>
        </pc:spChg>
        <pc:picChg chg="del">
          <ac:chgData name="Gauthier Seyzeriat--meyer" userId="e25954e477fd57a5" providerId="LiveId" clId="{BE0D46D0-1CF4-4238-88B8-FF75F06B4F00}" dt="2024-03-24T09:56:18.122" v="46" actId="21"/>
          <ac:picMkLst>
            <pc:docMk/>
            <pc:sldMk cId="3325619903" sldId="262"/>
            <ac:picMk id="6" creationId="{FE060E00-2E35-8B39-520E-6EF09EA8384B}"/>
          </ac:picMkLst>
        </pc:picChg>
      </pc:sldChg>
      <pc:sldChg chg="modSp mod modNotesTx">
        <pc:chgData name="Gauthier Seyzeriat--meyer" userId="e25954e477fd57a5" providerId="LiveId" clId="{BE0D46D0-1CF4-4238-88B8-FF75F06B4F00}" dt="2024-03-24T12:06:51.015" v="1199" actId="20577"/>
        <pc:sldMkLst>
          <pc:docMk/>
          <pc:sldMk cId="3064967313" sldId="263"/>
        </pc:sldMkLst>
        <pc:spChg chg="mod">
          <ac:chgData name="Gauthier Seyzeriat--meyer" userId="e25954e477fd57a5" providerId="LiveId" clId="{BE0D46D0-1CF4-4238-88B8-FF75F06B4F00}" dt="2024-03-24T12:06:29.381" v="1197" actId="20577"/>
          <ac:spMkLst>
            <pc:docMk/>
            <pc:sldMk cId="3064967313" sldId="263"/>
            <ac:spMk id="3" creationId="{1FA5E078-0733-3145-7D53-5394BF5BD77C}"/>
          </ac:spMkLst>
        </pc:spChg>
        <pc:spChg chg="mod">
          <ac:chgData name="Gauthier Seyzeriat--meyer" userId="e25954e477fd57a5" providerId="LiveId" clId="{BE0D46D0-1CF4-4238-88B8-FF75F06B4F00}" dt="2024-03-24T10:12:54.470" v="291" actId="20577"/>
          <ac:spMkLst>
            <pc:docMk/>
            <pc:sldMk cId="3064967313" sldId="263"/>
            <ac:spMk id="4" creationId="{37108D84-22A6-F883-D01B-B1DCEE6DF635}"/>
          </ac:spMkLst>
        </pc:spChg>
      </pc:sldChg>
      <pc:sldChg chg="modSp mod modNotesTx">
        <pc:chgData name="Gauthier Seyzeriat--meyer" userId="e25954e477fd57a5" providerId="LiveId" clId="{BE0D46D0-1CF4-4238-88B8-FF75F06B4F00}" dt="2024-03-24T12:01:47.541" v="1123" actId="20577"/>
        <pc:sldMkLst>
          <pc:docMk/>
          <pc:sldMk cId="1870378861" sldId="264"/>
        </pc:sldMkLst>
        <pc:spChg chg="mod">
          <ac:chgData name="Gauthier Seyzeriat--meyer" userId="e25954e477fd57a5" providerId="LiveId" clId="{BE0D46D0-1CF4-4238-88B8-FF75F06B4F00}" dt="2024-03-24T10:12:06.695" v="289" actId="113"/>
          <ac:spMkLst>
            <pc:docMk/>
            <pc:sldMk cId="1870378861" sldId="264"/>
            <ac:spMk id="3" creationId="{47717E33-C074-9C1F-7558-06162BEBFE1D}"/>
          </ac:spMkLst>
        </pc:spChg>
        <pc:spChg chg="mod">
          <ac:chgData name="Gauthier Seyzeriat--meyer" userId="e25954e477fd57a5" providerId="LiveId" clId="{BE0D46D0-1CF4-4238-88B8-FF75F06B4F00}" dt="2024-03-24T12:01:47.541" v="1123" actId="20577"/>
          <ac:spMkLst>
            <pc:docMk/>
            <pc:sldMk cId="1870378861" sldId="264"/>
            <ac:spMk id="4" creationId="{2A0D327F-2AA8-7494-9308-2AE4D87A761E}"/>
          </ac:spMkLst>
        </pc:spChg>
        <pc:picChg chg="mod">
          <ac:chgData name="Gauthier Seyzeriat--meyer" userId="e25954e477fd57a5" providerId="LiveId" clId="{BE0D46D0-1CF4-4238-88B8-FF75F06B4F00}" dt="2024-03-24T10:12:12.851" v="290" actId="1076"/>
          <ac:picMkLst>
            <pc:docMk/>
            <pc:sldMk cId="1870378861" sldId="264"/>
            <ac:picMk id="6" creationId="{F73508F3-C6C1-E79A-55E5-12F7B6319866}"/>
          </ac:picMkLst>
        </pc:picChg>
      </pc:sldChg>
      <pc:sldChg chg="addSp modSp new add del mod">
        <pc:chgData name="Gauthier Seyzeriat--meyer" userId="e25954e477fd57a5" providerId="LiveId" clId="{BE0D46D0-1CF4-4238-88B8-FF75F06B4F00}" dt="2024-03-24T10:32:11.364" v="415" actId="47"/>
        <pc:sldMkLst>
          <pc:docMk/>
          <pc:sldMk cId="1718761297" sldId="266"/>
        </pc:sldMkLst>
        <pc:spChg chg="add mod">
          <ac:chgData name="Gauthier Seyzeriat--meyer" userId="e25954e477fd57a5" providerId="LiveId" clId="{BE0D46D0-1CF4-4238-88B8-FF75F06B4F00}" dt="2024-03-24T10:15:26.168" v="294"/>
          <ac:spMkLst>
            <pc:docMk/>
            <pc:sldMk cId="1718761297" sldId="266"/>
            <ac:spMk id="2" creationId="{60E1D4FE-76F6-F0AB-E4A2-D7F5D78BE9D0}"/>
          </ac:spMkLst>
        </pc:spChg>
        <pc:spChg chg="add mod">
          <ac:chgData name="Gauthier Seyzeriat--meyer" userId="e25954e477fd57a5" providerId="LiveId" clId="{BE0D46D0-1CF4-4238-88B8-FF75F06B4F00}" dt="2024-03-24T10:16:00.592" v="296"/>
          <ac:spMkLst>
            <pc:docMk/>
            <pc:sldMk cId="1718761297" sldId="266"/>
            <ac:spMk id="3" creationId="{B370240D-9C95-97B3-2C54-A9E4106773BE}"/>
          </ac:spMkLst>
        </pc:spChg>
      </pc:sldChg>
      <pc:sldChg chg="addSp modSp new mod modNotesTx">
        <pc:chgData name="Gauthier Seyzeriat--meyer" userId="e25954e477fd57a5" providerId="LiveId" clId="{BE0D46D0-1CF4-4238-88B8-FF75F06B4F00}" dt="2024-03-24T11:00:54.615" v="636" actId="20577"/>
        <pc:sldMkLst>
          <pc:docMk/>
          <pc:sldMk cId="890122768" sldId="267"/>
        </pc:sldMkLst>
        <pc:spChg chg="mod">
          <ac:chgData name="Gauthier Seyzeriat--meyer" userId="e25954e477fd57a5" providerId="LiveId" clId="{BE0D46D0-1CF4-4238-88B8-FF75F06B4F00}" dt="2024-03-24T10:19:28.474" v="389" actId="313"/>
          <ac:spMkLst>
            <pc:docMk/>
            <pc:sldMk cId="890122768" sldId="267"/>
            <ac:spMk id="2" creationId="{031F4BF6-7F67-BE0A-9744-CED5047ACD2C}"/>
          </ac:spMkLst>
        </pc:spChg>
        <pc:spChg chg="mod">
          <ac:chgData name="Gauthier Seyzeriat--meyer" userId="e25954e477fd57a5" providerId="LiveId" clId="{BE0D46D0-1CF4-4238-88B8-FF75F06B4F00}" dt="2024-03-24T10:25:45.508" v="404" actId="14100"/>
          <ac:spMkLst>
            <pc:docMk/>
            <pc:sldMk cId="890122768" sldId="267"/>
            <ac:spMk id="3" creationId="{AD7E8479-5E2C-C74F-6D25-BC705C8984F6}"/>
          </ac:spMkLst>
        </pc:spChg>
        <pc:spChg chg="mod">
          <ac:chgData name="Gauthier Seyzeriat--meyer" userId="e25954e477fd57a5" providerId="LiveId" clId="{BE0D46D0-1CF4-4238-88B8-FF75F06B4F00}" dt="2024-03-24T10:25:48.707" v="405" actId="14100"/>
          <ac:spMkLst>
            <pc:docMk/>
            <pc:sldMk cId="890122768" sldId="267"/>
            <ac:spMk id="4" creationId="{F03D8820-E867-F807-AB0F-BAAB14F6803D}"/>
          </ac:spMkLst>
        </pc:spChg>
        <pc:picChg chg="add mod">
          <ac:chgData name="Gauthier Seyzeriat--meyer" userId="e25954e477fd57a5" providerId="LiveId" clId="{BE0D46D0-1CF4-4238-88B8-FF75F06B4F00}" dt="2024-03-24T10:25:57.237" v="409" actId="1076"/>
          <ac:picMkLst>
            <pc:docMk/>
            <pc:sldMk cId="890122768" sldId="267"/>
            <ac:picMk id="6" creationId="{A83FF131-9E5E-EE2F-B853-210A679504F6}"/>
          </ac:picMkLst>
        </pc:picChg>
      </pc:sldChg>
      <pc:sldChg chg="addSp delSp modSp new mod setBg">
        <pc:chgData name="Gauthier Seyzeriat--meyer" userId="e25954e477fd57a5" providerId="LiveId" clId="{BE0D46D0-1CF4-4238-88B8-FF75F06B4F00}" dt="2024-03-24T10:41:45.205" v="530" actId="1076"/>
        <pc:sldMkLst>
          <pc:docMk/>
          <pc:sldMk cId="787108951" sldId="268"/>
        </pc:sldMkLst>
        <pc:spChg chg="mod">
          <ac:chgData name="Gauthier Seyzeriat--meyer" userId="e25954e477fd57a5" providerId="LiveId" clId="{BE0D46D0-1CF4-4238-88B8-FF75F06B4F00}" dt="2024-03-24T10:41:41.430" v="529" actId="1076"/>
          <ac:spMkLst>
            <pc:docMk/>
            <pc:sldMk cId="787108951" sldId="268"/>
            <ac:spMk id="2" creationId="{ACFA4DA8-BF0D-FEBE-D7A6-4327F4903EE2}"/>
          </ac:spMkLst>
        </pc:spChg>
        <pc:spChg chg="mod">
          <ac:chgData name="Gauthier Seyzeriat--meyer" userId="e25954e477fd57a5" providerId="LiveId" clId="{BE0D46D0-1CF4-4238-88B8-FF75F06B4F00}" dt="2024-03-24T10:41:45.205" v="530" actId="1076"/>
          <ac:spMkLst>
            <pc:docMk/>
            <pc:sldMk cId="787108951" sldId="268"/>
            <ac:spMk id="3" creationId="{5189D5F5-AD1A-054C-12D1-BC3C56C9CFE5}"/>
          </ac:spMkLst>
        </pc:spChg>
        <pc:spChg chg="add mod">
          <ac:chgData name="Gauthier Seyzeriat--meyer" userId="e25954e477fd57a5" providerId="LiveId" clId="{BE0D46D0-1CF4-4238-88B8-FF75F06B4F00}" dt="2024-03-24T10:41:23.477" v="525" actId="26606"/>
          <ac:spMkLst>
            <pc:docMk/>
            <pc:sldMk cId="787108951" sldId="268"/>
            <ac:spMk id="6" creationId="{A46AC82D-ED8D-5ED7-8942-9A44AFA86AF5}"/>
          </ac:spMkLst>
        </pc:spChg>
        <pc:spChg chg="add del">
          <ac:chgData name="Gauthier Seyzeriat--meyer" userId="e25954e477fd57a5" providerId="LiveId" clId="{BE0D46D0-1CF4-4238-88B8-FF75F06B4F00}" dt="2024-03-24T10:41:19.165" v="514" actId="26606"/>
          <ac:spMkLst>
            <pc:docMk/>
            <pc:sldMk cId="787108951" sldId="268"/>
            <ac:spMk id="11" creationId="{2791B33F-CE76-4EF1-8227-54ED041CD4BD}"/>
          </ac:spMkLst>
        </pc:spChg>
        <pc:spChg chg="add del">
          <ac:chgData name="Gauthier Seyzeriat--meyer" userId="e25954e477fd57a5" providerId="LiveId" clId="{BE0D46D0-1CF4-4238-88B8-FF75F06B4F00}" dt="2024-03-24T10:41:20.079" v="516" actId="26606"/>
          <ac:spMkLst>
            <pc:docMk/>
            <pc:sldMk cId="787108951" sldId="268"/>
            <ac:spMk id="13" creationId="{D4E68339-1B90-44F9-BCC4-4600A6E240A2}"/>
          </ac:spMkLst>
        </pc:spChg>
        <pc:spChg chg="add del">
          <ac:chgData name="Gauthier Seyzeriat--meyer" userId="e25954e477fd57a5" providerId="LiveId" clId="{BE0D46D0-1CF4-4238-88B8-FF75F06B4F00}" dt="2024-03-24T10:41:20.910" v="518" actId="26606"/>
          <ac:spMkLst>
            <pc:docMk/>
            <pc:sldMk cId="787108951" sldId="268"/>
            <ac:spMk id="15" creationId="{944E28A0-F8F2-4190-AC08-73EF5A051BD4}"/>
          </ac:spMkLst>
        </pc:spChg>
        <pc:spChg chg="add del">
          <ac:chgData name="Gauthier Seyzeriat--meyer" userId="e25954e477fd57a5" providerId="LiveId" clId="{BE0D46D0-1CF4-4238-88B8-FF75F06B4F00}" dt="2024-03-24T10:41:22.071" v="520" actId="26606"/>
          <ac:spMkLst>
            <pc:docMk/>
            <pc:sldMk cId="787108951" sldId="268"/>
            <ac:spMk id="17" creationId="{AA2A7A76-1A9C-41A3-B260-843B94BDCA85}"/>
          </ac:spMkLst>
        </pc:spChg>
        <pc:spChg chg="add del">
          <ac:chgData name="Gauthier Seyzeriat--meyer" userId="e25954e477fd57a5" providerId="LiveId" clId="{BE0D46D0-1CF4-4238-88B8-FF75F06B4F00}" dt="2024-03-24T10:41:22.862" v="522" actId="26606"/>
          <ac:spMkLst>
            <pc:docMk/>
            <pc:sldMk cId="787108951" sldId="268"/>
            <ac:spMk id="19" creationId="{944E28A0-F8F2-4190-AC08-73EF5A051BD4}"/>
          </ac:spMkLst>
        </pc:spChg>
        <pc:spChg chg="add del">
          <ac:chgData name="Gauthier Seyzeriat--meyer" userId="e25954e477fd57a5" providerId="LiveId" clId="{BE0D46D0-1CF4-4238-88B8-FF75F06B4F00}" dt="2024-03-24T10:41:23.469" v="524" actId="26606"/>
          <ac:spMkLst>
            <pc:docMk/>
            <pc:sldMk cId="787108951" sldId="268"/>
            <ac:spMk id="21" creationId="{2791B33F-CE76-4EF1-8227-54ED041CD4BD}"/>
          </ac:spMkLst>
        </pc:spChg>
        <pc:spChg chg="add">
          <ac:chgData name="Gauthier Seyzeriat--meyer" userId="e25954e477fd57a5" providerId="LiveId" clId="{BE0D46D0-1CF4-4238-88B8-FF75F06B4F00}" dt="2024-03-24T10:41:23.477" v="525" actId="26606"/>
          <ac:spMkLst>
            <pc:docMk/>
            <pc:sldMk cId="787108951" sldId="268"/>
            <ac:spMk id="23" creationId="{D4E68339-1B90-44F9-BCC4-4600A6E240A2}"/>
          </ac:spMkLst>
        </pc:spChg>
        <pc:picChg chg="add mod">
          <ac:chgData name="Gauthier Seyzeriat--meyer" userId="e25954e477fd57a5" providerId="LiveId" clId="{BE0D46D0-1CF4-4238-88B8-FF75F06B4F00}" dt="2024-03-24T10:41:31.998" v="527" actId="1076"/>
          <ac:picMkLst>
            <pc:docMk/>
            <pc:sldMk cId="787108951" sldId="268"/>
            <ac:picMk id="5" creationId="{ADAF5BBB-1F5A-7B50-9012-CB494D373E1E}"/>
          </ac:picMkLst>
        </pc:picChg>
      </pc:sldChg>
      <pc:sldChg chg="addSp modSp new mod setBg modNotesTx">
        <pc:chgData name="Gauthier Seyzeriat--meyer" userId="e25954e477fd57a5" providerId="LiveId" clId="{BE0D46D0-1CF4-4238-88B8-FF75F06B4F00}" dt="2024-03-24T12:02:21.805" v="1125" actId="20577"/>
        <pc:sldMkLst>
          <pc:docMk/>
          <pc:sldMk cId="3582495197" sldId="269"/>
        </pc:sldMkLst>
        <pc:spChg chg="mod">
          <ac:chgData name="Gauthier Seyzeriat--meyer" userId="e25954e477fd57a5" providerId="LiveId" clId="{BE0D46D0-1CF4-4238-88B8-FF75F06B4F00}" dt="2024-03-24T10:41:53.833" v="531" actId="26606"/>
          <ac:spMkLst>
            <pc:docMk/>
            <pc:sldMk cId="3582495197" sldId="269"/>
            <ac:spMk id="2" creationId="{24C5E2DD-ED70-B63E-245D-50C28F0F7E79}"/>
          </ac:spMkLst>
        </pc:spChg>
        <pc:spChg chg="mod">
          <ac:chgData name="Gauthier Seyzeriat--meyer" userId="e25954e477fd57a5" providerId="LiveId" clId="{BE0D46D0-1CF4-4238-88B8-FF75F06B4F00}" dt="2024-03-24T10:42:25.300" v="534" actId="313"/>
          <ac:spMkLst>
            <pc:docMk/>
            <pc:sldMk cId="3582495197" sldId="269"/>
            <ac:spMk id="3" creationId="{DA94021D-6AA5-7F13-27EC-770D05C82B27}"/>
          </ac:spMkLst>
        </pc:spChg>
        <pc:spChg chg="add">
          <ac:chgData name="Gauthier Seyzeriat--meyer" userId="e25954e477fd57a5" providerId="LiveId" clId="{BE0D46D0-1CF4-4238-88B8-FF75F06B4F00}" dt="2024-03-24T10:41:53.833" v="531" actId="26606"/>
          <ac:spMkLst>
            <pc:docMk/>
            <pc:sldMk cId="3582495197" sldId="269"/>
            <ac:spMk id="8" creationId="{081EA652-8C6A-4E69-BEB9-170809474553}"/>
          </ac:spMkLst>
        </pc:spChg>
        <pc:spChg chg="add">
          <ac:chgData name="Gauthier Seyzeriat--meyer" userId="e25954e477fd57a5" providerId="LiveId" clId="{BE0D46D0-1CF4-4238-88B8-FF75F06B4F00}" dt="2024-03-24T10:41:53.833" v="531" actId="26606"/>
          <ac:spMkLst>
            <pc:docMk/>
            <pc:sldMk cId="3582495197" sldId="269"/>
            <ac:spMk id="10" creationId="{5298780A-33B9-4EA2-8F67-DE68AD62841B}"/>
          </ac:spMkLst>
        </pc:spChg>
        <pc:spChg chg="add">
          <ac:chgData name="Gauthier Seyzeriat--meyer" userId="e25954e477fd57a5" providerId="LiveId" clId="{BE0D46D0-1CF4-4238-88B8-FF75F06B4F00}" dt="2024-03-24T10:41:53.833" v="531" actId="26606"/>
          <ac:spMkLst>
            <pc:docMk/>
            <pc:sldMk cId="3582495197" sldId="269"/>
            <ac:spMk id="12" creationId="{7F488E8B-4E1E-4402-8935-D4E6C02615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E4DC4-1140-496C-9481-15B7D91FEA6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065C-2C0A-40A0-8919-06D4465AB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57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critères de sélection d'un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HTML/CSS qui servira de base au thème personnalisé.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processus de transformation de ce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en un thème WordPress fonctionnel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comment Advanced Custom Fields peut être utilisé pour ajouter une couche supplémentaire de personnalisation et de flexibilité au thème.</a:t>
            </a:r>
          </a:p>
          <a:p>
            <a:pPr algn="l">
              <a:buFont typeface="+mj-lt"/>
              <a:buNone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4: importance 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des tests et de la validation w3c pour assurer la compatibilité cross-browser, la réactivité, et l'optimisation SEO de notre thème.  5: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demo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6: leçons apprises tout au long de ce projet et prochaines étapes potentielles pour améliorer et faire évoluer notre thème WordPress personnalisé.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23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Design simple est essentiel pour l’expérience utilisateur.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L’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experience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utilisateur étant primordiale pour le succès du 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Cela permet de se contrer sur le contenu du 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38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Découper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letemplate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HTML/CSS en fichiers de thème (ex :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header.php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footer.php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Intégrer des fonctions WordPress pour le contenu dynamique (boucles,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templates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d'articles/pages).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Créé des zones ACF pour une mise en page flexible.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Objectif : rendre le site facilement gérable et personnalisable pour l'utilisateur final.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7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L’utilisation d’ACF  f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ut essentielle pour la personnalisation et la flexibilité du back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office,permettant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une gestion du contenu à la fois riche et accessible pour les utilisateurs de tous niveaux.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-&gt;personnalisation de notre site WordPress  grâce à des champs personnalisés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-&gt; contenu dynamique riche et structuré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Acf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rend la modification du contenu accessible même pour les utilisateurs sans compétences techniques approfondies, simplifiant considérablement la gestion du site au quotidien.</a:t>
            </a:r>
            <a:endParaRPr lang="fr-FR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92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Compatibilité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Tests sur divers navigateurs et appareils pour assurer la réactivité et l'accessibilité.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Tests d'usage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Assurer une navigation fluide et une expérience utilisateur optimale.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Retours utilisateurs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Collecte et intégration des feedbacks pour des améliorations continues.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Validation W3C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Vérification de la conformité du code HTML/CSS aux standards du web pour éviter les erreurs.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Optimisations SEO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Correction des erreurs de validation et amélioration des métadonnées et des balises alt pour les images.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93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3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Leçons apprises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Importance de choisir un bon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, apprentissage du back-office WordPress et ACF, nécessité d'intégrer l'optimisation SEO dès le début.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Défis rencontrés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Adaptation à un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tiers, maîtrise de nouvelles technologies et outils de développement.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Évolutions futures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Plans pour améliorer le SEO et le design, ajout de nouvelles fonctionnalités pour enrichir l'expérience utilisateur.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7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35ADA-75D9-8EA9-84F9-800D88275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2E0029-F5B7-E8C0-0B89-D4244531B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1CCD4-AAA9-F4B4-BDED-3371F93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7C43AE-95E0-96B9-2EBD-AEF4BF02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7E4EA5-4D44-0505-DF34-5C57F264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6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8CC92-2758-135F-1FDD-1CFD5A87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CA4DB7-FC8B-6D28-EF67-C3E98F87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AFA7B-D9D6-092E-5816-3A3EC46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44800-272B-CF9F-4A11-437121C3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E6DC1-7028-0E3B-93EF-DD1A1DAF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5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1E86DF-F0F8-A4F1-DEC4-093FEB6A9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2D9E11-57A6-E480-D239-8E404A19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1AAB8D-B884-D71E-5A69-1DCCB56B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58EDA-1160-FC7C-F681-E553BF2E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9D698-C734-17FB-A314-A7FFDF64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2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3CF85-B734-716E-CA64-DD659134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8D34B-C4C7-DD08-8C07-CE66149C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93A47-FA00-CC49-79A9-CA1DEC60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569FB-B53A-74E5-C58D-BC7C42D4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674FB6-8BB6-D491-24AB-C0DA18A5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3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547B8-660B-BBF9-C221-A5775809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C244C4-CA49-45DD-8782-CA4DB959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38804-9C52-56F4-A4F3-19C94282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C3D7F-7F58-7E14-F272-87821E64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F6111-FB8E-2560-8C88-842AA98D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6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A092C-7DB6-5544-3A5A-F8864823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63933-00D2-EE75-8A9E-B0FD2DA98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1557F8-05AC-E7DB-669A-2992B778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4C32D-4603-B52E-311D-978B3553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B663AE-87E3-753D-C220-B1D90C61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E280DD-964B-E653-7879-8E4AC03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3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7D3F8-960C-C65D-866A-3BBF4017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2AE17-06A9-0FCB-0743-D93B91CEE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2032AB-9A1A-8B59-9164-692F5C6DD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2A8207-50AC-8EC5-5E24-F64AAF5D3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E2ADA3-AEF3-BFB0-C23B-DB8975AA1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DBFE82-C642-4988-EC49-6740F64D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435C7A-84D1-DB7C-A33E-4E98D785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C11C68-B128-1A88-F590-6693074E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7789C-FB79-BEB6-9293-43835F0B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1583F6-E2B2-52C8-C0D7-7431EC56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EEE0F2-0278-0AC6-6E87-D196EB32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C25EA9-EF36-297D-94A8-54FEA0C4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7EB59C-9686-D999-D373-59D0E843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F7E35C-CA08-93A5-4842-79172EA7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C5049A-FC1D-CAED-16DE-8F8380F5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70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A0F0B-5FE2-DCC7-511E-4C39B66A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48121-D39B-EBC7-23CE-5040B0A1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A8BD9E-20FA-9AEC-2B7E-769DF2659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3279C6-0438-DC43-B2D7-FFD4F49D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D319B2-18B0-BB64-1B13-E9BAA8D7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7E641-DC2F-DD7D-1408-DA49614A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5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BA740-D5E4-9E00-9F10-309B30B6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D7FC23-A346-8775-5E6B-F0B1D920B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0F7975-DB7D-4E45-ADC8-6C1DBF53E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D6398-8D16-543D-98B7-3ABDFF62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465FC-96CC-0737-D466-5A65C8B0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6AB35-7DF5-0E89-B608-1EB05F05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4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C1E242-D479-BC6D-3644-672C4817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83A62-CB68-025C-5375-B656DA739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60F587-214E-749B-4031-9A244E9B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057A3-948F-1558-0F17-E29D1BB17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E08BA-DEFF-8C1F-41C5-ACE2AB2CC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02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uthier.dwwm.site/electrochip_old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www.gauthier.dwwm.site/wordpres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FA4DA8-BF0D-FEBE-D7A6-4327F4903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712" y="1222619"/>
            <a:ext cx="9142288" cy="2068222"/>
          </a:xfrm>
        </p:spPr>
        <p:txBody>
          <a:bodyPr>
            <a:normAutofit/>
          </a:bodyPr>
          <a:lstStyle/>
          <a:p>
            <a:r>
              <a:rPr lang="fr-FR" sz="5200" b="0" i="0" dirty="0">
                <a:effectLst/>
                <a:latin typeface="Söhne"/>
              </a:rPr>
              <a:t>Création d'un Thème Personnalisé WordPress</a:t>
            </a:r>
            <a:endParaRPr lang="fr-FR" sz="5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9D5F5-AD1A-054C-12D1-BC3C56C9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331" y="3290841"/>
            <a:ext cx="9142288" cy="1488679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Söhne"/>
              </a:rPr>
              <a:t>Du Template au Site Final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AF5BBB-1F5A-7B50-9012-CB494D37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77" y="960715"/>
            <a:ext cx="699674" cy="69967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6AC82D-ED8D-5ED7-8942-9A44AFA86AF5}"/>
              </a:ext>
            </a:extLst>
          </p:cNvPr>
          <p:cNvSpPr txBox="1"/>
          <p:nvPr/>
        </p:nvSpPr>
        <p:spPr>
          <a:xfrm>
            <a:off x="680483" y="5257800"/>
            <a:ext cx="45613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/>
              <a:t>Seyzeriat - -Meyer Gauthier</a:t>
            </a:r>
          </a:p>
          <a:p>
            <a:pPr>
              <a:spcAft>
                <a:spcPts val="600"/>
              </a:spcAft>
            </a:pPr>
            <a:r>
              <a:rPr lang="fr-FR" sz="2400"/>
              <a:t>25 mars 2024</a:t>
            </a:r>
          </a:p>
          <a:p>
            <a:pPr>
              <a:spcAft>
                <a:spcPts val="600"/>
              </a:spcAft>
            </a:pPr>
            <a:r>
              <a:rPr lang="fr-FR" sz="2400"/>
              <a:t>DWWM</a:t>
            </a:r>
          </a:p>
        </p:txBody>
      </p:sp>
    </p:spTree>
    <p:extLst>
      <p:ext uri="{BB962C8B-B14F-4D97-AF65-F5344CB8AC3E}">
        <p14:creationId xmlns:p14="http://schemas.microsoft.com/office/powerpoint/2010/main" val="78710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5E2DD-ED70-B63E-245D-50C28F0F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 b="1" i="0">
                <a:effectLst/>
                <a:latin typeface="Söhne"/>
              </a:rPr>
              <a:t>Sommaire</a:t>
            </a:r>
            <a:endParaRPr lang="fr-FR" sz="7200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4021D-6AA5-7F13-27EC-770D05C8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Sélection du Template HTML/CSS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Développement du Thème Personnalisé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Utilisation des Fonctionnalités ACF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Tests et Validation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Transformation : du Template au site final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Conclusion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8249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86119-E675-E796-35FA-8F106F67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Sélection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du 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emplate HTML/CSS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B86DD-348D-886C-6F60-04969C0F4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962" y="2510655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Choix du Template:</a:t>
            </a:r>
          </a:p>
          <a:p>
            <a:r>
              <a:rPr lang="en-US" sz="2400" dirty="0"/>
              <a:t>Design simple</a:t>
            </a:r>
          </a:p>
          <a:p>
            <a:r>
              <a:rPr lang="en-US" sz="2400" dirty="0" err="1"/>
              <a:t>Facilité</a:t>
            </a:r>
            <a:r>
              <a:rPr lang="en-US" sz="2400" dirty="0"/>
              <a:t> </a:t>
            </a:r>
            <a:r>
              <a:rPr lang="en-US" sz="2400" dirty="0" err="1"/>
              <a:t>d’utilisation</a:t>
            </a:r>
            <a:r>
              <a:rPr lang="en-US" sz="2400" dirty="0"/>
              <a:t> et </a:t>
            </a:r>
            <a:r>
              <a:rPr lang="en-US" sz="2400" dirty="0" err="1"/>
              <a:t>expérience</a:t>
            </a:r>
            <a:r>
              <a:rPr lang="en-US" sz="2400" dirty="0"/>
              <a:t> </a:t>
            </a:r>
            <a:r>
              <a:rPr lang="en-US" sz="2400" dirty="0" err="1"/>
              <a:t>utilisateur</a:t>
            </a:r>
            <a:r>
              <a:rPr lang="en-US" sz="2400" dirty="0"/>
              <a:t> (UX)</a:t>
            </a:r>
          </a:p>
          <a:p>
            <a:pPr marL="457200" lvl="1" indent="0">
              <a:buNone/>
            </a:pPr>
            <a:r>
              <a:rPr lang="en-US" sz="2000" dirty="0"/>
              <a:t>-&gt; concentration sur le </a:t>
            </a:r>
            <a:r>
              <a:rPr lang="en-US" sz="2000" dirty="0" err="1"/>
              <a:t>contenu</a:t>
            </a:r>
            <a:endParaRPr lang="en-US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84B93C5-D697-E41F-A700-1042D19D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2" y="977618"/>
            <a:ext cx="4777381" cy="473301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983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472E4-F097-0CB7-FC91-DB617FD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6765175" cy="1087819"/>
          </a:xfrm>
        </p:spPr>
        <p:txBody>
          <a:bodyPr anchor="b">
            <a:normAutofit/>
          </a:bodyPr>
          <a:lstStyle/>
          <a:p>
            <a:r>
              <a:rPr lang="fr-FR" sz="2800" b="1" dirty="0"/>
              <a:t>Développement du Thème Personnalisé</a:t>
            </a:r>
            <a:br>
              <a:rPr lang="fr-FR" sz="1900" dirty="0"/>
            </a:br>
            <a:br>
              <a:rPr lang="fr-FR" sz="1900" dirty="0"/>
            </a:br>
            <a:endParaRPr lang="fr-FR" sz="19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E5B46-3A1F-09F0-5C86-539E7558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373689"/>
            <a:ext cx="4443154" cy="3492868"/>
          </a:xfrm>
        </p:spPr>
        <p:txBody>
          <a:bodyPr>
            <a:normAutofit/>
          </a:bodyPr>
          <a:lstStyle/>
          <a:p>
            <a:r>
              <a:rPr lang="fr-FR" sz="1800" dirty="0"/>
              <a:t>Transformation du code HTML/CSS en un thème WordPress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Découpage du code HTML/CSS en fichiers de thème spécifiques (</a:t>
            </a:r>
            <a:r>
              <a:rPr lang="fr-FR" sz="1800" dirty="0" err="1"/>
              <a:t>header.php</a:t>
            </a:r>
            <a:r>
              <a:rPr lang="fr-FR" sz="1800" dirty="0"/>
              <a:t>, </a:t>
            </a:r>
            <a:r>
              <a:rPr lang="fr-FR" sz="1800" dirty="0" err="1"/>
              <a:t>footer.php</a:t>
            </a:r>
            <a:r>
              <a:rPr lang="fr-FR" sz="1800" dirty="0"/>
              <a:t>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Intégration des fonctions WordPress pour une gestion dynamique du contenu (boucles WordPress, </a:t>
            </a:r>
            <a:r>
              <a:rPr lang="fr-FR" sz="1800" dirty="0" err="1"/>
              <a:t>templates</a:t>
            </a:r>
            <a:r>
              <a:rPr lang="fr-FR" sz="1800" dirty="0"/>
              <a:t> pour articles et pages).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Création de zones de ACF pour une mise en page flexible et personnalisable.</a:t>
            </a:r>
          </a:p>
          <a:p>
            <a:endParaRPr lang="fr-FR" sz="1500" dirty="0"/>
          </a:p>
        </p:txBody>
      </p:sp>
      <p:pic>
        <p:nvPicPr>
          <p:cNvPr id="5" name="Image 4" descr="Une image contenant texte, capture d’écran, violet, conception&#10;&#10;Description générée automatiquement">
            <a:extLst>
              <a:ext uri="{FF2B5EF4-FFF2-40B4-BE49-F238E27FC236}">
                <a16:creationId xmlns:a16="http://schemas.microsoft.com/office/drawing/2014/main" id="{1E57B2C9-8526-C7D5-9311-4891A2656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254515"/>
            <a:ext cx="6440424" cy="4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9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003E6D-11E4-7720-CA1A-F5591B48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17" y="577148"/>
            <a:ext cx="3926933" cy="48283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Utilisation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200" b="1" dirty="0" err="1"/>
              <a:t>f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onctionnalités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ACF , </a:t>
            </a:r>
            <a:r>
              <a:rPr lang="en-US" sz="3200" b="1" dirty="0" err="1"/>
              <a:t>p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ersonnalisation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3200" b="1" dirty="0" err="1"/>
              <a:t>f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lexibilité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back-office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Beginner's Guide to Advanced Custom Fields for WordPress - Awesome ACF">
            <a:extLst>
              <a:ext uri="{FF2B5EF4-FFF2-40B4-BE49-F238E27FC236}">
                <a16:creationId xmlns:a16="http://schemas.microsoft.com/office/drawing/2014/main" id="{75F16CF4-A6DE-57F3-C9F7-F2B984AF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41" y="4579029"/>
            <a:ext cx="4265122" cy="196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55134-8DB9-B59C-1E7E-074C4A86E8E8}"/>
              </a:ext>
            </a:extLst>
          </p:cNvPr>
          <p:cNvSpPr>
            <a:spLocks/>
          </p:cNvSpPr>
          <p:nvPr/>
        </p:nvSpPr>
        <p:spPr>
          <a:xfrm>
            <a:off x="4832067" y="516578"/>
            <a:ext cx="6823295" cy="2105003"/>
          </a:xfrm>
          <a:prstGeom prst="rect">
            <a:avLst/>
          </a:prstGeom>
        </p:spPr>
        <p:txBody>
          <a:bodyPr/>
          <a:lstStyle/>
          <a:p>
            <a:pPr defTabSz="593354">
              <a:spcAft>
                <a:spcPts val="618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Rôle d'ACF dans la personnalisation du contenu</a:t>
            </a:r>
          </a:p>
          <a:p>
            <a:pPr defTabSz="593354">
              <a:spcAft>
                <a:spcPts val="618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Création de champs personnalisés pour un contenu dynamique et riche.</a:t>
            </a:r>
          </a:p>
          <a:p>
            <a:pPr defTabSz="593354">
              <a:spcAft>
                <a:spcPts val="618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Utilisation d'ACF pour structurer des contenus complexes</a:t>
            </a:r>
            <a:endParaRPr lang="fr-FR" sz="160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E060E00-2E35-8B39-520E-6EF09EA83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8437" y="4269960"/>
            <a:ext cx="2371428" cy="22710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68A351A-7793-720C-4EC3-CDC1B2716606}"/>
              </a:ext>
            </a:extLst>
          </p:cNvPr>
          <p:cNvSpPr>
            <a:spLocks/>
          </p:cNvSpPr>
          <p:nvPr/>
        </p:nvSpPr>
        <p:spPr>
          <a:xfrm>
            <a:off x="8699510" y="2321057"/>
            <a:ext cx="3135994" cy="1634204"/>
          </a:xfrm>
          <a:prstGeom prst="rect">
            <a:avLst/>
          </a:prstGeo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fr-F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Rendre le contenu modifiable</a:t>
            </a:r>
          </a:p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Simplification de l'édition de contenu pour les utilisateurs non techniques.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32AB7765-6814-B1DD-7141-7E57976255FD}"/>
              </a:ext>
            </a:extLst>
          </p:cNvPr>
          <p:cNvSpPr>
            <a:spLocks/>
          </p:cNvSpPr>
          <p:nvPr/>
        </p:nvSpPr>
        <p:spPr>
          <a:xfrm>
            <a:off x="4752087" y="2241356"/>
            <a:ext cx="3874270" cy="2623942"/>
          </a:xfrm>
          <a:prstGeom prst="rect">
            <a:avLst/>
          </a:prstGeo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fr-F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Exemples de champs personnalisés ACF</a:t>
            </a:r>
          </a:p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Champs pour les coordonnées de contact, liens vers les réseaux sociaux</a:t>
            </a:r>
          </a:p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Galeries d'images pour des présentations attractives.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45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55C654-8092-D4B0-A364-09BA6CDA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Tests et Validation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5E078-0733-3145-7D53-5394BF5BD77C}"/>
              </a:ext>
            </a:extLst>
          </p:cNvPr>
          <p:cNvSpPr>
            <a:spLocks/>
          </p:cNvSpPr>
          <p:nvPr/>
        </p:nvSpPr>
        <p:spPr>
          <a:xfrm>
            <a:off x="1352840" y="1737360"/>
            <a:ext cx="4669913" cy="214219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Assurance de la compatibilité et de la réactivité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Tests de compatibilité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20" dirty="0"/>
              <a:t> Test d’usage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20" dirty="0"/>
              <a:t> Retours utilisateurs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108D84-22A6-F883-D01B-B1DCEE6DF635}"/>
              </a:ext>
            </a:extLst>
          </p:cNvPr>
          <p:cNvSpPr>
            <a:spLocks/>
          </p:cNvSpPr>
          <p:nvPr/>
        </p:nvSpPr>
        <p:spPr>
          <a:xfrm>
            <a:off x="6160103" y="1737360"/>
            <a:ext cx="4669913" cy="273322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W3C et optimisations SEO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Correction des erreurs de validation HTML/CSS.</a:t>
            </a:r>
          </a:p>
          <a:p>
            <a:pPr defTabSz="822960">
              <a:spcAft>
                <a:spcPts val="600"/>
              </a:spcAft>
            </a:pPr>
            <a:r>
              <a:rPr lang="fr-FR" sz="1620" dirty="0"/>
              <a:t> (RAF en partie)</a:t>
            </a:r>
            <a:endParaRPr lang="fr-FR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Optimisation des métadonnées et des balises alt pour les images.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4539E942-2D08-1B17-FB24-BDA80729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6831" y="3664604"/>
            <a:ext cx="3802889" cy="31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6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F4BF6-7F67-BE0A-9744-CED5047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Transformation : du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au site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f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inal</a:t>
            </a:r>
            <a:br>
              <a:rPr lang="fr-FR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E8479-5E2C-C74F-6D25-BC705C898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03839"/>
          </a:xfrm>
        </p:spPr>
        <p:txBody>
          <a:bodyPr/>
          <a:lstStyle/>
          <a:p>
            <a:r>
              <a:rPr lang="fr-FR" dirty="0"/>
              <a:t>Démo du Template :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https://www.gauthier.dwwm.site/electrochip_old/index.html</a:t>
            </a:r>
            <a:endParaRPr lang="fr-FR" sz="1400" dirty="0">
              <a:solidFill>
                <a:srgbClr val="0070C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3D8820-E867-F807-AB0F-BAAB14F68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150488"/>
          </a:xfrm>
        </p:spPr>
        <p:txBody>
          <a:bodyPr/>
          <a:lstStyle/>
          <a:p>
            <a:r>
              <a:rPr lang="fr-FR" dirty="0"/>
              <a:t>Démo du thème final :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https://www.gauthier.dwwm.site/wordpress/</a:t>
            </a:r>
            <a:endParaRPr lang="fr-FR" sz="1400" dirty="0">
              <a:solidFill>
                <a:srgbClr val="0070C0"/>
              </a:solidFill>
            </a:endParaRP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A83FF131-9E5E-EE2F-B853-210A67950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1555" y="3315062"/>
            <a:ext cx="5191305" cy="32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2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21262-D1C5-7876-D078-94010BD3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17E33-C074-9C1F-7558-06162BEBFE1D}"/>
              </a:ext>
            </a:extLst>
          </p:cNvPr>
          <p:cNvSpPr>
            <a:spLocks/>
          </p:cNvSpPr>
          <p:nvPr/>
        </p:nvSpPr>
        <p:spPr>
          <a:xfrm>
            <a:off x="1543281" y="1926266"/>
            <a:ext cx="4486738" cy="376781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Leçons apprises: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0D0D0D"/>
                </a:solidFill>
                <a:effectLst/>
                <a:latin typeface="Söhne"/>
              </a:rPr>
              <a:t>Défis liés à l'utilisation d'un </a:t>
            </a:r>
            <a:r>
              <a:rPr lang="fr-FR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i="0" dirty="0">
                <a:solidFill>
                  <a:srgbClr val="0D0D0D"/>
                </a:solidFill>
                <a:effectLst/>
                <a:latin typeface="Söhne"/>
              </a:rPr>
              <a:t> tiers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0D0D0D"/>
                </a:solidFill>
                <a:effectLst/>
                <a:latin typeface="Söhne"/>
              </a:rPr>
              <a:t>Apprentissage du back-office de WordPress et ACF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0D0D0D"/>
                </a:solidFill>
                <a:effectLst/>
                <a:latin typeface="Söhne"/>
              </a:rPr>
              <a:t>Importance de l'optimisation SEO dès le départ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0D327F-2AA8-7494-9308-2AE4D87A761E}"/>
              </a:ext>
            </a:extLst>
          </p:cNvPr>
          <p:cNvSpPr>
            <a:spLocks/>
          </p:cNvSpPr>
          <p:nvPr/>
        </p:nvSpPr>
        <p:spPr>
          <a:xfrm>
            <a:off x="6161981" y="1926266"/>
            <a:ext cx="4486738" cy="376781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Évolution future d'</a:t>
            </a:r>
            <a:r>
              <a:rPr lang="fr-FR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Electrochip</a:t>
            </a: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 Améliorer le SEO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 Améliorer le design 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 Nouvelles fonctionnalités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73508F3-C6C1-E79A-55E5-12F7B6319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7385" y="3319745"/>
            <a:ext cx="3241338" cy="35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7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10853D-ABA6-935D-1A92-2625D9E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Merci pour </a:t>
            </a:r>
            <a:r>
              <a:rPr lang="en-US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votre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attention. </a:t>
            </a:r>
            <a:b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Avez-vous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des questions ?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AC4AEB62-A25B-C1F3-DE0B-6CCBA4B17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685" y="625684"/>
            <a:ext cx="554017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3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rgbClr val="EAE6F5"/>
      </a:lt1>
      <a:dk2>
        <a:srgbClr val="0E2841"/>
      </a:dk2>
      <a:lt2>
        <a:srgbClr val="E8E8E8"/>
      </a:lt2>
      <a:accent1>
        <a:srgbClr val="4B208C"/>
      </a:accent1>
      <a:accent2>
        <a:srgbClr val="4B208C"/>
      </a:accent2>
      <a:accent3>
        <a:srgbClr val="2E0E5F"/>
      </a:accent3>
      <a:accent4>
        <a:srgbClr val="4B208C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792</Words>
  <Application>Microsoft Office PowerPoint</Application>
  <PresentationFormat>Grand écran</PresentationFormat>
  <Paragraphs>86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Söhne</vt:lpstr>
      <vt:lpstr>Thème Office</vt:lpstr>
      <vt:lpstr>Création d'un Thème Personnalisé WordPress</vt:lpstr>
      <vt:lpstr>Sommaire</vt:lpstr>
      <vt:lpstr>Sélection du template HTML/CSS</vt:lpstr>
      <vt:lpstr>Développement du Thème Personnalisé  </vt:lpstr>
      <vt:lpstr>Utilisation des fonctionnalités ACF , personnalisation et flexibilité du back-office </vt:lpstr>
      <vt:lpstr>Tests et Validation </vt:lpstr>
      <vt:lpstr>Transformation : du Template au site final </vt:lpstr>
      <vt:lpstr>Conclusion </vt:lpstr>
      <vt:lpstr>Merci pour votre attention.   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site WordPress personnalisé pour Electrochip</dc:title>
  <dc:creator>Gauthier Seyzeriat--meyer</dc:creator>
  <cp:lastModifiedBy>Gauthier Seyzeriat--meyer</cp:lastModifiedBy>
  <cp:revision>1</cp:revision>
  <dcterms:created xsi:type="dcterms:W3CDTF">2024-03-23T12:34:25Z</dcterms:created>
  <dcterms:modified xsi:type="dcterms:W3CDTF">2024-03-24T12:06:53Z</dcterms:modified>
</cp:coreProperties>
</file>