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oboto Slab Bold" charset="1" panose="00000000000000000000"/>
      <p:regular r:id="rId20"/>
    </p:embeddedFont>
    <p:embeddedFont>
      <p:font typeface="Roboto Slab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VAGFTtVQCaU.mp4" Type="http://schemas.openxmlformats.org/officeDocument/2006/relationships/video"/><Relationship Id="rId5" Target="../media/VAGFTtVQCaU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0169" y="7407407"/>
            <a:ext cx="1224101" cy="12241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79072" y="1055420"/>
            <a:ext cx="1675774" cy="16757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856697" y="802843"/>
            <a:ext cx="8681313" cy="868131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593989" y="-907041"/>
            <a:ext cx="3924921" cy="392492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03333" y="3937711"/>
            <a:ext cx="12681334" cy="1618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1363">
                <a:solidFill>
                  <a:srgbClr val="000000"/>
                </a:solidFill>
                <a:latin typeface="Roboto Slab Bold"/>
              </a:rPr>
              <a:t>BANCO DE DADOS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395599" y="5778019"/>
            <a:ext cx="5496802" cy="1927114"/>
          </a:xfrm>
          <a:custGeom>
            <a:avLst/>
            <a:gdLst/>
            <a:ahLst/>
            <a:cxnLst/>
            <a:rect r="r" b="b" t="t" l="l"/>
            <a:pathLst>
              <a:path h="1927114" w="5496802">
                <a:moveTo>
                  <a:pt x="0" y="0"/>
                </a:moveTo>
                <a:lnTo>
                  <a:pt x="5496802" y="0"/>
                </a:lnTo>
                <a:lnTo>
                  <a:pt x="5496802" y="1927114"/>
                </a:lnTo>
                <a:lnTo>
                  <a:pt x="0" y="192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28407" y="6367533"/>
            <a:ext cx="404870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Crie uma view que selecione a porcentagem de estudantes com status de evasão agrupados por turma.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7997" y="1962856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66528" y="3466183"/>
            <a:ext cx="2772466" cy="19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3.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0131" y="6369875"/>
            <a:ext cx="431735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Crie um trigger para ser disparado quando o atributo status de um estudante for atualizado e inserir um novo dado em uma tabela de log.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7997" y="1962856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66528" y="3466183"/>
            <a:ext cx="2772466" cy="19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4.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0131" y="6369875"/>
            <a:ext cx="413245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Quantos alunos estão matriculados em cada turma e quem são os facilitadores dessas turmas?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7997" y="1962856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66528" y="3466183"/>
            <a:ext cx="2772466" cy="19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5.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92348" y="-2120938"/>
            <a:ext cx="8681313" cy="868131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57997" y="1962856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66528" y="3466183"/>
            <a:ext cx="2772466" cy="19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6.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8224" y="6367533"/>
            <a:ext cx="3712231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Quais são os facilitadores que têm o maior número de alunos matriculados em suas turmas e em quais cursos esses alunos estão matriculados?"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0169" y="7407407"/>
            <a:ext cx="1224101" cy="12241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79072" y="1055420"/>
            <a:ext cx="1675774" cy="16757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856697" y="802843"/>
            <a:ext cx="8681313" cy="868131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593989" y="-907041"/>
            <a:ext cx="3924921" cy="392492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3423" y="4097836"/>
            <a:ext cx="14531439" cy="185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23"/>
              </a:lnSpc>
            </a:pPr>
            <a:r>
              <a:rPr lang="en-US" sz="13021">
                <a:solidFill>
                  <a:srgbClr val="000000"/>
                </a:solidFill>
                <a:latin typeface="Roboto Slab Bold"/>
              </a:rPr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67409" y="8585054"/>
            <a:ext cx="3924921" cy="39249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19125" y="2038806"/>
            <a:ext cx="4845951" cy="4908422"/>
          </a:xfrm>
          <a:custGeom>
            <a:avLst/>
            <a:gdLst/>
            <a:ahLst/>
            <a:cxnLst/>
            <a:rect r="r" b="b" t="t" l="l"/>
            <a:pathLst>
              <a:path h="4908422" w="4845951">
                <a:moveTo>
                  <a:pt x="0" y="0"/>
                </a:moveTo>
                <a:lnTo>
                  <a:pt x="4845951" y="0"/>
                </a:lnTo>
                <a:lnTo>
                  <a:pt x="4845951" y="4908422"/>
                </a:lnTo>
                <a:lnTo>
                  <a:pt x="0" y="490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497140" y="2537478"/>
            <a:ext cx="9758741" cy="97587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49050" y="4347517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EQUIPE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9050" y="7913101"/>
            <a:ext cx="486440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GUTTENBERG JUNIOR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49050" y="5960400"/>
            <a:ext cx="392470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CAROLINA ROCHA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9050" y="7263496"/>
            <a:ext cx="4004136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GABRIELA ROCHA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49050" y="6611948"/>
            <a:ext cx="374988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DIEGO MARQUES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49050" y="8562706"/>
            <a:ext cx="314990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VITÓRIA TAVARES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98809" y="2199545"/>
            <a:ext cx="6220157" cy="62201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85248" y="-1838040"/>
            <a:ext cx="5372118" cy="53721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0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95071" y="2033422"/>
            <a:ext cx="1224101" cy="12241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95071" y="3755775"/>
            <a:ext cx="1224101" cy="12241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95071" y="5478128"/>
            <a:ext cx="1224101" cy="122410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95071" y="7200481"/>
            <a:ext cx="1224101" cy="12241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458835" y="7098808"/>
            <a:ext cx="1468157" cy="146815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460486" y="4514571"/>
            <a:ext cx="5496802" cy="1927114"/>
          </a:xfrm>
          <a:custGeom>
            <a:avLst/>
            <a:gdLst/>
            <a:ahLst/>
            <a:cxnLst/>
            <a:rect r="r" b="b" t="t" l="l"/>
            <a:pathLst>
              <a:path h="1927114" w="5496802">
                <a:moveTo>
                  <a:pt x="0" y="0"/>
                </a:moveTo>
                <a:lnTo>
                  <a:pt x="5496802" y="0"/>
                </a:lnTo>
                <a:lnTo>
                  <a:pt x="5496802" y="1927114"/>
                </a:lnTo>
                <a:lnTo>
                  <a:pt x="0" y="192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507122" y="2256695"/>
            <a:ext cx="1169846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Roboto Slab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07122" y="3988573"/>
            <a:ext cx="1169846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Roboto Slab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07122" y="5755734"/>
            <a:ext cx="1169846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Roboto Slab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07122" y="7481379"/>
            <a:ext cx="1169846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Roboto Slab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42894" y="2500768"/>
            <a:ext cx="831863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Roboto Slab"/>
              </a:rPr>
              <a:t>MODELO CONCEITUAL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02228" y="4214473"/>
            <a:ext cx="831863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Roboto Slab"/>
              </a:rPr>
              <a:t>MODELO LÓGICO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02228" y="5981634"/>
            <a:ext cx="831863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Roboto Slab"/>
              </a:rPr>
              <a:t>SCRIPT SQL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02228" y="7695338"/>
            <a:ext cx="831863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Roboto Slab"/>
              </a:rPr>
              <a:t>CONSULTAS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5407" y="3313781"/>
            <a:ext cx="17517186" cy="4936304"/>
          </a:xfrm>
          <a:custGeom>
            <a:avLst/>
            <a:gdLst/>
            <a:ahLst/>
            <a:cxnLst/>
            <a:rect r="r" b="b" t="t" l="l"/>
            <a:pathLst>
              <a:path h="4936304" w="17517186">
                <a:moveTo>
                  <a:pt x="0" y="0"/>
                </a:moveTo>
                <a:lnTo>
                  <a:pt x="17517186" y="0"/>
                </a:lnTo>
                <a:lnTo>
                  <a:pt x="17517186" y="4936304"/>
                </a:lnTo>
                <a:lnTo>
                  <a:pt x="0" y="4936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14018" y="1233802"/>
            <a:ext cx="14459963" cy="92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42"/>
              </a:lnSpc>
              <a:spcBef>
                <a:spcPct val="0"/>
              </a:spcBef>
            </a:pPr>
            <a:r>
              <a:rPr lang="en-US" sz="6492">
                <a:solidFill>
                  <a:srgbClr val="000000"/>
                </a:solidFill>
                <a:latin typeface="Roboto Slab Bold"/>
              </a:rPr>
              <a:t>MODELO CONCEITUAL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1950" y="1432406"/>
            <a:ext cx="14662117" cy="8229600"/>
            <a:chOff x="0" y="0"/>
            <a:chExt cx="19549489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61" r="0" b="461"/>
            <a:stretch>
              <a:fillRect/>
            </a:stretch>
          </p:blipFill>
          <p:spPr>
            <a:xfrm flipH="false" flipV="false">
              <a:off x="0" y="0"/>
              <a:ext cx="19549489" cy="109728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2198526" y="-933761"/>
            <a:ext cx="3924921" cy="39249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11252" y="395871"/>
            <a:ext cx="6072037" cy="63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41"/>
              </a:lnSpc>
              <a:spcBef>
                <a:spcPct val="0"/>
              </a:spcBef>
            </a:pPr>
            <a:r>
              <a:rPr lang="en-US" sz="4492">
                <a:solidFill>
                  <a:srgbClr val="000000"/>
                </a:solidFill>
                <a:latin typeface="Roboto Slab Bold"/>
              </a:rPr>
              <a:t>MODELO FÍSICO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368145" y="-196821"/>
            <a:ext cx="4967219" cy="11216898"/>
            <a:chOff x="0" y="0"/>
            <a:chExt cx="2117230" cy="47810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17230" cy="4781095"/>
            </a:xfrm>
            <a:custGeom>
              <a:avLst/>
              <a:gdLst/>
              <a:ahLst/>
              <a:cxnLst/>
              <a:rect r="r" b="b" t="t" l="l"/>
              <a:pathLst>
                <a:path h="4781095" w="2117230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2117230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8526" y="-933761"/>
            <a:ext cx="3924921" cy="39249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39608" y="2681409"/>
            <a:ext cx="7690002" cy="1678629"/>
          </a:xfrm>
          <a:custGeom>
            <a:avLst/>
            <a:gdLst/>
            <a:ahLst/>
            <a:cxnLst/>
            <a:rect r="r" b="b" t="t" l="l"/>
            <a:pathLst>
              <a:path h="1678629" w="7690002">
                <a:moveTo>
                  <a:pt x="0" y="0"/>
                </a:moveTo>
                <a:lnTo>
                  <a:pt x="7690002" y="0"/>
                </a:lnTo>
                <a:lnTo>
                  <a:pt x="7690002" y="1678629"/>
                </a:lnTo>
                <a:lnTo>
                  <a:pt x="0" y="167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386" b="-2603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544447" y="2273947"/>
            <a:ext cx="10845741" cy="5790682"/>
            <a:chOff x="0" y="0"/>
            <a:chExt cx="2360404" cy="1260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0404" cy="1260250"/>
            </a:xfrm>
            <a:custGeom>
              <a:avLst/>
              <a:gdLst/>
              <a:ahLst/>
              <a:cxnLst/>
              <a:rect r="r" b="b" t="t" l="l"/>
              <a:pathLst>
                <a:path h="1260250" w="2360404">
                  <a:moveTo>
                    <a:pt x="0" y="0"/>
                  </a:moveTo>
                  <a:lnTo>
                    <a:pt x="2360404" y="0"/>
                  </a:lnTo>
                  <a:lnTo>
                    <a:pt x="2360404" y="1260250"/>
                  </a:lnTo>
                  <a:lnTo>
                    <a:pt x="0" y="1260250"/>
                  </a:lnTo>
                  <a:close/>
                </a:path>
              </a:pathLst>
            </a:custGeom>
            <a:solidFill>
              <a:srgbClr val="FEFF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360404" cy="135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635066" y="368374"/>
            <a:ext cx="1050320" cy="19476059"/>
            <a:chOff x="0" y="0"/>
            <a:chExt cx="447689" cy="83014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7689" cy="8301484"/>
            </a:xfrm>
            <a:custGeom>
              <a:avLst/>
              <a:gdLst/>
              <a:ahLst/>
              <a:cxnLst/>
              <a:rect r="r" b="b" t="t" l="l"/>
              <a:pathLst>
                <a:path h="8301484" w="447689">
                  <a:moveTo>
                    <a:pt x="0" y="0"/>
                  </a:moveTo>
                  <a:lnTo>
                    <a:pt x="447689" y="0"/>
                  </a:lnTo>
                  <a:lnTo>
                    <a:pt x="447689" y="8301484"/>
                  </a:lnTo>
                  <a:lnTo>
                    <a:pt x="0" y="8301484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447689" cy="8396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pic>
        <p:nvPicPr>
          <p:cNvPr name="Picture 12" id="12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33985" y="2870430"/>
            <a:ext cx="10066666" cy="486076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766743" y="4024758"/>
            <a:ext cx="1290790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CRIAÇÃO DO BANCO DE DADOS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6395" y="2851717"/>
            <a:ext cx="3685587" cy="109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2"/>
              </a:lnSpc>
              <a:spcBef>
                <a:spcPct val="0"/>
              </a:spcBef>
            </a:pPr>
            <a:r>
              <a:rPr lang="en-US" sz="7638">
                <a:solidFill>
                  <a:srgbClr val="000000"/>
                </a:solidFill>
                <a:latin typeface="Roboto Slab Bold"/>
              </a:rPr>
              <a:t>SCRIPT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3556" y="0"/>
            <a:ext cx="7134444" cy="10287000"/>
            <a:chOff x="0" y="0"/>
            <a:chExt cx="9512593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014" t="12559" r="2317" b="1301"/>
            <a:stretch>
              <a:fillRect/>
            </a:stretch>
          </p:blipFill>
          <p:spPr>
            <a:xfrm flipH="false" flipV="false">
              <a:off x="0" y="0"/>
              <a:ext cx="9512593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2478809" y="1570895"/>
            <a:ext cx="6220157" cy="622015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70645" y="5133192"/>
            <a:ext cx="1290790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Slab Bold"/>
              </a:rPr>
              <a:t>INSERÇÃO DE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0298" y="3960151"/>
            <a:ext cx="3685587" cy="109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2"/>
              </a:lnSpc>
              <a:spcBef>
                <a:spcPct val="0"/>
              </a:spcBef>
            </a:pPr>
            <a:r>
              <a:rPr lang="en-US" sz="7638">
                <a:solidFill>
                  <a:srgbClr val="000000"/>
                </a:solidFill>
                <a:latin typeface="Roboto Slab Bold"/>
              </a:rPr>
              <a:t>SCRIPT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8939" y="-1895484"/>
            <a:ext cx="5372118" cy="53721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0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00919" y="6470158"/>
            <a:ext cx="1468157" cy="14681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0131" y="6369875"/>
            <a:ext cx="355362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Selecionar a quantidade total de estudantes cadastrados no banco.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0131" y="1884924"/>
            <a:ext cx="5472248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66528" y="3466249"/>
            <a:ext cx="2772466" cy="194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1.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39948" y="-2273338"/>
            <a:ext cx="8681313" cy="86813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11766" y="-2896221"/>
            <a:ext cx="3924921" cy="3924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FBF0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7997" y="6367533"/>
            <a:ext cx="3787421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400" spc="-72">
                <a:solidFill>
                  <a:srgbClr val="000000"/>
                </a:solidFill>
                <a:latin typeface="Roboto Slab"/>
              </a:rPr>
              <a:t>Selecionar quais pessoas facilitadoras atuam em mais de uma turma.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7997" y="1962856"/>
            <a:ext cx="8870075" cy="9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4"/>
              </a:lnSpc>
              <a:spcBef>
                <a:spcPct val="0"/>
              </a:spcBef>
            </a:pPr>
            <a:r>
              <a:rPr lang="en-US" sz="6795">
                <a:solidFill>
                  <a:srgbClr val="000000"/>
                </a:solidFill>
                <a:latin typeface="Roboto Slab Bold"/>
              </a:rPr>
              <a:t>PERGUNTAS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0131" y="4079628"/>
            <a:ext cx="1906905" cy="19069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66528" y="3466183"/>
            <a:ext cx="2772466" cy="19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35"/>
              </a:lnSpc>
            </a:pPr>
            <a:r>
              <a:rPr lang="en-US" sz="13577">
                <a:solidFill>
                  <a:srgbClr val="000000"/>
                </a:solidFill>
                <a:latin typeface="Roboto Slab Bold"/>
              </a:rPr>
              <a:t>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DAGFNUZkKwo</dc:identifier>
  <dcterms:modified xsi:type="dcterms:W3CDTF">2011-08-01T06:04:30Z</dcterms:modified>
  <cp:revision>1</cp:revision>
  <dc:title>Apresentação de brainstorm profissional amarela e preto</dc:title>
</cp:coreProperties>
</file>