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61" r:id="rId7"/>
    <p:sldId id="258" r:id="rId8"/>
    <p:sldId id="260" r:id="rId9"/>
    <p:sldId id="262" r:id="rId10"/>
    <p:sldId id="259" r:id="rId11"/>
    <p:sldId id="263" r:id="rId12"/>
  </p:sldIdLst>
  <p:sldSz cx="12192000" cy="6858000"/>
  <p:notesSz cx="6858000" cy="9144000"/>
  <p:custDataLst>
    <p:tags r:id="rId1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outlineViewPr>
    <p:cViewPr>
      <p:scale>
        <a:sx n="33" d="100"/>
        <a:sy n="33" d="100"/>
      </p:scale>
      <p:origin x="0" y="-54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12-10-2020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906052"/>
          </a:xfrm>
          <a:prstGeom prst="rect">
            <a:avLst/>
          </a:prstGeom>
        </p:spPr>
      </p:pic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 preferRelativeResize="0"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12 oktober 2020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Miniproject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C6B-14DC-41CC-9360-917858C1D0E9}" type="datetime4">
              <a:rPr lang="nl-NL" smtClean="0"/>
              <a:pPr/>
              <a:t>12 oktober 2020</a:t>
            </a:fld>
            <a:endParaRPr lang="nl-NL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88000" y="3464169"/>
            <a:ext cx="6948000" cy="230400"/>
          </a:xfrm>
        </p:spPr>
        <p:txBody>
          <a:bodyPr/>
          <a:lstStyle/>
          <a:p>
            <a:r>
              <a:rPr lang="en-US" noProof="0" dirty="0"/>
              <a:t>ML4</a:t>
            </a:r>
          </a:p>
        </p:txBody>
      </p:sp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6A2-E8DA-4802-A0B1-C4C3715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71A-34C9-4592-B2B9-63A29882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/>
              <a:t>Single-player snake, based on </a:t>
            </a:r>
            <a:r>
              <a:rPr lang="en-US" noProof="0" dirty="0" err="1"/>
              <a:t>GrantSrb</a:t>
            </a:r>
            <a:r>
              <a:rPr lang="en-US" noProof="0" dirty="0"/>
              <a:t> snake</a:t>
            </a:r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Duo-player snake, based on </a:t>
            </a:r>
            <a:r>
              <a:rPr lang="en-US" noProof="0" dirty="0" err="1"/>
              <a:t>GrantSrb</a:t>
            </a:r>
            <a:r>
              <a:rPr lang="en-US" noProof="0" dirty="0"/>
              <a:t> snake</a:t>
            </a:r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Battle </a:t>
            </a:r>
            <a:r>
              <a:rPr lang="en-US" noProof="0" dirty="0" err="1"/>
              <a:t>royale</a:t>
            </a:r>
            <a:r>
              <a:rPr lang="en-US" noProof="0" dirty="0"/>
              <a:t> snake, based on </a:t>
            </a:r>
            <a:r>
              <a:rPr lang="en-US" noProof="0" dirty="0" err="1"/>
              <a:t>Cygni</a:t>
            </a:r>
            <a:r>
              <a:rPr lang="en-US" noProof="0" dirty="0"/>
              <a:t> battle snake (for fun)</a:t>
            </a:r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53A-C141-4C1E-96F5-FB60682E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F5582-772F-4495-B23C-853256595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E86AC-E0B5-4303-97A7-321B1A96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52" y="4731683"/>
            <a:ext cx="3049562" cy="1817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D0FFFF-E487-4CBD-BD41-77B5B49E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68" y="918000"/>
            <a:ext cx="1636371" cy="1639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BBEC2-3B10-487E-88FF-1E1C48AC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916" y="2653353"/>
            <a:ext cx="1578136" cy="15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6A2-E8DA-4802-A0B1-C4C3715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/>
              <a:t>Single-player snake, based on </a:t>
            </a:r>
            <a:r>
              <a:rPr lang="en-US" noProof="0" dirty="0" err="1"/>
              <a:t>GrantSrb</a:t>
            </a:r>
            <a:r>
              <a:rPr lang="en-US" noProof="0" dirty="0"/>
              <a:t>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71A-34C9-4592-B2B9-63A29882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initial conditions: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use the coordinate-based 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world size: [6, 6]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snake size: 2 (head and 1 body part)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number of foods: 1 (at any time there’s one piece of food, randomly placed on world)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rules: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off the board or run into self: you die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eat food: you grow by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goal: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longest snake (hungry mode)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game modes: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training mode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tournament mode</a:t>
            </a:r>
          </a:p>
          <a:p>
            <a:pPr marL="342900" indent="-342900"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53A-C141-4C1E-96F5-FB60682E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F5582-772F-4495-B23C-853256595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FC2DA-B5FE-4BF3-98B9-12EC8758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6" y="3520407"/>
            <a:ext cx="2760785" cy="27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6A2-E8DA-4802-A0B1-C4C3715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noProof="0" dirty="0"/>
              <a:t>Duo-player snake, based on </a:t>
            </a:r>
            <a:r>
              <a:rPr lang="en-US" noProof="0" dirty="0" err="1"/>
              <a:t>GrantSrb</a:t>
            </a:r>
            <a:r>
              <a:rPr lang="en-US" noProof="0" dirty="0"/>
              <a:t>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71A-34C9-4592-B2B9-63A29882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initial conditions: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use the coordinate-based 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world size: [9, 9]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snake size: 2 (head and 1 body part)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number of foods: 1 (at any time there’s one piece of food, randomly placed on world)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rules: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off the board, run into self, collision with other snake: you die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eat food: you grow by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goal: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longest snake (hungry mode)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last snake (survival mode)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game modes: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training mode: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noProof="0" dirty="0"/>
              <a:t>against earlier prototype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noProof="0" dirty="0"/>
              <a:t>turn-based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tournament mode: 2 student groups; requires programming</a:t>
            </a:r>
          </a:p>
          <a:p>
            <a:pPr marL="360000" lvl="2" indent="0">
              <a:buNone/>
            </a:pP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53A-C141-4C1E-96F5-FB60682E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F5582-772F-4495-B23C-853256595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85E6A-B0EF-49AC-A4FB-38E96215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31" y="3646884"/>
            <a:ext cx="3036091" cy="30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6A2-E8DA-4802-A0B1-C4C3715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noProof="0" dirty="0"/>
              <a:t>Battle </a:t>
            </a:r>
            <a:r>
              <a:rPr lang="en-US" noProof="0" dirty="0" err="1"/>
              <a:t>royale</a:t>
            </a:r>
            <a:r>
              <a:rPr lang="en-US" noProof="0" dirty="0"/>
              <a:t> snake, based on </a:t>
            </a:r>
            <a:r>
              <a:rPr lang="en-US" noProof="0" dirty="0" err="1"/>
              <a:t>Cygni</a:t>
            </a:r>
            <a:r>
              <a:rPr lang="en-US" noProof="0" dirty="0"/>
              <a:t> (for fun)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71A-34C9-4592-B2B9-63A29882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initial conditions: fixed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rules: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every snake grows every 3</a:t>
            </a:r>
            <a:r>
              <a:rPr lang="en-US" baseline="30000" noProof="0" dirty="0"/>
              <a:t>rd</a:t>
            </a:r>
            <a:r>
              <a:rPr lang="en-US" noProof="0" dirty="0"/>
              <a:t> world tick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black holes, tail nibble and other complicated rules can be turned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goal: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last snake (survival mode); ranking the other snakes based on 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(of course we can decide ourselves to rank on points)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game modes: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training mode: competing against 4 pre-programmed snakes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tournament mode: 7 student groups register their snake</a:t>
            </a:r>
          </a:p>
          <a:p>
            <a:pPr marL="342900" indent="-342900">
              <a:buFont typeface="+mj-lt"/>
              <a:buAutoNum type="arabicPeriod" startAt="3"/>
            </a:pP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53A-C141-4C1E-96F5-FB60682E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F5582-772F-4495-B23C-853256595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FE5D5-D85D-448C-920E-F0AF6EE8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345" y="4290646"/>
            <a:ext cx="4116653" cy="24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5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D675-932A-4A46-80ED-C9666A5C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Snake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4C6F-6BB9-492A-B26F-1FB7AB76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/>
              <a:t>Expert snake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no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RL snake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Combined expert/RL snake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from theory: with expert hints (i.e. subgoals) optimality is not guaranteed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/>
              <a:t>…, but learning might be easier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6D48-5DFC-4CC0-8DA0-EC004667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C3043-B365-4A59-A0BF-4F8B8B25F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98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D833-FD6C-4DAE-859F-C749C585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Required code </a:t>
            </a:r>
            <a:r>
              <a:rPr lang="en-US" noProof="0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AB05-E0C3-48A4-B5B7-8CDAFDD9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You need to create the agent</a:t>
            </a:r>
          </a:p>
          <a:p>
            <a:r>
              <a:rPr lang="en-US" noProof="0" dirty="0"/>
              <a:t>You can/must tweak the reward function of the environment</a:t>
            </a:r>
          </a:p>
          <a:p>
            <a:r>
              <a:rPr lang="en-US" noProof="0" dirty="0"/>
              <a:t>Feel free to tweak the environment as you wish, but don’t change the game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2E56-EEA3-42E1-BC9B-E12814B8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E198D-E744-49AA-AA67-EB17E88C2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34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BFA6-6D73-48EA-8805-D9F71BE1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0FD3-C084-4554-9C49-3480973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Create an expert snake for each of the 3 environments</a:t>
            </a:r>
          </a:p>
          <a:p>
            <a:r>
              <a:rPr lang="en-US" dirty="0"/>
              <a:t>Tomorrow we play!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7140-A8FC-4C9A-9E12-0A90C216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12 oktober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1A8E1-1D61-4C18-BA49-B48C4667D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2115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AUTEUR2EMAIL" val=""/>
  <p:tag name="AUTEUR2FUNCTIE" val=""/>
  <p:tag name="AUTEUR3EMAIL" val=""/>
  <p:tag name="AUTEUR3FUNCTIE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1EFAA51-2EE1-484D-9AE3-3379DA2B72CB}"/>
  <p:tag name="LOCATIEAFBEELDINGEN" val="Beeldenbank\Breedbee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F1E8BABDFD1D439147C11A9EFCF95E" ma:contentTypeVersion="11" ma:contentTypeDescription="Create a new document." ma:contentTypeScope="" ma:versionID="7540a566c278d4658b8b9709cd5cb92d">
  <xsd:schema xmlns:xsd="http://www.w3.org/2001/XMLSchema" xmlns:xs="http://www.w3.org/2001/XMLSchema" xmlns:p="http://schemas.microsoft.com/office/2006/metadata/properties" xmlns:ns2="be343d33-1e2e-402e-adb2-7e8bac7cab57" xmlns:ns3="acbb8f34-b2ba-4058-a9d0-3ca6042ce9e9" targetNamespace="http://schemas.microsoft.com/office/2006/metadata/properties" ma:root="true" ma:fieldsID="87ca3ed4b81ce4d99fa2c3c88d306f2b" ns2:_="" ns3:_="">
    <xsd:import namespace="be343d33-1e2e-402e-adb2-7e8bac7cab57"/>
    <xsd:import namespace="acbb8f34-b2ba-4058-a9d0-3ca6042ce9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43d33-1e2e-402e-adb2-7e8bac7ca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8f34-b2ba-4058-a9d0-3ca6042ce9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92B35-96F7-4996-BF65-8E134EFE2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9F23EE-A8FB-4B83-9EBA-7AA29EB3C711}"/>
</file>

<file path=customXml/itemProps3.xml><?xml version="1.0" encoding="utf-8"?>
<ds:datastoreItem xmlns:ds="http://schemas.openxmlformats.org/officeDocument/2006/customXml" ds:itemID="{09B8BEFB-847C-4D9C-B0DE-576E2FEA15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Workshop1_Cooker1</Template>
  <TotalTime>6102</TotalTime>
  <Words>425</Words>
  <Application>Microsoft Office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Wingdings</vt:lpstr>
      <vt:lpstr>Kantoorthema</vt:lpstr>
      <vt:lpstr>Miniproject</vt:lpstr>
      <vt:lpstr>3 competitions</vt:lpstr>
      <vt:lpstr>Single-player snake, based on GrantSrb snake</vt:lpstr>
      <vt:lpstr>Duo-player snake, based on GrantSrb snake</vt:lpstr>
      <vt:lpstr>Battle royale snake, based on Cygni (for fun)</vt:lpstr>
      <vt:lpstr>Snake types</vt:lpstr>
      <vt:lpstr>Required code changes</vt:lpstr>
      <vt:lpstr>Homework for today</vt:lpstr>
    </vt:vector>
  </TitlesOfParts>
  <Company>IDB Groep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Erco Argante</dc:creator>
  <cp:lastModifiedBy>Erco Argante</cp:lastModifiedBy>
  <cp:revision>435</cp:revision>
  <dcterms:created xsi:type="dcterms:W3CDTF">2019-05-13T10:39:23Z</dcterms:created>
  <dcterms:modified xsi:type="dcterms:W3CDTF">2020-10-12T17:57:40Z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0x0101004FF1E8BABDFD1D439147C11A9EFCF95E</vt:lpwstr>
  </property>
  <property fmtid="{D5CDD505-2E9C-101B-9397-08002B2CF9AE}" pid="3" name="Order">
    <vt:r8>21723500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