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495107" y="4588055"/>
            <a:ext cx="11200575" cy="184104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496000" y="2676800"/>
            <a:ext cx="19940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9702000" y="2676800"/>
            <a:ext cx="19940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5751580" y="3999756"/>
            <a:ext cx="707093" cy="707077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759033" y="786767"/>
            <a:ext cx="8674000" cy="32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3873033" y="4587893"/>
            <a:ext cx="4446000" cy="59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623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9736635" y="169685"/>
            <a:ext cx="1610976" cy="1654545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avLst/>
              <a:gdLst/>
              <a:ahLst/>
              <a:cxnLst/>
              <a:rect l="l" t="t" r="r" b="b"/>
              <a:pathLst>
                <a:path w="6912" h="15060" extrusionOk="0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avLst/>
              <a:gdLst/>
              <a:ahLst/>
              <a:cxnLst/>
              <a:rect l="l" t="t" r="r" b="b"/>
              <a:pathLst>
                <a:path w="449" h="5746" extrusionOk="0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avLst/>
              <a:gdLst/>
              <a:ahLst/>
              <a:cxnLst/>
              <a:rect l="l" t="t" r="r" b="b"/>
              <a:pathLst>
                <a:path w="449" h="1157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avLst/>
              <a:gdLst/>
              <a:ahLst/>
              <a:cxnLst/>
              <a:rect l="l" t="t" r="r" b="b"/>
              <a:pathLst>
                <a:path w="7272" h="1703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avLst/>
              <a:gdLst/>
              <a:ahLst/>
              <a:cxnLst/>
              <a:rect l="l" t="t" r="r" b="b"/>
              <a:pathLst>
                <a:path w="10798" h="16960" extrusionOk="0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avLst/>
              <a:gdLst/>
              <a:ahLst/>
              <a:cxnLst/>
              <a:rect l="l" t="t" r="r" b="b"/>
              <a:pathLst>
                <a:path w="9937" h="3534" extrusionOk="0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avLst/>
              <a:gdLst/>
              <a:ahLst/>
              <a:cxnLst/>
              <a:rect l="l" t="t" r="r" b="b"/>
              <a:pathLst>
                <a:path w="12215" h="564" extrusionOk="0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avLst/>
              <a:gdLst/>
              <a:ahLst/>
              <a:cxnLst/>
              <a:rect l="l" t="t" r="r" b="b"/>
              <a:pathLst>
                <a:path w="17062" h="4736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avLst/>
              <a:gdLst/>
              <a:ahLst/>
              <a:cxnLst/>
              <a:rect l="l" t="t" r="r" b="b"/>
              <a:pathLst>
                <a:path w="9600" h="449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avLst/>
              <a:gdLst/>
              <a:ahLst/>
              <a:cxnLst/>
              <a:rect l="l" t="t" r="r" b="b"/>
              <a:pathLst>
                <a:path w="1921" h="1859" extrusionOk="0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avLst/>
              <a:gdLst/>
              <a:ahLst/>
              <a:cxnLst/>
              <a:rect l="l" t="t" r="r" b="b"/>
              <a:pathLst>
                <a:path w="1921" h="1857" extrusionOk="0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avLst/>
              <a:gdLst/>
              <a:ahLst/>
              <a:cxnLst/>
              <a:rect l="l" t="t" r="r" b="b"/>
              <a:pathLst>
                <a:path w="2020" h="1857" extrusionOk="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avLst/>
              <a:gdLst/>
              <a:ahLst/>
              <a:cxnLst/>
              <a:rect l="l" t="t" r="r" b="b"/>
              <a:pathLst>
                <a:path w="2120" h="1856" extrusionOk="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avLst/>
              <a:gdLst/>
              <a:ahLst/>
              <a:cxnLst/>
              <a:rect l="l" t="t" r="r" b="b"/>
              <a:pathLst>
                <a:path w="2021" h="1854" extrusionOk="0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avLst/>
              <a:gdLst/>
              <a:ahLst/>
              <a:cxnLst/>
              <a:rect l="l" t="t" r="r" b="b"/>
              <a:pathLst>
                <a:path w="2121" h="1856" extrusionOk="0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avLst/>
              <a:gdLst/>
              <a:ahLst/>
              <a:cxnLst/>
              <a:rect l="l" t="t" r="r" b="b"/>
              <a:pathLst>
                <a:path w="2022" h="1858" extrusionOk="0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avLst/>
              <a:gdLst/>
              <a:ahLst/>
              <a:cxnLst/>
              <a:rect l="l" t="t" r="r" b="b"/>
              <a:pathLst>
                <a:path w="2119" h="1859" extrusionOk="0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avLst/>
              <a:gdLst/>
              <a:ahLst/>
              <a:cxnLst/>
              <a:rect l="l" t="t" r="r" b="b"/>
              <a:pathLst>
                <a:path w="2021" h="1855" extrusionOk="0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avLst/>
              <a:gdLst/>
              <a:ahLst/>
              <a:cxnLst/>
              <a:rect l="l" t="t" r="r" b="b"/>
              <a:pathLst>
                <a:path w="12553" h="5579" extrusionOk="0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avLst/>
              <a:gdLst/>
              <a:ahLst/>
              <a:cxnLst/>
              <a:rect l="l" t="t" r="r" b="b"/>
              <a:pathLst>
                <a:path w="3264" h="9182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avLst/>
              <a:gdLst/>
              <a:ahLst/>
              <a:cxnLst/>
              <a:rect l="l" t="t" r="r" b="b"/>
              <a:pathLst>
                <a:path w="5162" h="5881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avLst/>
              <a:gdLst/>
              <a:ahLst/>
              <a:cxnLst/>
              <a:rect l="l" t="t" r="r" b="b"/>
              <a:pathLst>
                <a:path w="3191" h="8306" extrusionOk="0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avLst/>
              <a:gdLst/>
              <a:ahLst/>
              <a:cxnLst/>
              <a:rect l="l" t="t" r="r" b="b"/>
              <a:pathLst>
                <a:path w="9179" h="3670" extrusionOk="0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avLst/>
              <a:gdLst/>
              <a:ahLst/>
              <a:cxnLst/>
              <a:rect l="l" t="t" r="r" b="b"/>
              <a:pathLst>
                <a:path w="8658" h="449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avLst/>
              <a:gdLst/>
              <a:ahLst/>
              <a:cxnLst/>
              <a:rect l="l" t="t" r="r" b="b"/>
              <a:pathLst>
                <a:path w="449" h="801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avLst/>
              <a:gdLst/>
              <a:ahLst/>
              <a:cxnLst/>
              <a:rect l="l" t="t" r="r" b="b"/>
              <a:pathLst>
                <a:path w="448" h="8822" extrusionOk="0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avLst/>
              <a:gdLst/>
              <a:ahLst/>
              <a:cxnLst/>
              <a:rect l="l" t="t" r="r" b="b"/>
              <a:pathLst>
                <a:path w="5701" h="448" extrusionOk="0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avLst/>
              <a:gdLst/>
              <a:ahLst/>
              <a:cxnLst/>
              <a:rect l="l" t="t" r="r" b="b"/>
              <a:pathLst>
                <a:path w="9549" h="4554" extrusionOk="0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avLst/>
              <a:gdLst/>
              <a:ahLst/>
              <a:cxnLst/>
              <a:rect l="l" t="t" r="r" b="b"/>
              <a:pathLst>
                <a:path w="4499" h="10166" extrusionOk="0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avLst/>
              <a:gdLst/>
              <a:ahLst/>
              <a:cxnLst/>
              <a:rect l="l" t="t" r="r" b="b"/>
              <a:pathLst>
                <a:path w="450" h="7016" extrusionOk="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avLst/>
              <a:gdLst/>
              <a:ahLst/>
              <a:cxnLst/>
              <a:rect l="l" t="t" r="r" b="b"/>
              <a:pathLst>
                <a:path w="3627" h="8900" extrusionOk="0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avLst/>
              <a:gdLst/>
              <a:ahLst/>
              <a:cxnLst/>
              <a:rect l="l" t="t" r="r" b="b"/>
              <a:pathLst>
                <a:path w="6393" h="4121" extrusionOk="0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avLst/>
              <a:gdLst/>
              <a:ahLst/>
              <a:cxnLst/>
              <a:rect l="l" t="t" r="r" b="b"/>
              <a:pathLst>
                <a:path w="28316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avLst/>
              <a:gdLst/>
              <a:ahLst/>
              <a:cxnLst/>
              <a:rect l="l" t="t" r="r" b="b"/>
              <a:pathLst>
                <a:path w="19679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avLst/>
              <a:gdLst/>
              <a:ahLst/>
              <a:cxnLst/>
              <a:rect l="l" t="t" r="r" b="b"/>
              <a:pathLst>
                <a:path w="2011" h="1685" extrusionOk="0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avLst/>
              <a:gdLst/>
              <a:ahLst/>
              <a:cxnLst/>
              <a:rect l="l" t="t" r="r" b="b"/>
              <a:pathLst>
                <a:path w="8230" h="10894" extrusionOk="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avLst/>
              <a:gdLst/>
              <a:ahLst/>
              <a:cxnLst/>
              <a:rect l="l" t="t" r="r" b="b"/>
              <a:pathLst>
                <a:path w="1923" h="10806" extrusionOk="0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avLst/>
              <a:gdLst/>
              <a:ahLst/>
              <a:cxnLst/>
              <a:rect l="l" t="t" r="r" b="b"/>
              <a:pathLst>
                <a:path w="2578" h="2719" extrusionOk="0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avLst/>
              <a:gdLst/>
              <a:ahLst/>
              <a:cxnLst/>
              <a:rect l="l" t="t" r="r" b="b"/>
              <a:pathLst>
                <a:path w="1591" h="9241" extrusionOk="0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805148" y="4880379"/>
            <a:ext cx="1796201" cy="1487789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avLst/>
              <a:gdLst/>
              <a:ahLst/>
              <a:cxnLst/>
              <a:rect l="l" t="t" r="r" b="b"/>
              <a:pathLst>
                <a:path w="13150" h="5415" extrusionOk="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avLst/>
              <a:gdLst/>
              <a:ahLst/>
              <a:cxnLst/>
              <a:rect l="l" t="t" r="r" b="b"/>
              <a:pathLst>
                <a:path w="13150" h="3013" extrusionOk="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avLst/>
              <a:gdLst/>
              <a:ahLst/>
              <a:cxnLst/>
              <a:rect l="l" t="t" r="r" b="b"/>
              <a:pathLst>
                <a:path w="17834" h="1996" extrusionOk="0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avLst/>
              <a:gdLst/>
              <a:ahLst/>
              <a:cxnLst/>
              <a:rect l="l" t="t" r="r" b="b"/>
              <a:pathLst>
                <a:path w="53884" h="38744" extrusionOk="0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avLst/>
              <a:gdLst/>
              <a:ahLst/>
              <a:cxnLst/>
              <a:rect l="l" t="t" r="r" b="b"/>
              <a:pathLst>
                <a:path w="47279" h="38745" extrusionOk="0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avLst/>
              <a:gdLst/>
              <a:ahLst/>
              <a:cxnLst/>
              <a:rect l="l" t="t" r="r" b="b"/>
              <a:pathLst>
                <a:path w="46367" h="29068" extrusionOk="0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avLst/>
              <a:gdLst/>
              <a:ahLst/>
              <a:cxnLst/>
              <a:rect l="l" t="t" r="r" b="b"/>
              <a:pathLst>
                <a:path w="39101" h="29068" extrusionOk="0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avLst/>
              <a:gdLst/>
              <a:ahLst/>
              <a:cxnLst/>
              <a:rect l="l" t="t" r="r" b="b"/>
              <a:pathLst>
                <a:path w="2300" h="6123" extrusionOk="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avLst/>
              <a:gdLst/>
              <a:ahLst/>
              <a:cxnLst/>
              <a:rect l="l" t="t" r="r" b="b"/>
              <a:pathLst>
                <a:path w="2299" h="11720" extrusionOk="0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avLst/>
              <a:gdLst/>
              <a:ahLst/>
              <a:cxnLst/>
              <a:rect l="l" t="t" r="r" b="b"/>
              <a:pathLst>
                <a:path w="2299" h="9132" extrusionOk="0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avLst/>
              <a:gdLst/>
              <a:ahLst/>
              <a:cxnLst/>
              <a:rect l="l" t="t" r="r" b="b"/>
              <a:pathLst>
                <a:path w="1219" h="4183" extrusionOk="0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avLst/>
              <a:gdLst/>
              <a:ahLst/>
              <a:cxnLst/>
              <a:rect l="l" t="t" r="r" b="b"/>
              <a:pathLst>
                <a:path w="1010" h="11364" extrusionOk="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avLst/>
              <a:gdLst/>
              <a:ahLst/>
              <a:cxnLst/>
              <a:rect l="l" t="t" r="r" b="b"/>
              <a:pathLst>
                <a:path w="338" h="20629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avLst/>
              <a:gdLst/>
              <a:ahLst/>
              <a:cxnLst/>
              <a:rect l="l" t="t" r="r" b="b"/>
              <a:pathLst>
                <a:path w="15061" h="15560" extrusionOk="0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avLst/>
              <a:gdLst/>
              <a:ahLst/>
              <a:cxnLst/>
              <a:rect l="l" t="t" r="r" b="b"/>
              <a:pathLst>
                <a:path w="11794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avLst/>
              <a:gdLst/>
              <a:ahLst/>
              <a:cxnLst/>
              <a:rect l="l" t="t" r="r" b="b"/>
              <a:pathLst>
                <a:path w="10725" h="335" extrusionOk="0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1497800" y="2074005"/>
            <a:ext cx="9196400" cy="2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subTitle" idx="1"/>
          </p:nvPr>
        </p:nvSpPr>
        <p:spPr>
          <a:xfrm>
            <a:off x="1497800" y="4689233"/>
            <a:ext cx="9196400" cy="571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415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960000" y="16862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2374800" y="13957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960000" y="2389867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4538400" y="16862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5953200" y="13957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4538400" y="2389867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8116800" y="16862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9531600" y="13957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8116800" y="2389867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960000" y="42067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2374800" y="39162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960000" y="4910400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4538400" y="42067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5953200" y="39162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4538400" y="4910400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8116800" y="4206767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9531600" y="3916267"/>
            <a:ext cx="17004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8116800" y="4910400"/>
            <a:ext cx="31152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818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9889967" y="3979085"/>
            <a:ext cx="1731767" cy="1677500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avLst/>
              <a:gdLst/>
              <a:ahLst/>
              <a:cxnLst/>
              <a:rect l="l" t="t" r="r" b="b"/>
              <a:pathLst>
                <a:path w="37946" h="16738" extrusionOk="0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avLst/>
              <a:gdLst/>
              <a:ahLst/>
              <a:cxnLst/>
              <a:rect l="l" t="t" r="r" b="b"/>
              <a:pathLst>
                <a:path w="5156" h="5512" extrusionOk="0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avLst/>
              <a:gdLst/>
              <a:ahLst/>
              <a:cxnLst/>
              <a:rect l="l" t="t" r="r" b="b"/>
              <a:pathLst>
                <a:path w="5155" h="5496" extrusionOk="0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avLst/>
              <a:gdLst/>
              <a:ahLst/>
              <a:cxnLst/>
              <a:rect l="l" t="t" r="r" b="b"/>
              <a:pathLst>
                <a:path w="1947" h="1708" extrusionOk="0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avLst/>
              <a:gdLst/>
              <a:ahLst/>
              <a:cxnLst/>
              <a:rect l="l" t="t" r="r" b="b"/>
              <a:pathLst>
                <a:path w="1947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avLst/>
              <a:gdLst/>
              <a:ahLst/>
              <a:cxnLst/>
              <a:rect l="l" t="t" r="r" b="b"/>
              <a:pathLst>
                <a:path w="1946" h="1710" extrusionOk="0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avLst/>
              <a:gdLst/>
              <a:ahLst/>
              <a:cxnLst/>
              <a:rect l="l" t="t" r="r" b="b"/>
              <a:pathLst>
                <a:path w="1390" h="1220" extrusionOk="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avLst/>
              <a:gdLst/>
              <a:ahLst/>
              <a:cxnLst/>
              <a:rect l="l" t="t" r="r" b="b"/>
              <a:pathLst>
                <a:path w="1950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avLst/>
              <a:gdLst/>
              <a:ahLst/>
              <a:cxnLst/>
              <a:rect l="l" t="t" r="r" b="b"/>
              <a:pathLst>
                <a:path w="11220" h="30334" extrusionOk="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avLst/>
              <a:gdLst/>
              <a:ahLst/>
              <a:cxnLst/>
              <a:rect l="l" t="t" r="r" b="b"/>
              <a:pathLst>
                <a:path w="6868" h="16144" extrusionOk="0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avLst/>
              <a:gdLst/>
              <a:ahLst/>
              <a:cxnLst/>
              <a:rect l="l" t="t" r="r" b="b"/>
              <a:pathLst>
                <a:path w="9599" h="17201" extrusionOk="0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avLst/>
              <a:gdLst/>
              <a:ahLst/>
              <a:cxnLst/>
              <a:rect l="l" t="t" r="r" b="b"/>
              <a:pathLst>
                <a:path w="4012" h="6399" extrusionOk="0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avLst/>
              <a:gdLst/>
              <a:ahLst/>
              <a:cxnLst/>
              <a:rect l="l" t="t" r="r" b="b"/>
              <a:pathLst>
                <a:path w="25295" h="19316" extrusionOk="0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avLst/>
              <a:gdLst/>
              <a:ahLst/>
              <a:cxnLst/>
              <a:rect l="l" t="t" r="r" b="b"/>
              <a:pathLst>
                <a:path w="17858" h="24722" extrusionOk="0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avLst/>
              <a:gdLst/>
              <a:ahLst/>
              <a:cxnLst/>
              <a:rect l="l" t="t" r="r" b="b"/>
              <a:pathLst>
                <a:path w="15553" h="7596" extrusionOk="0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avLst/>
              <a:gdLst/>
              <a:ahLst/>
              <a:cxnLst/>
              <a:rect l="l" t="t" r="r" b="b"/>
              <a:pathLst>
                <a:path w="7360" h="6039" extrusionOk="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avLst/>
              <a:gdLst/>
              <a:ahLst/>
              <a:cxnLst/>
              <a:rect l="l" t="t" r="r" b="b"/>
              <a:pathLst>
                <a:path w="1146" h="3945" extrusionOk="0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avLst/>
              <a:gdLst/>
              <a:ahLst/>
              <a:cxnLst/>
              <a:rect l="l" t="t" r="r" b="b"/>
              <a:pathLst>
                <a:path w="1168" h="5178" extrusionOk="0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8781967" y="416685"/>
            <a:ext cx="1611067" cy="1525300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avLst/>
              <a:gdLst/>
              <a:ahLst/>
              <a:cxnLst/>
              <a:rect l="l" t="t" r="r" b="b"/>
              <a:pathLst>
                <a:path w="1297" h="16068" extrusionOk="0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avLst/>
              <a:gdLst/>
              <a:ahLst/>
              <a:cxnLst/>
              <a:rect l="l" t="t" r="r" b="b"/>
              <a:pathLst>
                <a:path w="21624" h="20183" extrusionOk="0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avLst/>
              <a:gdLst/>
              <a:ahLst/>
              <a:cxnLst/>
              <a:rect l="l" t="t" r="r" b="b"/>
              <a:pathLst>
                <a:path w="24450" h="27869" extrusionOk="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avLst/>
              <a:gdLst/>
              <a:ahLst/>
              <a:cxnLst/>
              <a:rect l="l" t="t" r="r" b="b"/>
              <a:pathLst>
                <a:path w="23839" h="7177" extrusionOk="0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avLst/>
              <a:gdLst/>
              <a:ahLst/>
              <a:cxnLst/>
              <a:rect l="l" t="t" r="r" b="b"/>
              <a:pathLst>
                <a:path w="8250" h="14394" extrusionOk="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avLst/>
              <a:gdLst/>
              <a:ahLst/>
              <a:cxnLst/>
              <a:rect l="l" t="t" r="r" b="b"/>
              <a:pathLst>
                <a:path w="13203" h="7499" extrusionOk="0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avLst/>
              <a:gdLst/>
              <a:ahLst/>
              <a:cxnLst/>
              <a:rect l="l" t="t" r="r" b="b"/>
              <a:pathLst>
                <a:path w="10659" h="9101" extrusionOk="0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avLst/>
              <a:gdLst/>
              <a:ahLst/>
              <a:cxnLst/>
              <a:rect l="l" t="t" r="r" b="b"/>
              <a:pathLst>
                <a:path w="6844" h="6845" extrusionOk="0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avLst/>
              <a:gdLst/>
              <a:ahLst/>
              <a:cxnLst/>
              <a:rect l="l" t="t" r="r" b="b"/>
              <a:pathLst>
                <a:path w="3720" h="3720" extrusionOk="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avLst/>
              <a:gdLst/>
              <a:ahLst/>
              <a:cxnLst/>
              <a:rect l="l" t="t" r="r" b="b"/>
              <a:pathLst>
                <a:path w="3150" h="3150" extrusionOk="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avLst/>
              <a:gdLst/>
              <a:ahLst/>
              <a:cxnLst/>
              <a:rect l="l" t="t" r="r" b="b"/>
              <a:pathLst>
                <a:path w="12733" h="12733" extrusionOk="0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avLst/>
              <a:gdLst/>
              <a:ahLst/>
              <a:cxnLst/>
              <a:rect l="l" t="t" r="r" b="b"/>
              <a:pathLst>
                <a:path w="5719" h="5719" extrusionOk="0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avLst/>
              <a:gdLst/>
              <a:ahLst/>
              <a:cxnLst/>
              <a:rect l="l" t="t" r="r" b="b"/>
              <a:pathLst>
                <a:path w="3130" h="3130" extrusionOk="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avLst/>
              <a:gdLst/>
              <a:ahLst/>
              <a:cxnLst/>
              <a:rect l="l" t="t" r="r" b="b"/>
              <a:pathLst>
                <a:path w="1012" h="1011" extrusionOk="0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avLst/>
              <a:gdLst/>
              <a:ahLst/>
              <a:cxnLst/>
              <a:rect l="l" t="t" r="r" b="b"/>
              <a:pathLst>
                <a:path w="6693" h="6198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avLst/>
              <a:gdLst/>
              <a:ahLst/>
              <a:cxnLst/>
              <a:rect l="l" t="t" r="r" b="b"/>
              <a:pathLst>
                <a:path w="3654" h="3600" extrusionOk="0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avLst/>
              <a:gdLst/>
              <a:ahLst/>
              <a:cxnLst/>
              <a:rect l="l" t="t" r="r" b="b"/>
              <a:pathLst>
                <a:path w="2538" h="3102" extrusionOk="0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avLst/>
              <a:gdLst/>
              <a:ahLst/>
              <a:cxnLst/>
              <a:rect l="l" t="t" r="r" b="b"/>
              <a:pathLst>
                <a:path w="2983" h="2735" extrusionOk="0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avLst/>
              <a:gdLst/>
              <a:ahLst/>
              <a:cxnLst/>
              <a:rect l="l" t="t" r="r" b="b"/>
              <a:pathLst>
                <a:path w="1854" h="1853" extrusionOk="0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avLst/>
              <a:gdLst/>
              <a:ahLst/>
              <a:cxnLst/>
              <a:rect l="l" t="t" r="r" b="b"/>
              <a:pathLst>
                <a:path w="2130" h="2130" extrusionOk="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avLst/>
              <a:gdLst/>
              <a:ahLst/>
              <a:cxnLst/>
              <a:rect l="l" t="t" r="r" b="b"/>
              <a:pathLst>
                <a:path w="4196" h="4196" extrusionOk="0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avLst/>
              <a:gdLst/>
              <a:ahLst/>
              <a:cxnLst/>
              <a:rect l="l" t="t" r="r" b="b"/>
              <a:pathLst>
                <a:path w="11414" h="12655" extrusionOk="0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avLst/>
              <a:gdLst/>
              <a:ahLst/>
              <a:cxnLst/>
              <a:rect l="l" t="t" r="r" b="b"/>
              <a:pathLst>
                <a:path w="4887" h="5487" extrusionOk="0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avLst/>
              <a:gdLst/>
              <a:ahLst/>
              <a:cxnLst/>
              <a:rect l="l" t="t" r="r" b="b"/>
              <a:pathLst>
                <a:path w="1448" h="1808" extrusionOk="0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avLst/>
              <a:gdLst/>
              <a:ahLst/>
              <a:cxnLst/>
              <a:rect l="l" t="t" r="r" b="b"/>
              <a:pathLst>
                <a:path w="1754" h="2075" extrusionOk="0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avLst/>
              <a:gdLst/>
              <a:ahLst/>
              <a:cxnLst/>
              <a:rect l="l" t="t" r="r" b="b"/>
              <a:pathLst>
                <a:path w="3791" h="3894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avLst/>
              <a:gdLst/>
              <a:ahLst/>
              <a:cxnLst/>
              <a:rect l="l" t="t" r="r" b="b"/>
              <a:pathLst>
                <a:path w="831" h="933" extrusionOk="0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avLst/>
              <a:gdLst/>
              <a:ahLst/>
              <a:cxnLst/>
              <a:rect l="l" t="t" r="r" b="b"/>
              <a:pathLst>
                <a:path w="868" h="1124" extrusionOk="0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avLst/>
              <a:gdLst/>
              <a:ahLst/>
              <a:cxnLst/>
              <a:rect l="l" t="t" r="r" b="b"/>
              <a:pathLst>
                <a:path w="2701" h="3210" extrusionOk="0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avLst/>
              <a:gdLst/>
              <a:ahLst/>
              <a:cxnLst/>
              <a:rect l="l" t="t" r="r" b="b"/>
              <a:pathLst>
                <a:path w="1338" h="528" extrusionOk="0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avLst/>
              <a:gdLst/>
              <a:ahLst/>
              <a:cxnLst/>
              <a:rect l="l" t="t" r="r" b="b"/>
              <a:pathLst>
                <a:path w="657" h="887" extrusionOk="0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avLst/>
              <a:gdLst/>
              <a:ahLst/>
              <a:cxnLst/>
              <a:rect l="l" t="t" r="r" b="b"/>
              <a:pathLst>
                <a:path w="1168" h="1664" extrusionOk="0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avLst/>
              <a:gdLst/>
              <a:ahLst/>
              <a:cxnLst/>
              <a:rect l="l" t="t" r="r" b="b"/>
              <a:pathLst>
                <a:path w="1982" h="2557" extrusionOk="0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960000" y="1597400"/>
            <a:ext cx="8145200" cy="36632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2" name="Google Shape;712;p14"/>
          <p:cNvSpPr txBox="1">
            <a:spLocks noGrp="1"/>
          </p:cNvSpPr>
          <p:nvPr>
            <p:ph type="title"/>
          </p:nvPr>
        </p:nvSpPr>
        <p:spPr>
          <a:xfrm>
            <a:off x="1469900" y="4478067"/>
            <a:ext cx="71528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3" name="Google Shape;713;p14"/>
          <p:cNvSpPr txBox="1">
            <a:spLocks noGrp="1"/>
          </p:cNvSpPr>
          <p:nvPr>
            <p:ph type="subTitle" idx="1"/>
          </p:nvPr>
        </p:nvSpPr>
        <p:spPr>
          <a:xfrm>
            <a:off x="1470000" y="2167067"/>
            <a:ext cx="7152800" cy="2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4013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495107" y="5405670"/>
            <a:ext cx="11200575" cy="10232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495107" y="719941"/>
            <a:ext cx="11200575" cy="10232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3159667" y="4128400"/>
            <a:ext cx="5872800" cy="821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960200" y="1908400"/>
            <a:ext cx="10272000" cy="22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583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696100" y="2973167"/>
            <a:ext cx="4268000" cy="2289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6619100" y="3539484"/>
            <a:ext cx="3876800" cy="1151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626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091774" y="5054311"/>
            <a:ext cx="1010367" cy="1202191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806800" y="3310495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806800" y="4014112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7270000" y="2131612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7270000" y="2835228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7270000" y="4489412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7270000" y="5193028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822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9"/>
          <p:cNvSpPr txBox="1">
            <a:spLocks noGrp="1"/>
          </p:cNvSpPr>
          <p:nvPr>
            <p:ph type="title" idx="2"/>
          </p:nvPr>
        </p:nvSpPr>
        <p:spPr>
          <a:xfrm>
            <a:off x="2059764" y="2198811"/>
            <a:ext cx="38228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3" name="Google Shape;923;p19"/>
          <p:cNvSpPr txBox="1">
            <a:spLocks noGrp="1"/>
          </p:cNvSpPr>
          <p:nvPr>
            <p:ph type="subTitle" idx="1"/>
          </p:nvPr>
        </p:nvSpPr>
        <p:spPr>
          <a:xfrm>
            <a:off x="2059797" y="2902411"/>
            <a:ext cx="38228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4" name="Google Shape;924;p19"/>
          <p:cNvSpPr txBox="1">
            <a:spLocks noGrp="1"/>
          </p:cNvSpPr>
          <p:nvPr>
            <p:ph type="title" idx="3"/>
          </p:nvPr>
        </p:nvSpPr>
        <p:spPr>
          <a:xfrm>
            <a:off x="7409140" y="2198811"/>
            <a:ext cx="38228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5" name="Google Shape;925;p19"/>
          <p:cNvSpPr txBox="1">
            <a:spLocks noGrp="1"/>
          </p:cNvSpPr>
          <p:nvPr>
            <p:ph type="subTitle" idx="4"/>
          </p:nvPr>
        </p:nvSpPr>
        <p:spPr>
          <a:xfrm>
            <a:off x="7409169" y="2902411"/>
            <a:ext cx="38228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6" name="Google Shape;926;p19"/>
          <p:cNvSpPr txBox="1">
            <a:spLocks noGrp="1"/>
          </p:cNvSpPr>
          <p:nvPr>
            <p:ph type="title" idx="5"/>
          </p:nvPr>
        </p:nvSpPr>
        <p:spPr>
          <a:xfrm>
            <a:off x="2059764" y="4489844"/>
            <a:ext cx="38228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7" name="Google Shape;927;p19"/>
          <p:cNvSpPr txBox="1">
            <a:spLocks noGrp="1"/>
          </p:cNvSpPr>
          <p:nvPr>
            <p:ph type="subTitle" idx="6"/>
          </p:nvPr>
        </p:nvSpPr>
        <p:spPr>
          <a:xfrm>
            <a:off x="2059797" y="5193444"/>
            <a:ext cx="38228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title" idx="7"/>
          </p:nvPr>
        </p:nvSpPr>
        <p:spPr>
          <a:xfrm>
            <a:off x="7409140" y="4489844"/>
            <a:ext cx="38228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9" name="Google Shape;929;p19"/>
          <p:cNvSpPr txBox="1">
            <a:spLocks noGrp="1"/>
          </p:cNvSpPr>
          <p:nvPr>
            <p:ph type="subTitle" idx="8"/>
          </p:nvPr>
        </p:nvSpPr>
        <p:spPr>
          <a:xfrm>
            <a:off x="7409169" y="5193444"/>
            <a:ext cx="38228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84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4" name="Google Shape;944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title" idx="2"/>
          </p:nvPr>
        </p:nvSpPr>
        <p:spPr>
          <a:xfrm>
            <a:off x="960000" y="2185667"/>
            <a:ext cx="30740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subTitle" idx="1"/>
          </p:nvPr>
        </p:nvSpPr>
        <p:spPr>
          <a:xfrm>
            <a:off x="960000" y="2889267"/>
            <a:ext cx="30740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title" idx="3"/>
          </p:nvPr>
        </p:nvSpPr>
        <p:spPr>
          <a:xfrm>
            <a:off x="4559025" y="2185667"/>
            <a:ext cx="30740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subTitle" idx="4"/>
          </p:nvPr>
        </p:nvSpPr>
        <p:spPr>
          <a:xfrm>
            <a:off x="4559028" y="2889267"/>
            <a:ext cx="30740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title" idx="5"/>
          </p:nvPr>
        </p:nvSpPr>
        <p:spPr>
          <a:xfrm>
            <a:off x="960000" y="4433767"/>
            <a:ext cx="30740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subTitle" idx="6"/>
          </p:nvPr>
        </p:nvSpPr>
        <p:spPr>
          <a:xfrm>
            <a:off x="960000" y="5137367"/>
            <a:ext cx="30740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1" name="Google Shape;951;p20"/>
          <p:cNvSpPr txBox="1">
            <a:spLocks noGrp="1"/>
          </p:cNvSpPr>
          <p:nvPr>
            <p:ph type="title" idx="7"/>
          </p:nvPr>
        </p:nvSpPr>
        <p:spPr>
          <a:xfrm>
            <a:off x="4559025" y="4433767"/>
            <a:ext cx="30740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2" name="Google Shape;952;p20"/>
          <p:cNvSpPr txBox="1">
            <a:spLocks noGrp="1"/>
          </p:cNvSpPr>
          <p:nvPr>
            <p:ph type="subTitle" idx="8"/>
          </p:nvPr>
        </p:nvSpPr>
        <p:spPr>
          <a:xfrm>
            <a:off x="4559028" y="5137367"/>
            <a:ext cx="30740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3" name="Google Shape;953;p20"/>
          <p:cNvSpPr txBox="1">
            <a:spLocks noGrp="1"/>
          </p:cNvSpPr>
          <p:nvPr>
            <p:ph type="title" idx="9"/>
          </p:nvPr>
        </p:nvSpPr>
        <p:spPr>
          <a:xfrm>
            <a:off x="8158060" y="2185667"/>
            <a:ext cx="30740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4" name="Google Shape;954;p20"/>
          <p:cNvSpPr txBox="1">
            <a:spLocks noGrp="1"/>
          </p:cNvSpPr>
          <p:nvPr>
            <p:ph type="subTitle" idx="13"/>
          </p:nvPr>
        </p:nvSpPr>
        <p:spPr>
          <a:xfrm>
            <a:off x="8158065" y="2889267"/>
            <a:ext cx="30740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5" name="Google Shape;955;p20"/>
          <p:cNvSpPr txBox="1">
            <a:spLocks noGrp="1"/>
          </p:cNvSpPr>
          <p:nvPr>
            <p:ph type="title" idx="14"/>
          </p:nvPr>
        </p:nvSpPr>
        <p:spPr>
          <a:xfrm>
            <a:off x="8158060" y="4433767"/>
            <a:ext cx="30740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6" name="Google Shape;956;p20"/>
          <p:cNvSpPr txBox="1">
            <a:spLocks noGrp="1"/>
          </p:cNvSpPr>
          <p:nvPr>
            <p:ph type="subTitle" idx="15"/>
          </p:nvPr>
        </p:nvSpPr>
        <p:spPr>
          <a:xfrm>
            <a:off x="8158067" y="5137367"/>
            <a:ext cx="30740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1347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>
            <a:spLocks noGrp="1"/>
          </p:cNvSpPr>
          <p:nvPr>
            <p:ph type="title" hasCustomPrompt="1"/>
          </p:nvPr>
        </p:nvSpPr>
        <p:spPr>
          <a:xfrm>
            <a:off x="1800867" y="1223067"/>
            <a:ext cx="4542400" cy="1104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>
            <a:spLocks noGrp="1"/>
          </p:cNvSpPr>
          <p:nvPr>
            <p:ph type="subTitle" idx="1"/>
          </p:nvPr>
        </p:nvSpPr>
        <p:spPr>
          <a:xfrm>
            <a:off x="1800867" y="2327467"/>
            <a:ext cx="4542400" cy="59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1" name="Google Shape;961;p21"/>
          <p:cNvSpPr txBox="1">
            <a:spLocks noGrp="1"/>
          </p:cNvSpPr>
          <p:nvPr>
            <p:ph type="title" idx="2" hasCustomPrompt="1"/>
          </p:nvPr>
        </p:nvSpPr>
        <p:spPr>
          <a:xfrm>
            <a:off x="4700333" y="4227833"/>
            <a:ext cx="6531600" cy="1104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>
            <a:spLocks noGrp="1"/>
          </p:cNvSpPr>
          <p:nvPr>
            <p:ph type="subTitle" idx="3"/>
          </p:nvPr>
        </p:nvSpPr>
        <p:spPr>
          <a:xfrm>
            <a:off x="4700333" y="5332233"/>
            <a:ext cx="6531600" cy="59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669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466952" y="3916312"/>
            <a:ext cx="1516843" cy="916027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10233399" y="3349444"/>
            <a:ext cx="1152336" cy="1406491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0" name="Google Shape;130;p3"/>
          <p:cNvGrpSpPr/>
          <p:nvPr/>
        </p:nvGrpSpPr>
        <p:grpSpPr>
          <a:xfrm>
            <a:off x="495107" y="5090673"/>
            <a:ext cx="11200575" cy="1338212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495107" y="720106"/>
            <a:ext cx="11200575" cy="1338212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10386967" y="432900"/>
            <a:ext cx="8452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3189233" y="3757100"/>
            <a:ext cx="5813600" cy="59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427433" y="2724967"/>
            <a:ext cx="933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2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5217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9993635" y="1857835"/>
            <a:ext cx="1006701" cy="1380875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avLst/>
              <a:gdLst/>
              <a:ahLst/>
              <a:cxnLst/>
              <a:rect l="l" t="t" r="r" b="b"/>
              <a:pathLst>
                <a:path w="13199" h="2987" extrusionOk="0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avLst/>
              <a:gdLst/>
              <a:ahLst/>
              <a:cxnLst/>
              <a:rect l="l" t="t" r="r" b="b"/>
              <a:pathLst>
                <a:path w="13197" h="2984" extrusionOk="0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avLst/>
              <a:gdLst/>
              <a:ahLst/>
              <a:cxnLst/>
              <a:rect l="l" t="t" r="r" b="b"/>
              <a:pathLst>
                <a:path w="16825" h="4346" extrusionOk="0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avLst/>
              <a:gdLst/>
              <a:ahLst/>
              <a:cxnLst/>
              <a:rect l="l" t="t" r="r" b="b"/>
              <a:pathLst>
                <a:path w="14508" h="3283" extrusionOk="0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avLst/>
              <a:gdLst/>
              <a:ahLst/>
              <a:cxnLst/>
              <a:rect l="l" t="t" r="r" b="b"/>
              <a:pathLst>
                <a:path w="14640" h="3851" extrusionOk="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avLst/>
              <a:gdLst/>
              <a:ahLst/>
              <a:cxnLst/>
              <a:rect l="l" t="t" r="r" b="b"/>
              <a:pathLst>
                <a:path w="16826" h="4345" extrusionOk="0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avLst/>
              <a:gdLst/>
              <a:ahLst/>
              <a:cxnLst/>
              <a:rect l="l" t="t" r="r" b="b"/>
              <a:pathLst>
                <a:path w="9698" h="2195" extrusionOk="0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avLst/>
              <a:gdLst/>
              <a:ahLst/>
              <a:cxnLst/>
              <a:rect l="l" t="t" r="r" b="b"/>
              <a:pathLst>
                <a:path w="9829" h="2763" extrusionOk="0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avLst/>
              <a:gdLst/>
              <a:ahLst/>
              <a:cxnLst/>
              <a:rect l="l" t="t" r="r" b="b"/>
              <a:pathLst>
                <a:path w="10137" h="2294" extrusionOk="0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avLst/>
              <a:gdLst/>
              <a:ahLst/>
              <a:cxnLst/>
              <a:rect l="l" t="t" r="r" b="b"/>
              <a:pathLst>
                <a:path w="10264" h="2861" extrusionOk="0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avLst/>
              <a:gdLst/>
              <a:ahLst/>
              <a:cxnLst/>
              <a:rect l="l" t="t" r="r" b="b"/>
              <a:pathLst>
                <a:path w="9699" h="2194" extrusionOk="0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avLst/>
              <a:gdLst/>
              <a:ahLst/>
              <a:cxnLst/>
              <a:rect l="l" t="t" r="r" b="b"/>
              <a:pathLst>
                <a:path w="9699" h="2195" extrusionOk="0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avLst/>
              <a:gdLst/>
              <a:ahLst/>
              <a:cxnLst/>
              <a:rect l="l" t="t" r="r" b="b"/>
              <a:pathLst>
                <a:path w="22375" h="50600" extrusionOk="0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avLst/>
              <a:gdLst/>
              <a:ahLst/>
              <a:cxnLst/>
              <a:rect l="l" t="t" r="r" b="b"/>
              <a:pathLst>
                <a:path w="26031" h="44375" extrusionOk="0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avLst/>
              <a:gdLst/>
              <a:ahLst/>
              <a:cxnLst/>
              <a:rect l="l" t="t" r="r" b="b"/>
              <a:pathLst>
                <a:path w="3348" h="2937" extrusionOk="0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avLst/>
              <a:gdLst/>
              <a:ahLst/>
              <a:cxnLst/>
              <a:rect l="l" t="t" r="r" b="b"/>
              <a:pathLst>
                <a:path w="3347" h="2936" extrusionOk="0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avLst/>
              <a:gdLst/>
              <a:ahLst/>
              <a:cxnLst/>
              <a:rect l="l" t="t" r="r" b="b"/>
              <a:pathLst>
                <a:path w="1025" h="900" extrusionOk="0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avLst/>
              <a:gdLst/>
              <a:ahLst/>
              <a:cxnLst/>
              <a:rect l="l" t="t" r="r" b="b"/>
              <a:pathLst>
                <a:path w="1535" h="1348" extrusionOk="0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avLst/>
              <a:gdLst/>
              <a:ahLst/>
              <a:cxnLst/>
              <a:rect l="l" t="t" r="r" b="b"/>
              <a:pathLst>
                <a:path w="1024" h="898" extrusionOk="0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1089243" y="1927875"/>
            <a:ext cx="1654603" cy="1470616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avLst/>
              <a:gdLst/>
              <a:ahLst/>
              <a:cxnLst/>
              <a:rect l="l" t="t" r="r" b="b"/>
              <a:pathLst>
                <a:path w="12821" h="31735" extrusionOk="0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avLst/>
              <a:gdLst/>
              <a:ahLst/>
              <a:cxnLst/>
              <a:rect l="l" t="t" r="r" b="b"/>
              <a:pathLst>
                <a:path w="1839" h="1640" extrusionOk="0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avLst/>
              <a:gdLst/>
              <a:ahLst/>
              <a:cxnLst/>
              <a:rect l="l" t="t" r="r" b="b"/>
              <a:pathLst>
                <a:path w="3584" h="3714" extrusionOk="0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avLst/>
              <a:gdLst/>
              <a:ahLst/>
              <a:cxnLst/>
              <a:rect l="l" t="t" r="r" b="b"/>
              <a:pathLst>
                <a:path w="2933" h="3440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avLst/>
              <a:gdLst/>
              <a:ahLst/>
              <a:cxnLst/>
              <a:rect l="l" t="t" r="r" b="b"/>
              <a:pathLst>
                <a:path w="2067" h="1442" extrusionOk="0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avLst/>
              <a:gdLst/>
              <a:ahLst/>
              <a:cxnLst/>
              <a:rect l="l" t="t" r="r" b="b"/>
              <a:pathLst>
                <a:path w="11966" h="37931" extrusionOk="0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avLst/>
              <a:gdLst/>
              <a:ahLst/>
              <a:cxnLst/>
              <a:rect l="l" t="t" r="r" b="b"/>
              <a:pathLst>
                <a:path w="30790" h="21533" extrusionOk="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avLst/>
              <a:gdLst/>
              <a:ahLst/>
              <a:cxnLst/>
              <a:rect l="l" t="t" r="r" b="b"/>
              <a:pathLst>
                <a:path w="31837" h="30782" extrusionOk="0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avLst/>
              <a:gdLst/>
              <a:ahLst/>
              <a:cxnLst/>
              <a:rect l="l" t="t" r="r" b="b"/>
              <a:pathLst>
                <a:path w="33930" h="12099" extrusionOk="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avLst/>
              <a:gdLst/>
              <a:ahLst/>
              <a:cxnLst/>
              <a:rect l="l" t="t" r="r" b="b"/>
              <a:pathLst>
                <a:path w="13122" h="11955" extrusionOk="0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avLst/>
              <a:gdLst/>
              <a:ahLst/>
              <a:cxnLst/>
              <a:rect l="l" t="t" r="r" b="b"/>
              <a:pathLst>
                <a:path w="7055" h="6427" extrusionOk="0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avLst/>
              <a:gdLst/>
              <a:ahLst/>
              <a:cxnLst/>
              <a:rect l="l" t="t" r="r" b="b"/>
              <a:pathLst>
                <a:path w="4324" h="3940" extrusionOk="0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avLst/>
              <a:gdLst/>
              <a:ahLst/>
              <a:cxnLst/>
              <a:rect l="l" t="t" r="r" b="b"/>
              <a:pathLst>
                <a:path w="2580" h="2457" extrusionOk="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avLst/>
              <a:gdLst/>
              <a:ahLst/>
              <a:cxnLst/>
              <a:rect l="l" t="t" r="r" b="b"/>
              <a:pathLst>
                <a:path w="2581" h="2457" extrusionOk="0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avLst/>
              <a:gdLst/>
              <a:ahLst/>
              <a:cxnLst/>
              <a:rect l="l" t="t" r="r" b="b"/>
              <a:pathLst>
                <a:path w="2599" h="2451" extrusionOk="0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avLst/>
              <a:gdLst/>
              <a:ahLst/>
              <a:cxnLst/>
              <a:rect l="l" t="t" r="r" b="b"/>
              <a:pathLst>
                <a:path w="2579" h="2456" extrusionOk="0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avLst/>
              <a:gdLst/>
              <a:ahLst/>
              <a:cxnLst/>
              <a:rect l="l" t="t" r="r" b="b"/>
              <a:pathLst>
                <a:path w="2902" h="1245" extrusionOk="0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avLst/>
              <a:gdLst/>
              <a:ahLst/>
              <a:cxnLst/>
              <a:rect l="l" t="t" r="r" b="b"/>
              <a:pathLst>
                <a:path w="2905" h="1245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avLst/>
              <a:gdLst/>
              <a:ahLst/>
              <a:cxnLst/>
              <a:rect l="l" t="t" r="r" b="b"/>
              <a:pathLst>
                <a:path w="1246" h="2904" extrusionOk="0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avLst/>
              <a:gdLst/>
              <a:ahLst/>
              <a:cxnLst/>
              <a:rect l="l" t="t" r="r" b="b"/>
              <a:pathLst>
                <a:path w="9948" h="9486" extrusionOk="0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avLst/>
              <a:gdLst/>
              <a:ahLst/>
              <a:cxnLst/>
              <a:rect l="l" t="t" r="r" b="b"/>
              <a:pathLst>
                <a:path w="3838" h="3839" extrusionOk="0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avLst/>
              <a:gdLst/>
              <a:ahLst/>
              <a:cxnLst/>
              <a:rect l="l" t="t" r="r" b="b"/>
              <a:pathLst>
                <a:path w="5871" h="5869" extrusionOk="0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avLst/>
              <a:gdLst/>
              <a:ahLst/>
              <a:cxnLst/>
              <a:rect l="l" t="t" r="r" b="b"/>
              <a:pathLst>
                <a:path w="9171" h="6606" extrusionOk="0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avLst/>
              <a:gdLst/>
              <a:ahLst/>
              <a:cxnLst/>
              <a:rect l="l" t="t" r="r" b="b"/>
              <a:pathLst>
                <a:path w="8999" h="7225" extrusionOk="0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avLst/>
              <a:gdLst/>
              <a:ahLst/>
              <a:cxnLst/>
              <a:rect l="l" t="t" r="r" b="b"/>
              <a:pathLst>
                <a:path w="10115" h="5988" extrusionOk="0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avLst/>
              <a:gdLst/>
              <a:ahLst/>
              <a:cxnLst/>
              <a:rect l="l" t="t" r="r" b="b"/>
              <a:pathLst>
                <a:path w="7603" h="8650" extrusionOk="0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avLst/>
              <a:gdLst/>
              <a:ahLst/>
              <a:cxnLst/>
              <a:rect l="l" t="t" r="r" b="b"/>
              <a:pathLst>
                <a:path w="8194" h="4857" extrusionOk="0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avLst/>
              <a:gdLst/>
              <a:ahLst/>
              <a:cxnLst/>
              <a:rect l="l" t="t" r="r" b="b"/>
              <a:pathLst>
                <a:path w="2347" h="2072" extrusionOk="0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avLst/>
              <a:gdLst/>
              <a:ahLst/>
              <a:cxnLst/>
              <a:rect l="l" t="t" r="r" b="b"/>
              <a:pathLst>
                <a:path w="1037" h="3033" extrusionOk="0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avLst/>
              <a:gdLst/>
              <a:ahLst/>
              <a:cxnLst/>
              <a:rect l="l" t="t" r="r" b="b"/>
              <a:pathLst>
                <a:path w="1334" h="1036" extrusionOk="0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avLst/>
              <a:gdLst/>
              <a:ahLst/>
              <a:cxnLst/>
              <a:rect l="l" t="t" r="r" b="b"/>
              <a:pathLst>
                <a:path w="2517" h="2160" extrusionOk="0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avLst/>
              <a:gdLst/>
              <a:ahLst/>
              <a:cxnLst/>
              <a:rect l="l" t="t" r="r" b="b"/>
              <a:pathLst>
                <a:path w="1336" h="1035" extrusionOk="0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avLst/>
              <a:gdLst/>
              <a:ahLst/>
              <a:cxnLst/>
              <a:rect l="l" t="t" r="r" b="b"/>
              <a:pathLst>
                <a:path w="1337" h="1036" extrusionOk="0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9" name="Google Shape;1049;p22"/>
          <p:cNvSpPr txBox="1">
            <a:spLocks noGrp="1"/>
          </p:cNvSpPr>
          <p:nvPr>
            <p:ph type="subTitle" idx="1"/>
          </p:nvPr>
        </p:nvSpPr>
        <p:spPr>
          <a:xfrm>
            <a:off x="960000" y="5261612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0" name="Google Shape;1050;p22"/>
          <p:cNvSpPr txBox="1">
            <a:spLocks noGrp="1"/>
          </p:cNvSpPr>
          <p:nvPr>
            <p:ph type="subTitle" idx="2"/>
          </p:nvPr>
        </p:nvSpPr>
        <p:spPr>
          <a:xfrm>
            <a:off x="4538433" y="5261612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1" name="Google Shape;1051;p22"/>
          <p:cNvSpPr txBox="1">
            <a:spLocks noGrp="1"/>
          </p:cNvSpPr>
          <p:nvPr>
            <p:ph type="subTitle" idx="3"/>
          </p:nvPr>
        </p:nvSpPr>
        <p:spPr>
          <a:xfrm>
            <a:off x="8116867" y="5261612"/>
            <a:ext cx="31152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2" name="Google Shape;1052;p22"/>
          <p:cNvSpPr txBox="1">
            <a:spLocks noGrp="1"/>
          </p:cNvSpPr>
          <p:nvPr>
            <p:ph type="title" hasCustomPrompt="1"/>
          </p:nvPr>
        </p:nvSpPr>
        <p:spPr>
          <a:xfrm>
            <a:off x="960000" y="4558000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4558000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>
            <a:spLocks noGrp="1"/>
          </p:cNvSpPr>
          <p:nvPr>
            <p:ph type="title" idx="5" hasCustomPrompt="1"/>
          </p:nvPr>
        </p:nvSpPr>
        <p:spPr>
          <a:xfrm>
            <a:off x="8116800" y="4558000"/>
            <a:ext cx="31152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084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01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495107" y="4588055"/>
            <a:ext cx="11200575" cy="184104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5751580" y="3999756"/>
            <a:ext cx="707093" cy="707077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02182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495107" y="5090673"/>
            <a:ext cx="11200575" cy="1338212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495107" y="720106"/>
            <a:ext cx="11200575" cy="1338212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8419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811381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10513350" y="780094"/>
            <a:ext cx="832295" cy="2692977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1094934" y="3936700"/>
            <a:ext cx="1710967" cy="1644733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380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46304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77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960000" y="1649444"/>
            <a:ext cx="10272000" cy="4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396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9045974" y="1926562"/>
            <a:ext cx="2129909" cy="2339705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2146919" y="4282217"/>
            <a:ext cx="1385395" cy="1986316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812700" y="2194167"/>
            <a:ext cx="3876800" cy="6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6502500" y="4674733"/>
            <a:ext cx="3876800" cy="6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600"/>
              <a:buFont typeface="Zen Dots"/>
              <a:buNone/>
              <a:defRPr sz="2133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812700" y="2811500"/>
            <a:ext cx="3876800" cy="850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6502500" y="5292067"/>
            <a:ext cx="3876800" cy="850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25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48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496033" y="429300"/>
            <a:ext cx="11200000" cy="60044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844867" y="3519475"/>
            <a:ext cx="3876800" cy="1402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505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10513350" y="780094"/>
            <a:ext cx="832295" cy="2692977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1094934" y="3936700"/>
            <a:ext cx="1710967" cy="1644733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>
            <a:spLocks noGrp="1"/>
          </p:cNvSpPr>
          <p:nvPr>
            <p:ph type="title"/>
          </p:nvPr>
        </p:nvSpPr>
        <p:spPr>
          <a:xfrm>
            <a:off x="1497767" y="1742800"/>
            <a:ext cx="9196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514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734549" y="255644"/>
            <a:ext cx="1806677" cy="1560867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8050448" y="4966761"/>
            <a:ext cx="2346953" cy="142943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2277533" y="2452000"/>
            <a:ext cx="7636800" cy="112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2277567" y="3574400"/>
            <a:ext cx="7636800" cy="112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391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496500" y="432900"/>
            <a:ext cx="11193200" cy="60008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496033" y="429300"/>
            <a:ext cx="11200000" cy="59996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960000" y="1248967"/>
            <a:ext cx="6700400" cy="17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463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49444"/>
            <a:ext cx="10272000" cy="4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6993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55" name="Google Shape;1255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6656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E66C-BD45-4FFB-B4D6-13D9E37CE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DASAR SISTEM KOMPUTER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AEF1F3-7CD9-4261-BD5F-A93558B1B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1504" y="4587893"/>
            <a:ext cx="5228992" cy="866976"/>
          </a:xfrm>
        </p:spPr>
        <p:txBody>
          <a:bodyPr/>
          <a:lstStyle/>
          <a:p>
            <a:r>
              <a:rPr lang="en-US" dirty="0">
                <a:latin typeface="Tw Cen MT Condensed Extra Bold" panose="020B0803020202020204" pitchFamily="34" charset="0"/>
              </a:rPr>
              <a:t>PROGRAM MENAMPILKAN LINGKARAN</a:t>
            </a:r>
          </a:p>
          <a:p>
            <a:r>
              <a:rPr lang="en-US" dirty="0">
                <a:latin typeface="Tw Cen MT Condensed Extra Bold" panose="020B0803020202020204" pitchFamily="34" charset="0"/>
              </a:rPr>
              <a:t>MENGGUNAKAN BAHASA ASSEMBLY</a:t>
            </a:r>
          </a:p>
        </p:txBody>
      </p:sp>
    </p:spTree>
    <p:extLst>
      <p:ext uri="{BB962C8B-B14F-4D97-AF65-F5344CB8AC3E}">
        <p14:creationId xmlns:p14="http://schemas.microsoft.com/office/powerpoint/2010/main" val="409666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229C58-9DE4-4195-A1D5-550E3D145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NIM : 2200018004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23CA8C-E1F1-4B18-86D5-280A6526094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Link GitHub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D8D1A1D-705C-49E7-850F-F1998EA2B01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KELAS 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F78CF35-5C07-4DFC-B838-FBD1F80948A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https://github.com/Guusstt/DSK-LINGKARAN.git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44605-4EA8-4323-A082-1B88B07A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 Condensed Extra Bold" panose="020B0803020202020204" pitchFamily="34" charset="0"/>
              </a:rPr>
              <a:t>NAMA : M. GUSTIKA C. ‘A.</a:t>
            </a:r>
          </a:p>
        </p:txBody>
      </p:sp>
    </p:spTree>
    <p:extLst>
      <p:ext uri="{BB962C8B-B14F-4D97-AF65-F5344CB8AC3E}">
        <p14:creationId xmlns:p14="http://schemas.microsoft.com/office/powerpoint/2010/main" val="302297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0F4BA-998A-4588-9643-756464F7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42D6140-4C8D-4AE5-A047-958D0C985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261" y="1823733"/>
            <a:ext cx="7152800" cy="2654334"/>
          </a:xfrm>
        </p:spPr>
        <p:txBody>
          <a:bodyPr/>
          <a:lstStyle/>
          <a:p>
            <a:pPr marL="180340" indent="276860" algn="just">
              <a:lnSpc>
                <a:spcPct val="150000"/>
              </a:lnSpc>
            </a:pP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penampilan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lingkaran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lingkaran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bertahap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terbentuk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lingkaran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utuh</a:t>
            </a:r>
            <a:r>
              <a:rPr lang="en-ID" sz="1800" dirty="0">
                <a:effectLst/>
                <a:latin typeface="Bodoni Bd BT" panose="02070803080706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Bodoni Bd BT" panose="02070803080706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Bodoni Bd BT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40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5B8A8B-4F9B-478B-8CD0-AA07855EA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4" t="15704" r="50582" b="12150"/>
          <a:stretch/>
        </p:blipFill>
        <p:spPr>
          <a:xfrm>
            <a:off x="4124960" y="1584961"/>
            <a:ext cx="3942080" cy="4693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FF02C-3885-4A86-9CD1-76689D9A66AB}"/>
              </a:ext>
            </a:extLst>
          </p:cNvPr>
          <p:cNvSpPr txBox="1"/>
          <p:nvPr/>
        </p:nvSpPr>
        <p:spPr>
          <a:xfrm>
            <a:off x="772160" y="721360"/>
            <a:ext cx="464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Tw Cen MT Condensed Extra Bold" panose="020B0803020202020204" pitchFamily="34" charset="0"/>
              </a:rPr>
              <a:t>ALUR KERJA APLIKASI</a:t>
            </a:r>
          </a:p>
        </p:txBody>
      </p:sp>
    </p:spTree>
    <p:extLst>
      <p:ext uri="{BB962C8B-B14F-4D97-AF65-F5344CB8AC3E}">
        <p14:creationId xmlns:p14="http://schemas.microsoft.com/office/powerpoint/2010/main" val="3869267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0BBF4-99B5-4955-99DC-4332041A6673}"/>
              </a:ext>
            </a:extLst>
          </p:cNvPr>
          <p:cNvSpPr txBox="1"/>
          <p:nvPr/>
        </p:nvSpPr>
        <p:spPr>
          <a:xfrm>
            <a:off x="660400" y="761999"/>
            <a:ext cx="399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Tw Cen MT Condensed Extra Bold" panose="020B0803020202020204" pitchFamily="34" charset="0"/>
              </a:rPr>
              <a:t>SKETSA ANTAR MUKA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AD317-2C75-4003-8C1E-90B89D684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38" b="10103"/>
          <a:stretch/>
        </p:blipFill>
        <p:spPr>
          <a:xfrm>
            <a:off x="4593472" y="2263710"/>
            <a:ext cx="3005055" cy="28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09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DE709C-B958-4F36-BD9B-E346703124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3" y="782320"/>
            <a:ext cx="2258378" cy="5545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F027F-0839-4211-88D1-7DDCE4DA8A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05" y="782320"/>
            <a:ext cx="2936875" cy="5545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C29ECF-A5EB-4E87-AACF-8339CA6F60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04" y="782320"/>
            <a:ext cx="2884170" cy="5549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0581E-17F4-47AF-91BD-65EC5C57917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98" y="782320"/>
            <a:ext cx="2938780" cy="55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37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039B-B7B0-40C6-8475-B7F08CD8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D7181-7F1B-4AE7-B159-2689DD33A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21470" r="63916" b="44889"/>
          <a:stretch/>
        </p:blipFill>
        <p:spPr>
          <a:xfrm>
            <a:off x="4464745" y="2214080"/>
            <a:ext cx="3262510" cy="29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3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3549F-ACD8-45C9-B37C-6CEC2104A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" y="1575435"/>
            <a:ext cx="8524240" cy="4794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B194C4-8938-48D8-8BC5-8458033C960A}"/>
              </a:ext>
            </a:extLst>
          </p:cNvPr>
          <p:cNvSpPr txBox="1"/>
          <p:nvPr/>
        </p:nvSpPr>
        <p:spPr>
          <a:xfrm>
            <a:off x="670560" y="792480"/>
            <a:ext cx="620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Tw Cen MT Condensed Extra Bold" panose="020B0803020202020204" pitchFamily="34" charset="0"/>
              </a:rPr>
              <a:t>UNGGAHAN PADA GITHUB</a:t>
            </a:r>
          </a:p>
        </p:txBody>
      </p:sp>
    </p:spTree>
    <p:extLst>
      <p:ext uri="{BB962C8B-B14F-4D97-AF65-F5344CB8AC3E}">
        <p14:creationId xmlns:p14="http://schemas.microsoft.com/office/powerpoint/2010/main" val="2690628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F2EF-8505-4AA4-951E-CB51D1C3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E04F0-B1C4-4CB4-AC2B-03251E927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2200018004</a:t>
            </a:r>
          </a:p>
        </p:txBody>
      </p:sp>
    </p:spTree>
    <p:extLst>
      <p:ext uri="{BB962C8B-B14F-4D97-AF65-F5344CB8AC3E}">
        <p14:creationId xmlns:p14="http://schemas.microsoft.com/office/powerpoint/2010/main" val="25859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Degree for College by Slidesgo</Template>
  <TotalTime>870</TotalTime>
  <Words>82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Anaheim</vt:lpstr>
      <vt:lpstr>Arial</vt:lpstr>
      <vt:lpstr>Bodoni Bd BT</vt:lpstr>
      <vt:lpstr>Proxima Nova</vt:lpstr>
      <vt:lpstr>Proxima Nova Semibold</vt:lpstr>
      <vt:lpstr>Tw Cen MT Condensed Extra Bold</vt:lpstr>
      <vt:lpstr>Zen Dots</vt:lpstr>
      <vt:lpstr> Computer Science Degree for College by Slidesgo</vt:lpstr>
      <vt:lpstr>Slidesgo Final Pages</vt:lpstr>
      <vt:lpstr>DASAR SISTEM KOMPUTER</vt:lpstr>
      <vt:lpstr>NAMA : M. GUSTIKA C. ‘A.</vt:lpstr>
      <vt:lpstr>Deskripsi Aplikasi</vt:lpstr>
      <vt:lpstr>PowerPoint Presentation</vt:lpstr>
      <vt:lpstr>PowerPoint Presentation</vt:lpstr>
      <vt:lpstr>PowerPoint Presentation</vt:lpstr>
      <vt:lpstr>HASIL OUTPUT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SISTEM KOMPUTER</dc:title>
  <dc:creator>lenovo.NL9K@outlook.com</dc:creator>
  <cp:lastModifiedBy>lenovo.NL9K@outlook.com</cp:lastModifiedBy>
  <cp:revision>5</cp:revision>
  <dcterms:created xsi:type="dcterms:W3CDTF">2023-01-05T11:52:56Z</dcterms:created>
  <dcterms:modified xsi:type="dcterms:W3CDTF">2023-01-07T05:23:01Z</dcterms:modified>
</cp:coreProperties>
</file>