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0" autoAdjust="0"/>
    <p:restoredTop sz="97318" autoAdjust="0"/>
  </p:normalViewPr>
  <p:slideViewPr>
    <p:cSldViewPr snapToGrid="0">
      <p:cViewPr varScale="1">
        <p:scale>
          <a:sx n="152" d="100"/>
          <a:sy n="152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3E58-F4B5-8123-DC10-2B37DED31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E4A30-D66A-6926-8330-244F70F95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3DB3-2DBA-AAFC-7062-62E67C77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2BE0-E021-4BD7-99F0-2E2A619BE25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46BA-FC64-A2E2-ED32-F2A9E442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2C1B5-970E-D776-CDB4-E10D40B3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E527-4B11-4B1C-BF11-6D469FC57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1ECE-B289-FD75-404E-EF519FE0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7FD4-237A-D740-407C-4D08E9AB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30F3-4CB7-E15B-959A-E5253E14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2BE0-E021-4BD7-99F0-2E2A619BE25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9D58-6757-AD8D-11CC-7D96683C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FDC1-81E7-EC22-275A-FB0376D1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E527-4B11-4B1C-BF11-6D469FC57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AF217-69AF-D7E0-4DF9-756BE3623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33DED-7438-A3C5-FEEF-B8B053C80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7E2F-1EFC-A0E1-2CBF-170E151E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2BE0-E021-4BD7-99F0-2E2A619BE25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E570-6BAD-0132-5946-871030FC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F26EF-60AA-EFEE-9BD2-56672DD6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E527-4B11-4B1C-BF11-6D469FC57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1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0E0F-D172-AFD4-1CDD-62E0EBA3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05BC-2A6B-5651-80B6-E0E02BBE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6995-476A-C16B-A41B-EA048E85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2BE0-E021-4BD7-99F0-2E2A619BE25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88A7-FA32-250C-3C0F-2C48F27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C4B8-32D0-5001-F173-E0C0E65E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E527-4B11-4B1C-BF11-6D469FC57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1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088A-825A-A13B-9332-9ED64F2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4662A-858F-1294-E50C-F0E850FE4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7895-4863-3F90-109C-761DF638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2BE0-E021-4BD7-99F0-2E2A619BE25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ED9F3-8E16-3DBB-4235-94C9B976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4124-40C8-5EE4-46CD-C9A4F301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E527-4B11-4B1C-BF11-6D469FC57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1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7473-5563-571E-143C-FE68FC03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C7F6-DD35-D355-CFEC-76125917E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CC947-8161-13D1-DB7F-7B7AA125C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3554-45C6-2A08-A06F-BCAC16B5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2BE0-E021-4BD7-99F0-2E2A619BE25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14E5-C24D-45BD-FFFA-A9018615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3A3D1-C7AC-02E7-DE43-4ED9CAF3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E527-4B11-4B1C-BF11-6D469FC57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82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565D-995E-F923-80A7-0896F76C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8EA5F-592E-529A-4D83-CABCD0F3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75566-CC15-59BF-1A0E-64F42BB49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59EF5-B3F6-50D6-860B-4EF267DCE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23A6F-2634-5CDF-3ECB-EB67580DC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B49C2-47B1-CF91-2A71-ADF9ED95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2BE0-E021-4BD7-99F0-2E2A619BE25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35065-6D21-EA6E-B2AF-CFE0637D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BB17D-C60D-1CF7-275A-1FA3F7A1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E527-4B11-4B1C-BF11-6D469FC57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144B-00C1-0711-E7D8-7F18A38A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A57AD-3BF7-1035-57DA-CA965318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2BE0-E021-4BD7-99F0-2E2A619BE25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7989D-4E28-1F4A-8E04-624384B5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B1A08-3ED2-3CCA-669D-EDFA66D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E527-4B11-4B1C-BF11-6D469FC57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60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628EC-D261-2B20-2D73-BC83A39C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2BE0-E021-4BD7-99F0-2E2A619BE25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227E7-548B-ADA6-7BFD-B8B77A0C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207E7-C2DF-8B29-52E5-2711370D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E527-4B11-4B1C-BF11-6D469FC57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96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BAAE-61EE-2396-F53D-EC7865AF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73B1-658B-08A1-FF58-75A07A52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8B59E-051D-282C-E1D7-191975A72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B1C63-A36B-42FE-10EF-C5BD254F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2BE0-E021-4BD7-99F0-2E2A619BE25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64C0F-A7DF-A575-B9E7-672B3963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1ABCF-A690-6E25-625D-565CF858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E527-4B11-4B1C-BF11-6D469FC57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35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D2BB-00F6-C502-7F6C-7B0BE428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9B848-C717-0F2E-170F-22F931641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EDB22-B69F-921D-8FD2-F41878175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28886-8D59-14A7-A88D-8B3CDC24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2BE0-E021-4BD7-99F0-2E2A619BE25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FCF30-3950-0977-EE81-B51F791D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0DC6D-0D14-F4AE-3ED1-CD8D7A75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E527-4B11-4B1C-BF11-6D469FC57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C9BEA-6623-1895-CE96-1CB1C062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83C8-F161-B3A1-7094-88C131760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2B42-907B-90B6-2C06-256B481B4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2BE0-E021-4BD7-99F0-2E2A619BE259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C6BF-19F4-93E4-25FB-BC4FFC591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549B-9E38-3C93-D415-FB0389F24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0E527-4B11-4B1C-BF11-6D469FC57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2036-D277-8A45-211C-D81DAA1F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Camera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E8132-7AD3-AB89-07B2-97C1E6E38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</a:t>
            </a:r>
          </a:p>
          <a:p>
            <a:r>
              <a:rPr lang="en-GB" dirty="0"/>
              <a:t>Gurveer Mehat</a:t>
            </a:r>
          </a:p>
          <a:p>
            <a:r>
              <a:rPr lang="en-GB" dirty="0"/>
              <a:t>Apr22Enable1</a:t>
            </a:r>
          </a:p>
        </p:txBody>
      </p:sp>
    </p:spTree>
    <p:extLst>
      <p:ext uri="{BB962C8B-B14F-4D97-AF65-F5344CB8AC3E}">
        <p14:creationId xmlns:p14="http://schemas.microsoft.com/office/powerpoint/2010/main" val="337000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F8C2-16AB-728C-C719-E9B8A9ED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GitHub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FF717-7A63-9350-27FF-FD7D0D5F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514" y="3154163"/>
            <a:ext cx="3167279" cy="957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57FC90-BF60-78DC-1F09-01630DA2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14" y="1855368"/>
            <a:ext cx="4487286" cy="10297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F5116-EEF7-2CB9-80B1-15DB0E812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236" y="5720855"/>
            <a:ext cx="9559636" cy="519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DC33B4-B69C-CC11-3AA1-0F3D6B831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87" y="2024062"/>
            <a:ext cx="4343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7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AAFF-3F89-E064-7290-35FB21B4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D5D8-04EB-5F44-246F-EF11AD49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Week 1 new languages </a:t>
            </a:r>
          </a:p>
          <a:p>
            <a:r>
              <a:rPr lang="en-GB" dirty="0"/>
              <a:t>Week 2  knowledge of external apps to help code</a:t>
            </a:r>
          </a:p>
          <a:p>
            <a:r>
              <a:rPr lang="en-GB" dirty="0"/>
              <a:t>Week 2.5 further developed knowledge of </a:t>
            </a:r>
            <a:r>
              <a:rPr lang="en-GB" dirty="0" err="1"/>
              <a:t>Css</a:t>
            </a:r>
            <a:r>
              <a:rPr lang="en-GB" dirty="0"/>
              <a:t>/</a:t>
            </a:r>
            <a:r>
              <a:rPr lang="en-GB" dirty="0" err="1"/>
              <a:t>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88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E693-8B50-A533-014E-6857B9CE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25FC-2A5D-27DD-2A09-4037EAD5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0.0.1 – backend</a:t>
            </a:r>
          </a:p>
          <a:p>
            <a:r>
              <a:rPr lang="en-GB" dirty="0"/>
              <a:t>0.0.2 - frontend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Next time </a:t>
            </a:r>
          </a:p>
          <a:p>
            <a:pPr marL="0" indent="0">
              <a:buNone/>
            </a:pPr>
            <a:r>
              <a:rPr lang="en-GB" dirty="0"/>
              <a:t>0.1.1 – individual functions </a:t>
            </a:r>
          </a:p>
          <a:p>
            <a:pPr marL="0" indent="0">
              <a:buNone/>
            </a:pPr>
            <a:r>
              <a:rPr lang="en-GB" dirty="0" err="1"/>
              <a:t>i.E</a:t>
            </a:r>
            <a:r>
              <a:rPr lang="en-GB" dirty="0"/>
              <a:t> -  Sprint completed . Epic . Issue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65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AB444-C8B8-EA33-5826-62D2CAB6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Coverage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FEEC6B-39F3-C711-E859-256037E27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59.7%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SonarQube error </a:t>
            </a:r>
          </a:p>
          <a:p>
            <a:pPr lvl="1"/>
            <a:r>
              <a:rPr lang="en-GB" dirty="0"/>
              <a:t>Didn’t complete smell 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043624-8BDF-36BD-31CA-49E44C6F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783" y="1862931"/>
            <a:ext cx="5705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0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46F38-0057-07BE-C29E-C637BA5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CRUD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D170F-6E66-694B-1F8D-A074EF2083D2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CRUD in-progress for Camera and Lens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Update not working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Error 500 on read by id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397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0063-9972-59C0-4213-79B4A5AE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0E69-8790-5B3B-C4A9-34C1C3FC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Mockito</a:t>
            </a:r>
          </a:p>
          <a:p>
            <a:pPr lvl="1"/>
            <a:r>
              <a:rPr lang="en-GB" dirty="0"/>
              <a:t>Isolate the code</a:t>
            </a:r>
          </a:p>
          <a:p>
            <a:r>
              <a:rPr lang="en-GB" dirty="0"/>
              <a:t>Tested try aspect of CRUD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DB401-A525-403A-B9D5-BA7F98A8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64" y="3897992"/>
            <a:ext cx="6736701" cy="27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0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5080-53DB-5FC1-BF5B-EEB602EA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7459-0EEB-4F8A-616C-9FE0D8D5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 test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148378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A86C-652D-C35E-26B3-A2E8ED41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E3FC-101B-E9A3-30E2-363BF2F5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Integrating git bash and Jira</a:t>
            </a:r>
          </a:p>
          <a:p>
            <a:endParaRPr lang="en-GB" dirty="0"/>
          </a:p>
          <a:p>
            <a:r>
              <a:rPr lang="en-GB" dirty="0"/>
              <a:t>Services and controller Errors</a:t>
            </a:r>
          </a:p>
          <a:p>
            <a:r>
              <a:rPr lang="en-GB" dirty="0"/>
              <a:t>Which increased time spent on crud tasks </a:t>
            </a:r>
          </a:p>
          <a:p>
            <a:endParaRPr lang="en-GB" dirty="0"/>
          </a:p>
          <a:p>
            <a:r>
              <a:rPr lang="en-GB" dirty="0"/>
              <a:t>Current goal is complete as much as possible</a:t>
            </a:r>
          </a:p>
          <a:p>
            <a:endParaRPr lang="en-GB" dirty="0"/>
          </a:p>
          <a:p>
            <a:r>
              <a:rPr lang="en-GB" dirty="0"/>
              <a:t>For next time, ask for help don’t push it back</a:t>
            </a:r>
          </a:p>
          <a:p>
            <a:r>
              <a:rPr lang="en-GB" dirty="0"/>
              <a:t>Have a better day-to-day plan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8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92B8-1306-05F1-A586-00D1D2E6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 for listening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9460A-A3B6-068E-307F-EAAB14838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0988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31CB-36BF-AA57-CF62-52444B59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9EC5-09F2-C69C-66F6-C16769100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6966"/>
          </a:xfrm>
        </p:spPr>
        <p:txBody>
          <a:bodyPr/>
          <a:lstStyle/>
          <a:p>
            <a:r>
              <a:rPr lang="en-GB" dirty="0"/>
              <a:t>MVP</a:t>
            </a:r>
          </a:p>
          <a:p>
            <a:pPr lvl="1"/>
            <a:r>
              <a:rPr lang="en-GB" dirty="0"/>
              <a:t>Crud functions for camera and lens program.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8EC5F2-22B2-E716-7153-A60D455D0969}"/>
              </a:ext>
            </a:extLst>
          </p:cNvPr>
          <p:cNvSpPr txBox="1">
            <a:spLocks/>
          </p:cNvSpPr>
          <p:nvPr/>
        </p:nvSpPr>
        <p:spPr>
          <a:xfrm>
            <a:off x="838200" y="2998444"/>
            <a:ext cx="10515600" cy="1016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Fundamentals</a:t>
            </a:r>
          </a:p>
          <a:p>
            <a:pPr lvl="1"/>
            <a:r>
              <a:rPr lang="en-GB" dirty="0"/>
              <a:t>Jira, Git, Java, MySQL, HTML and JS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C9EED6-FA6C-F7B6-DDB7-17C3C1C5BF12}"/>
              </a:ext>
            </a:extLst>
          </p:cNvPr>
          <p:cNvSpPr txBox="1">
            <a:spLocks/>
          </p:cNvSpPr>
          <p:nvPr/>
        </p:nvSpPr>
        <p:spPr>
          <a:xfrm>
            <a:off x="838200" y="4534371"/>
            <a:ext cx="10515600" cy="1016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Scope</a:t>
            </a:r>
          </a:p>
          <a:p>
            <a:pPr lvl="1"/>
            <a:r>
              <a:rPr lang="en-GB" dirty="0"/>
              <a:t>Solo , Project lead is me. Documents, Read me, PNG of tables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35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9EF0D-04E0-A9A4-5EC2-ED1350715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2775"/>
            <a:ext cx="10512425" cy="16621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F0864-8133-3E32-D951-46EC6079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7913"/>
            <a:ext cx="10512425" cy="2640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E5DA7-9A5C-6964-EC0E-224EC409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324372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C62-1F4D-E2FA-64D2-A7C7D8D9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Moscow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9841-F7BF-EEFD-B55D-88CEF12E9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1997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Must have</a:t>
            </a:r>
          </a:p>
          <a:p>
            <a:pPr marL="0" indent="0">
              <a:buNone/>
            </a:pPr>
            <a:r>
              <a:rPr lang="en-GB" dirty="0"/>
              <a:t>- CRUD camera</a:t>
            </a:r>
          </a:p>
          <a:p>
            <a:pPr marL="0" indent="0">
              <a:buNone/>
            </a:pPr>
            <a:r>
              <a:rPr lang="en-GB" dirty="0"/>
              <a:t>- CRUD lens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9D906A-9C12-6B79-5274-6EE6138282E1}"/>
              </a:ext>
            </a:extLst>
          </p:cNvPr>
          <p:cNvSpPr txBox="1">
            <a:spLocks/>
          </p:cNvSpPr>
          <p:nvPr/>
        </p:nvSpPr>
        <p:spPr>
          <a:xfrm>
            <a:off x="4560001" y="1825625"/>
            <a:ext cx="30719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Could have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Css</a:t>
            </a:r>
            <a:r>
              <a:rPr lang="en-GB" dirty="0"/>
              <a:t> formatting</a:t>
            </a:r>
          </a:p>
          <a:p>
            <a:pPr marL="0" indent="0">
              <a:buNone/>
            </a:pPr>
            <a:r>
              <a:rPr lang="en-GB" dirty="0"/>
              <a:t>- Multiple users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C4A314-6142-4030-7E07-E2AA9A0D6E0B}"/>
              </a:ext>
            </a:extLst>
          </p:cNvPr>
          <p:cNvSpPr txBox="1">
            <a:spLocks/>
          </p:cNvSpPr>
          <p:nvPr/>
        </p:nvSpPr>
        <p:spPr>
          <a:xfrm>
            <a:off x="8962551" y="1825625"/>
            <a:ext cx="30719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Shouldn’t have</a:t>
            </a:r>
          </a:p>
          <a:p>
            <a:pPr marL="0" indent="0">
              <a:buNone/>
            </a:pPr>
            <a:r>
              <a:rPr lang="en-GB" dirty="0"/>
              <a:t>-photo database</a:t>
            </a:r>
          </a:p>
          <a:p>
            <a:pPr marL="0" indent="0">
              <a:buNone/>
            </a:pPr>
            <a:r>
              <a:rPr lang="en-GB" dirty="0"/>
              <a:t>-online file storage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67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D24A-D17C-DC2F-FF68-E88EFDF7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512E9-D8E1-6A1A-1BCB-6FC1B3C1E3A5}"/>
              </a:ext>
            </a:extLst>
          </p:cNvPr>
          <p:cNvSpPr txBox="1"/>
          <p:nvPr/>
        </p:nvSpPr>
        <p:spPr>
          <a:xfrm>
            <a:off x="838200" y="1783592"/>
            <a:ext cx="11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558F0-4EF9-C522-4813-0CEAF7CF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1740479"/>
            <a:ext cx="10480646" cy="41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4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4F51E5-A902-9E00-2401-73D2046D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384425"/>
            <a:ext cx="4725988" cy="361632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9A5DC1-849B-79A3-D0C2-631A08F3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338" y="2384425"/>
            <a:ext cx="4979988" cy="361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B359E-8201-246C-0826-031BA3AE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GB"/>
              <a:t>UML Class</a:t>
            </a:r>
          </a:p>
        </p:txBody>
      </p:sp>
    </p:spTree>
    <p:extLst>
      <p:ext uri="{BB962C8B-B14F-4D97-AF65-F5344CB8AC3E}">
        <p14:creationId xmlns:p14="http://schemas.microsoft.com/office/powerpoint/2010/main" val="407848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15BA-3FE6-AB98-4EB5-8FF06D5B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6F80A-C61D-EB53-D7F0-2B1DF326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764" y="1971819"/>
            <a:ext cx="4162425" cy="381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9436D-5EBE-ABD8-B7E1-F084A2BB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724400" cy="962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23B876-2CF3-C443-456A-497658746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82" y="3978276"/>
            <a:ext cx="6905026" cy="17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2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0E126-4733-E706-2CC4-179C8FE5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62DC8-9CA3-4077-7EA6-E836760D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526" y="1244255"/>
            <a:ext cx="3371850" cy="488632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B7338F-9D54-BB95-9C45-AB3A6A8F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also had there own user story in Jira </a:t>
            </a:r>
          </a:p>
          <a:p>
            <a:pPr lvl="1"/>
            <a:r>
              <a:rPr lang="en-GB" dirty="0"/>
              <a:t>This made Jira integration easier </a:t>
            </a:r>
          </a:p>
        </p:txBody>
      </p:sp>
    </p:spTree>
    <p:extLst>
      <p:ext uri="{BB962C8B-B14F-4D97-AF65-F5344CB8AC3E}">
        <p14:creationId xmlns:p14="http://schemas.microsoft.com/office/powerpoint/2010/main" val="101410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B87D-D3BD-2211-6413-93EAB416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8C62E-D540-B554-63DD-13D028C9F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987" y="365125"/>
            <a:ext cx="2871204" cy="2634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2023D7-72D6-30CA-8275-ECCF2903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70" y="1775765"/>
            <a:ext cx="6905026" cy="17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7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237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Camera Project </vt:lpstr>
      <vt:lpstr>Intro</vt:lpstr>
      <vt:lpstr>Risk Assessment</vt:lpstr>
      <vt:lpstr>Moscow</vt:lpstr>
      <vt:lpstr>ERD</vt:lpstr>
      <vt:lpstr>UML Class</vt:lpstr>
      <vt:lpstr>Sprints</vt:lpstr>
      <vt:lpstr>Tasks</vt:lpstr>
      <vt:lpstr>User Stories</vt:lpstr>
      <vt:lpstr>GitHub</vt:lpstr>
      <vt:lpstr>Developer Journey</vt:lpstr>
      <vt:lpstr>Version control</vt:lpstr>
      <vt:lpstr>Test Coverage</vt:lpstr>
      <vt:lpstr>CRUD</vt:lpstr>
      <vt:lpstr>Unit testing</vt:lpstr>
      <vt:lpstr>Demo</vt:lpstr>
      <vt:lpstr>Sprint review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Gurveer Mehat</dc:creator>
  <cp:lastModifiedBy>Gurveer Mehat</cp:lastModifiedBy>
  <cp:revision>9</cp:revision>
  <dcterms:created xsi:type="dcterms:W3CDTF">2022-05-05T20:08:51Z</dcterms:created>
  <dcterms:modified xsi:type="dcterms:W3CDTF">2022-06-10T12:05:32Z</dcterms:modified>
</cp:coreProperties>
</file>