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d2dabc68b_3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d2dabc68b_3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d2dabc68b_3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d2dabc68b_3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d2dabc68b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d2dabc68b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d2dabc68b_3_1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d2dabc68b_3_1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d2dabc68b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d2dabc68b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conomia.uol.com.br/noticias/reuters/2020/05/05/antigo-marco-do-boom-de-commodities-cidade-australiana-abre-caminho-para-recuperacao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202000" y="238350"/>
            <a:ext cx="58566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ts val="891"/>
              <a:buNone/>
            </a:pPr>
            <a:r>
              <a:rPr b="1" lang="pt-BR" sz="2107" u="sng">
                <a:latin typeface="Arial"/>
                <a:ea typeface="Arial"/>
                <a:cs typeface="Arial"/>
                <a:sym typeface="Arial"/>
              </a:rPr>
              <a:t>Análise do Banco de dados DataVida Sobre Empregos de Minas Gerais</a:t>
            </a:r>
            <a:endParaRPr b="1" sz="7372" u="sng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96950" y="2897150"/>
            <a:ext cx="3470700" cy="16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78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Gustavo Meireles </a:t>
            </a:r>
            <a:endParaRPr b="1" sz="1784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78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Gustavo Henrique</a:t>
            </a:r>
            <a:endParaRPr b="1" sz="1784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78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Mike Wolner</a:t>
            </a:r>
            <a:r>
              <a:rPr b="1" lang="pt-BR" sz="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271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/>
              <a:t>Introdução</a:t>
            </a:r>
            <a:endParaRPr b="1" sz="37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14250"/>
            <a:ext cx="7038900" cy="3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Evolução da economia de Minas Gerais ao longo dos anos.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objetivo é fazer a associação desses dados</a:t>
            </a: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com os acontecimentos políticos nacionais com interferências internacionais.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7239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Análise dos dados de empregos da população.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b="1" lang="pt-BR" sz="3500">
                <a:latin typeface="Arial"/>
                <a:ea typeface="Arial"/>
                <a:cs typeface="Arial"/>
                <a:sym typeface="Arial"/>
              </a:rPr>
              <a:t>Análise</a:t>
            </a:r>
            <a:r>
              <a:rPr b="1" lang="pt-BR" sz="350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pt-BR" sz="3500">
                <a:latin typeface="Arial"/>
                <a:ea typeface="Arial"/>
                <a:cs typeface="Arial"/>
                <a:sym typeface="Arial"/>
              </a:rPr>
              <a:t>Consolidação</a:t>
            </a:r>
            <a:endParaRPr b="1" sz="58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267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7239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Crescimento constante de 2003 ao final de 2014.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7239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050" y="1888325"/>
            <a:ext cx="6027425" cy="299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167775" y="808725"/>
            <a:ext cx="7038900" cy="3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Governo Dilma(2014 - 2016)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Escândalo dos commodities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Impeachment (2 dez- 2015 / 31 Agosto- 2016)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Entrada de Michel Temer na presidênci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a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727413" y="3293825"/>
            <a:ext cx="5689200" cy="17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Temer tomou medidas emergenciais drásticas para reverter a decrescente da economia como:</a:t>
            </a:r>
            <a:br>
              <a:rPr lang="pt-BR" sz="1500">
                <a:latin typeface="Arial"/>
                <a:ea typeface="Arial"/>
                <a:cs typeface="Arial"/>
                <a:sym typeface="Arial"/>
              </a:rPr>
            </a:br>
            <a:r>
              <a:rPr lang="pt-BR" sz="1500">
                <a:latin typeface="Arial"/>
                <a:ea typeface="Arial"/>
                <a:cs typeface="Arial"/>
                <a:sym typeface="Arial"/>
              </a:rPr>
              <a:t>    - Mudanças no FGTS</a:t>
            </a:r>
            <a:br>
              <a:rPr lang="pt-BR" sz="1500">
                <a:latin typeface="Arial"/>
                <a:ea typeface="Arial"/>
                <a:cs typeface="Arial"/>
                <a:sym typeface="Arial"/>
              </a:rPr>
            </a:br>
            <a:r>
              <a:rPr lang="pt-BR" sz="1500">
                <a:latin typeface="Arial"/>
                <a:ea typeface="Arial"/>
                <a:cs typeface="Arial"/>
                <a:sym typeface="Arial"/>
              </a:rPr>
              <a:t>    - P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revidência</a:t>
            </a:r>
            <a:br>
              <a:rPr lang="pt-BR" sz="1500">
                <a:latin typeface="Arial"/>
                <a:ea typeface="Arial"/>
                <a:cs typeface="Arial"/>
                <a:sym typeface="Arial"/>
              </a:rPr>
            </a:br>
            <a:r>
              <a:rPr lang="pt-BR" sz="1500">
                <a:latin typeface="Arial"/>
                <a:ea typeface="Arial"/>
                <a:cs typeface="Arial"/>
                <a:sym typeface="Arial"/>
              </a:rPr>
              <a:t>    - Privatizações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E foi duramente criticado.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337" y="136625"/>
            <a:ext cx="5689325" cy="30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/>
              <a:t>Conclusão</a:t>
            </a:r>
            <a:endParaRPr b="1" sz="35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094400"/>
            <a:ext cx="4358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000" u="sng">
                <a:latin typeface="Arial"/>
                <a:ea typeface="Arial"/>
                <a:cs typeface="Arial"/>
                <a:sym typeface="Arial"/>
              </a:rPr>
              <a:t>Brasil é alheio  </a:t>
            </a:r>
            <a:r>
              <a:rPr b="1" lang="pt-BR" sz="2000" u="sng">
                <a:latin typeface="Arial"/>
                <a:ea typeface="Arial"/>
                <a:cs typeface="Arial"/>
                <a:sym typeface="Arial"/>
              </a:rPr>
              <a:t>às mudanças </a:t>
            </a:r>
            <a:endParaRPr b="1" sz="20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1401600" y="1747125"/>
            <a:ext cx="6340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Char char="●"/>
            </a:pPr>
            <a:r>
              <a:rPr lang="pt-BR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Falta de previsão de mercado (Commodities)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Char char="●"/>
            </a:pPr>
            <a:r>
              <a:rPr lang="pt-BR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Instabilidade política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Char char="●"/>
            </a:pPr>
            <a:r>
              <a:rPr lang="pt-BR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Passividade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Char char="●"/>
            </a:pPr>
            <a:r>
              <a:rPr lang="pt-BR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Brasil x Austrália 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1883600" y="4031675"/>
            <a:ext cx="520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https://economia.uol.com.br/noticias/reuters/2020/05/05/antigo-marco-do-boom-de-commodities-cidade-australiana-abre-caminho-para-recuperacao.htm</a:t>
            </a:r>
            <a:endParaRPr sz="11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