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92B8CE-4A69-451C-9C6D-DBE7634D8B91}" v="10" dt="2019-12-01T16:07:13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Bilitski" userId="e1af326fda7fca86" providerId="LiveId" clId="{E192B8CE-4A69-451C-9C6D-DBE7634D8B91}"/>
    <pc:docChg chg="custSel addSld delSld modSld">
      <pc:chgData name="Guy Bilitski" userId="e1af326fda7fca86" providerId="LiveId" clId="{E192B8CE-4A69-451C-9C6D-DBE7634D8B91}" dt="2019-12-01T16:08:38.745" v="151" actId="20577"/>
      <pc:docMkLst>
        <pc:docMk/>
      </pc:docMkLst>
      <pc:sldChg chg="add del">
        <pc:chgData name="Guy Bilitski" userId="e1af326fda7fca86" providerId="LiveId" clId="{E192B8CE-4A69-451C-9C6D-DBE7634D8B91}" dt="2019-12-01T16:06:43.891" v="1" actId="2696"/>
        <pc:sldMkLst>
          <pc:docMk/>
          <pc:sldMk cId="1105981085" sldId="266"/>
        </pc:sldMkLst>
      </pc:sldChg>
      <pc:sldChg chg="addSp delSp modSp add">
        <pc:chgData name="Guy Bilitski" userId="e1af326fda7fca86" providerId="LiveId" clId="{E192B8CE-4A69-451C-9C6D-DBE7634D8B91}" dt="2019-12-01T16:08:38.745" v="151" actId="20577"/>
        <pc:sldMkLst>
          <pc:docMk/>
          <pc:sldMk cId="2161711360" sldId="266"/>
        </pc:sldMkLst>
        <pc:spChg chg="mod">
          <ac:chgData name="Guy Bilitski" userId="e1af326fda7fca86" providerId="LiveId" clId="{E192B8CE-4A69-451C-9C6D-DBE7634D8B91}" dt="2019-12-01T16:07:27.807" v="40" actId="20577"/>
          <ac:spMkLst>
            <pc:docMk/>
            <pc:sldMk cId="2161711360" sldId="266"/>
            <ac:spMk id="2" creationId="{03A56C1B-CF97-409E-A05C-E02B5A1EADFB}"/>
          </ac:spMkLst>
        </pc:spChg>
        <pc:spChg chg="mod">
          <ac:chgData name="Guy Bilitski" userId="e1af326fda7fca86" providerId="LiveId" clId="{E192B8CE-4A69-451C-9C6D-DBE7634D8B91}" dt="2019-12-01T16:08:38.745" v="151" actId="20577"/>
          <ac:spMkLst>
            <pc:docMk/>
            <pc:sldMk cId="2161711360" sldId="266"/>
            <ac:spMk id="3" creationId="{FDB40CB0-3E13-4380-8A1F-857B7B97425F}"/>
          </ac:spMkLst>
        </pc:spChg>
        <pc:picChg chg="del mod">
          <ac:chgData name="Guy Bilitski" userId="e1af326fda7fca86" providerId="LiveId" clId="{E192B8CE-4A69-451C-9C6D-DBE7634D8B91}" dt="2019-12-01T16:06:50.564" v="4" actId="478"/>
          <ac:picMkLst>
            <pc:docMk/>
            <pc:sldMk cId="2161711360" sldId="266"/>
            <ac:picMk id="11266" creationId="{F828AEB9-1766-4F16-BA52-F2BFC143B49F}"/>
          </ac:picMkLst>
        </pc:picChg>
        <pc:picChg chg="add mod">
          <ac:chgData name="Guy Bilitski" userId="e1af326fda7fca86" providerId="LiveId" clId="{E192B8CE-4A69-451C-9C6D-DBE7634D8B91}" dt="2019-12-01T16:07:13.710" v="10" actId="1076"/>
          <ac:picMkLst>
            <pc:docMk/>
            <pc:sldMk cId="2161711360" sldId="266"/>
            <ac:picMk id="12290" creationId="{29FF86BB-C3B1-4546-82EB-F9EAC5C670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0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2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5E8E5B-5D89-43D7-8BE6-43F4A4C27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the boroughs of </a:t>
            </a:r>
            <a:r>
              <a:rPr lang="en-US" dirty="0" err="1"/>
              <a:t>london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567FC0C-2C70-4FEB-A96D-8CDAFD9FA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Ibm</a:t>
            </a:r>
            <a:r>
              <a:rPr lang="en-US" dirty="0"/>
              <a:t> data science certification – final report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974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3A56C1B-CF97-409E-A05C-E02B5A1EA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5762" y="1425268"/>
            <a:ext cx="3400305" cy="2589170"/>
          </a:xfrm>
        </p:spPr>
        <p:txBody>
          <a:bodyPr>
            <a:normAutofit/>
          </a:bodyPr>
          <a:lstStyle/>
          <a:p>
            <a:r>
              <a:rPr lang="en-US" sz="3600" dirty="0"/>
              <a:t>Frequency of Italian restaurants per borough</a:t>
            </a:r>
            <a:endParaRPr lang="he-IL" sz="36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DB40CB0-3E13-4380-8A1F-857B7B97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76" y="3844821"/>
            <a:ext cx="3196876" cy="2692886"/>
          </a:xfrm>
        </p:spPr>
        <p:txBody>
          <a:bodyPr>
            <a:normAutofit/>
          </a:bodyPr>
          <a:lstStyle/>
          <a:p>
            <a:r>
              <a:rPr lang="en-US" b="1" dirty="0"/>
              <a:t>Hackney has no Italian restaurants at all !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828AEB9-1766-4F16-BA52-F2BFC143B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23" y="418268"/>
            <a:ext cx="6760898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66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3A56C1B-CF97-409E-A05C-E02B5A1EA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5762" y="1425268"/>
            <a:ext cx="3400305" cy="2589170"/>
          </a:xfrm>
        </p:spPr>
        <p:txBody>
          <a:bodyPr>
            <a:normAutofit/>
          </a:bodyPr>
          <a:lstStyle/>
          <a:p>
            <a:r>
              <a:rPr lang="en-US" sz="3600" dirty="0"/>
              <a:t>Number of boroughs per cluster</a:t>
            </a:r>
            <a:endParaRPr lang="he-IL" sz="36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DB40CB0-3E13-4380-8A1F-857B7B97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76" y="3844821"/>
            <a:ext cx="3196876" cy="2692886"/>
          </a:xfrm>
        </p:spPr>
        <p:txBody>
          <a:bodyPr>
            <a:normAutofit/>
          </a:bodyPr>
          <a:lstStyle/>
          <a:p>
            <a:r>
              <a:rPr lang="en-US" dirty="0"/>
              <a:t>After performing K-Means Machine Learning algorithm, we could cluster the boroughs </a:t>
            </a:r>
            <a:r>
              <a:rPr lang="en-US"/>
              <a:t>of London. 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9FF86BB-C3B1-4546-82EB-F9EAC5C670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" r="20143"/>
          <a:stretch/>
        </p:blipFill>
        <p:spPr bwMode="auto">
          <a:xfrm>
            <a:off x="305933" y="962025"/>
            <a:ext cx="769290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71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366A32BA-3309-4F59-9E9A-8C127FBAD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546" y="400670"/>
            <a:ext cx="4495393" cy="297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3A56C1B-CF97-409E-A05C-E02B5A1EA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5762" y="1425268"/>
            <a:ext cx="3400305" cy="2589170"/>
          </a:xfrm>
        </p:spPr>
        <p:txBody>
          <a:bodyPr>
            <a:normAutofit/>
          </a:bodyPr>
          <a:lstStyle/>
          <a:p>
            <a:r>
              <a:rPr lang="en-US" sz="3600" dirty="0"/>
              <a:t>Price – crime </a:t>
            </a:r>
            <a:endParaRPr lang="he-IL" sz="36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DB40CB0-3E13-4380-8A1F-857B7B97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0024" y="4708186"/>
            <a:ext cx="3238829" cy="14968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positive linear connection between housing price and the number of crimes in the boroughs of London.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68861C-512A-4EB5-AE01-AA68E2C9E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47" y="3730544"/>
            <a:ext cx="4495392" cy="297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95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3A56C1B-CF97-409E-A05C-E02B5A1EA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5762" y="1425268"/>
            <a:ext cx="3400305" cy="2589170"/>
          </a:xfrm>
        </p:spPr>
        <p:txBody>
          <a:bodyPr>
            <a:normAutofit/>
          </a:bodyPr>
          <a:lstStyle/>
          <a:p>
            <a:r>
              <a:rPr lang="en-US" sz="3600" dirty="0"/>
              <a:t>Average house price per borough </a:t>
            </a:r>
            <a:endParaRPr lang="he-IL" sz="36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DB40CB0-3E13-4380-8A1F-857B7B97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0023" y="3778298"/>
            <a:ext cx="3238829" cy="22129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top 5 most crowded boroughs of London: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Islington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Hackney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Kensington and Chelsea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Lambeth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Hammersmith and Fulham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/>
          </a:p>
          <a:p>
            <a:pPr marL="342900" indent="-342900" algn="l">
              <a:buFont typeface="+mj-lt"/>
              <a:buAutoNum type="arabicPeriod"/>
            </a:pP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2D9502-D842-4CAE-B9CA-34A168D9D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7" y="528025"/>
            <a:ext cx="6638569" cy="617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22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3A56C1B-CF97-409E-A05C-E02B5A1EA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5762" y="1425268"/>
            <a:ext cx="3400305" cy="2589170"/>
          </a:xfrm>
        </p:spPr>
        <p:txBody>
          <a:bodyPr>
            <a:normAutofit/>
          </a:bodyPr>
          <a:lstStyle/>
          <a:p>
            <a:r>
              <a:rPr lang="en-US" sz="3600" dirty="0"/>
              <a:t>Median monthly private rent per borough </a:t>
            </a:r>
            <a:endParaRPr lang="he-IL" sz="36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DB40CB0-3E13-4380-8A1F-857B7B97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6499" y="4168651"/>
            <a:ext cx="3238829" cy="14904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can see which boroughs are more expensive than the others, out of the top 5 boroughs in London</a:t>
            </a:r>
            <a:endParaRPr lang="en-US" dirty="0"/>
          </a:p>
          <a:p>
            <a:pPr marL="342900" indent="-342900" algn="l">
              <a:buFont typeface="+mj-lt"/>
              <a:buAutoNum type="arabicPeriod"/>
            </a:pPr>
            <a:endParaRPr lang="en-US" dirty="0"/>
          </a:p>
          <a:p>
            <a:pPr marL="342900" indent="-342900" algn="l">
              <a:buFont typeface="+mj-lt"/>
              <a:buAutoNum type="arabicPeriod"/>
            </a:pP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B5AB8B1B-D787-41EE-A9EE-47945F3A7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6" y="731520"/>
            <a:ext cx="6638400" cy="63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13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3A56C1B-CF97-409E-A05C-E02B5A1EA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5762" y="1425268"/>
            <a:ext cx="3400305" cy="2589170"/>
          </a:xfrm>
        </p:spPr>
        <p:txBody>
          <a:bodyPr>
            <a:normAutofit/>
          </a:bodyPr>
          <a:lstStyle/>
          <a:p>
            <a:r>
              <a:rPr lang="en-US" sz="3600" dirty="0"/>
              <a:t>Crimes per population per borough </a:t>
            </a:r>
            <a:endParaRPr lang="he-IL" sz="36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DB40CB0-3E13-4380-8A1F-857B7B97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6499" y="4168651"/>
            <a:ext cx="3238829" cy="163271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can see which boroughs has more crimes considering it’s population number,  than the others,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out of the top 5 boroughs in London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F4382ABC-31A3-4A76-AE63-9C6E02156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" y="607743"/>
            <a:ext cx="6423047" cy="609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98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3A56C1B-CF97-409E-A05C-E02B5A1EA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5762" y="1425268"/>
            <a:ext cx="3400305" cy="2589170"/>
          </a:xfrm>
        </p:spPr>
        <p:txBody>
          <a:bodyPr>
            <a:normAutofit/>
          </a:bodyPr>
          <a:lstStyle/>
          <a:p>
            <a:r>
              <a:rPr lang="en-US" sz="3600" dirty="0"/>
              <a:t>Number of venues per borough </a:t>
            </a:r>
            <a:endParaRPr lang="he-IL" sz="36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DB40CB0-3E13-4380-8A1F-857B7B97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6499" y="4168651"/>
            <a:ext cx="3238829" cy="16327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time in all London.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top 5 boroughs are highlighted in red.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7DAF3B17-0A41-485C-9F21-68381DC20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5" y="365760"/>
            <a:ext cx="6625446" cy="619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99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3A56C1B-CF97-409E-A05C-E02B5A1EA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5762" y="1425268"/>
            <a:ext cx="3400305" cy="2589170"/>
          </a:xfrm>
        </p:spPr>
        <p:txBody>
          <a:bodyPr>
            <a:normAutofit/>
          </a:bodyPr>
          <a:lstStyle/>
          <a:p>
            <a:r>
              <a:rPr lang="en-US" sz="3600" dirty="0"/>
              <a:t>Number of venues per borough </a:t>
            </a:r>
            <a:endParaRPr lang="he-IL" sz="36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DB40CB0-3E13-4380-8A1F-857B7B97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6499" y="4168651"/>
            <a:ext cx="3238829" cy="16327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time focusing the top 5 boroughs.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Hackney’s lack of venues is notable.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5A09ED47-B9E2-4C7A-8E9D-CAD9D1662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99" y="355870"/>
            <a:ext cx="6768265" cy="637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21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3A56C1B-CF97-409E-A05C-E02B5A1EA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5762" y="1425268"/>
            <a:ext cx="3400305" cy="2589170"/>
          </a:xfrm>
        </p:spPr>
        <p:txBody>
          <a:bodyPr>
            <a:normAutofit/>
          </a:bodyPr>
          <a:lstStyle/>
          <a:p>
            <a:r>
              <a:rPr lang="en-US" sz="3600" dirty="0"/>
              <a:t>Population per borough </a:t>
            </a:r>
            <a:endParaRPr lang="he-IL" sz="36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DB40CB0-3E13-4380-8A1F-857B7B97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6499" y="4168651"/>
            <a:ext cx="3238829" cy="16327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time focusing the top 5 boroughs.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Hackney is the second most populated borough out of the top 5.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BF01C238-9165-40B5-A8F8-16F48CA9F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" r="22311"/>
          <a:stretch/>
        </p:blipFill>
        <p:spPr bwMode="auto">
          <a:xfrm>
            <a:off x="506127" y="1107440"/>
            <a:ext cx="7073234" cy="424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00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3A56C1B-CF97-409E-A05C-E02B5A1EA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5762" y="1425268"/>
            <a:ext cx="3400305" cy="2589170"/>
          </a:xfrm>
        </p:spPr>
        <p:txBody>
          <a:bodyPr>
            <a:normAutofit/>
          </a:bodyPr>
          <a:lstStyle/>
          <a:p>
            <a:r>
              <a:rPr lang="en-US" sz="3600" dirty="0"/>
              <a:t>Most frequent venue categories </a:t>
            </a:r>
            <a:endParaRPr lang="he-IL" sz="36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DB40CB0-3E13-4380-8A1F-857B7B97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76" y="3844821"/>
            <a:ext cx="3196876" cy="269288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frequent venues in Hackney: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Coffee shop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Pub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Vietnamise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restaurant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Café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Italian restaurant might be a good match for Hackney.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6DEBB16E-D461-44A8-A37F-FFFE6C714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3" y="320293"/>
            <a:ext cx="6865801" cy="621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361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238</Words>
  <Application>Microsoft Office PowerPoint</Application>
  <PresentationFormat>מסך רחב</PresentationFormat>
  <Paragraphs>38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4" baseType="lpstr">
      <vt:lpstr>Arial</vt:lpstr>
      <vt:lpstr>Garamond</vt:lpstr>
      <vt:lpstr>SavonVTI</vt:lpstr>
      <vt:lpstr>Exploring the boroughs of london</vt:lpstr>
      <vt:lpstr>Price – crime </vt:lpstr>
      <vt:lpstr>Average house price per borough </vt:lpstr>
      <vt:lpstr>Median monthly private rent per borough </vt:lpstr>
      <vt:lpstr>Crimes per population per borough </vt:lpstr>
      <vt:lpstr>Number of venues per borough </vt:lpstr>
      <vt:lpstr>Number of venues per borough </vt:lpstr>
      <vt:lpstr>Population per borough </vt:lpstr>
      <vt:lpstr>Most frequent venue categories </vt:lpstr>
      <vt:lpstr>Frequency of Italian restaurants per borough</vt:lpstr>
      <vt:lpstr>Number of boroughs per cluster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boroughs of london</dc:title>
  <dc:creator>Guy Bilitski</dc:creator>
  <cp:lastModifiedBy>Guy Bilitski</cp:lastModifiedBy>
  <cp:revision>3</cp:revision>
  <dcterms:created xsi:type="dcterms:W3CDTF">2019-12-01T15:38:34Z</dcterms:created>
  <dcterms:modified xsi:type="dcterms:W3CDTF">2019-12-01T16:08:40Z</dcterms:modified>
</cp:coreProperties>
</file>