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99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1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1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01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73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2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5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8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C4E76F-B531-47F4-A427-7D6CCF058DD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695217-CFB0-4688-B604-E8D2E36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2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9D73EA-9AC9-2BEF-F7DE-33DDA791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12" y="3085732"/>
            <a:ext cx="4785019" cy="2438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FD59C-8E41-6F68-28D6-A68A8400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13" y="947824"/>
            <a:ext cx="4746560" cy="1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0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9274E82-BC1E-113B-DE3A-083EB096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4" y="601266"/>
            <a:ext cx="7659203" cy="5655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22C3B8-40B7-E2E9-B365-E90BB089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054" y="1395178"/>
            <a:ext cx="4079167" cy="20338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B819BB-9657-A11D-5893-A93BDFCC5641}"/>
              </a:ext>
            </a:extLst>
          </p:cNvPr>
          <p:cNvSpPr/>
          <p:nvPr/>
        </p:nvSpPr>
        <p:spPr>
          <a:xfrm>
            <a:off x="8124825" y="1971675"/>
            <a:ext cx="3819525" cy="9906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D66909-D521-75FE-399A-FF1EDF01C559}"/>
              </a:ext>
            </a:extLst>
          </p:cNvPr>
          <p:cNvCxnSpPr>
            <a:cxnSpLocks/>
          </p:cNvCxnSpPr>
          <p:nvPr/>
        </p:nvCxnSpPr>
        <p:spPr>
          <a:xfrm flipH="1">
            <a:off x="7115175" y="2628900"/>
            <a:ext cx="1009650" cy="258127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128DA-0FC6-5AD7-2BB5-6974C8BFE483}"/>
              </a:ext>
            </a:extLst>
          </p:cNvPr>
          <p:cNvSpPr/>
          <p:nvPr/>
        </p:nvSpPr>
        <p:spPr>
          <a:xfrm>
            <a:off x="1600200" y="5158022"/>
            <a:ext cx="5534025" cy="31885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4A7A4-9C86-39F1-CC26-FC8485FB8738}"/>
              </a:ext>
            </a:extLst>
          </p:cNvPr>
          <p:cNvSpPr/>
          <p:nvPr/>
        </p:nvSpPr>
        <p:spPr>
          <a:xfrm>
            <a:off x="8010053" y="1395179"/>
            <a:ext cx="4079167" cy="2033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0B825B-C486-7CC3-AB47-DE4AD38813AA}"/>
              </a:ext>
            </a:extLst>
          </p:cNvPr>
          <p:cNvCxnSpPr>
            <a:cxnSpLocks/>
          </p:cNvCxnSpPr>
          <p:nvPr/>
        </p:nvCxnSpPr>
        <p:spPr>
          <a:xfrm flipH="1">
            <a:off x="2362200" y="1582341"/>
            <a:ext cx="5647853" cy="11107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8D3DB9E-A6B1-6AB3-CE98-FD7106A28B7E}"/>
              </a:ext>
            </a:extLst>
          </p:cNvPr>
          <p:cNvSpPr/>
          <p:nvPr/>
        </p:nvSpPr>
        <p:spPr>
          <a:xfrm>
            <a:off x="8124825" y="3043237"/>
            <a:ext cx="1419225" cy="2571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61DFF-E4FD-8F24-B5CD-25FF32EE61D7}"/>
              </a:ext>
            </a:extLst>
          </p:cNvPr>
          <p:cNvCxnSpPr>
            <a:cxnSpLocks/>
          </p:cNvCxnSpPr>
          <p:nvPr/>
        </p:nvCxnSpPr>
        <p:spPr>
          <a:xfrm flipH="1">
            <a:off x="4657725" y="3171824"/>
            <a:ext cx="346710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8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26BD-0ECE-1471-4D6C-4C36FF78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7E75-6C45-04B8-E029-E975C9F7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918E1-5E00-2E94-31F8-E7589109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3679"/>
            <a:ext cx="4668691" cy="41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8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631</TotalTime>
  <Words>0</Words>
  <Application>Microsoft Office PowerPoint</Application>
  <PresentationFormat>Widescreen</PresentationFormat>
  <Paragraphs>0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Meiri</dc:creator>
  <cp:lastModifiedBy>Guy Meiri</cp:lastModifiedBy>
  <cp:revision>1</cp:revision>
  <dcterms:created xsi:type="dcterms:W3CDTF">2023-01-29T21:04:12Z</dcterms:created>
  <dcterms:modified xsi:type="dcterms:W3CDTF">2023-01-30T07:35:41Z</dcterms:modified>
</cp:coreProperties>
</file>