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62" r:id="rId3"/>
    <p:sldId id="267" r:id="rId4"/>
    <p:sldId id="263" r:id="rId5"/>
    <p:sldId id="265" r:id="rId6"/>
    <p:sldId id="268" r:id="rId7"/>
    <p:sldId id="269" r:id="rId8"/>
    <p:sldId id="260" r:id="rId9"/>
    <p:sldId id="270" r:id="rId10"/>
    <p:sldId id="272" r:id="rId11"/>
    <p:sldId id="27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37372-C69A-4224-BB91-7C08D36CE46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04BD3-7F06-476F-A643-1490471C6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4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04BD3-7F06-476F-A643-1490471C6E2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6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04BD3-7F06-476F-A643-1490471C6E2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8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04BD3-7F06-476F-A643-1490471C6E2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1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1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8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6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3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52966D-1C03-4FCA-9E06-43B583FA48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703173-68C5-4CF8-A81A-F770EE84EEA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E89A-9C16-A113-8812-AB291B1C5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757904"/>
          </a:xfrm>
        </p:spPr>
        <p:txBody>
          <a:bodyPr>
            <a:noAutofit/>
          </a:bodyPr>
          <a:lstStyle/>
          <a:p>
            <a:pPr algn="ctr"/>
            <a:r>
              <a:rPr lang="en-IN" sz="6000" u="sng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A14CB-AD88-C02D-1E9C-8DB16166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5542" y="4960137"/>
            <a:ext cx="3766457" cy="1636606"/>
          </a:xfrm>
        </p:spPr>
        <p:txBody>
          <a:bodyPr>
            <a:normAutofit/>
          </a:bodyPr>
          <a:lstStyle/>
          <a:p>
            <a:r>
              <a:rPr lang="en-IN" sz="2400" dirty="0"/>
              <a:t>GANESH SAINI </a:t>
            </a:r>
          </a:p>
          <a:p>
            <a:r>
              <a:rPr lang="en-IN" sz="2400" dirty="0"/>
              <a:t>2021MSCS004</a:t>
            </a:r>
          </a:p>
          <a:p>
            <a:r>
              <a:rPr lang="en-IN" sz="2400" dirty="0"/>
              <a:t>INDRAJIT CHAKRABORTY 2021MSCS005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6D8418F-328D-7210-7936-13CFA669A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6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:checker/>
      </p:transition>
    </mc:Choice>
    <mc:Fallback xmlns="">
      <p:transition spd="slow" advClick="0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3D41-38A3-C8F1-A155-6F9590A3F2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9525"/>
            <a:ext cx="7399338" cy="78422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Sample 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E07D92-5DDC-CD0B-EA2A-E63E58AFD3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3713163"/>
            <a:ext cx="6096000" cy="31607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73A81-7B89-2C72-006A-2F056A9C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13584"/>
            <a:ext cx="6077798" cy="3161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B7A6B-C63D-2BEA-FD0C-3DB1B76E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53141"/>
            <a:ext cx="6077798" cy="3060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377EAF-D415-54D6-972A-F9BA7C915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2350"/>
            <a:ext cx="6096000" cy="30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277">
            <a:extLst>
              <a:ext uri="{FF2B5EF4-FFF2-40B4-BE49-F238E27FC236}">
                <a16:creationId xmlns:a16="http://schemas.microsoft.com/office/drawing/2014/main" id="{62C721B9-1E85-22F6-05D2-5931AFC2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Conclusion and application</a:t>
            </a:r>
          </a:p>
        </p:txBody>
      </p:sp>
      <p:sp>
        <p:nvSpPr>
          <p:cNvPr id="279" name="Content Placeholder 278">
            <a:extLst>
              <a:ext uri="{FF2B5EF4-FFF2-40B4-BE49-F238E27FC236}">
                <a16:creationId xmlns:a16="http://schemas.microsoft.com/office/drawing/2014/main" id="{EB8BAA82-65EC-D117-648E-F13EE4EF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" y="1978090"/>
            <a:ext cx="6456784" cy="433127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3200" dirty="0"/>
              <a:t>According to the result we can observe that this movie recommendation system is capable of recommending similar movies as the input movies name.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This movie recommendation systems can be used in different  streaming services. </a:t>
            </a:r>
            <a:r>
              <a:rPr lang="en-US" sz="3200" dirty="0">
                <a:solidFill>
                  <a:srgbClr val="000000"/>
                </a:solidFill>
              </a:rPr>
              <a:t>It can be also used in movie recommendation websites</a:t>
            </a:r>
            <a:endParaRPr lang="en-IN" sz="3200" dirty="0"/>
          </a:p>
        </p:txBody>
      </p:sp>
      <p:grpSp>
        <p:nvGrpSpPr>
          <p:cNvPr id="280" name="Google Shape;48;p15">
            <a:extLst>
              <a:ext uri="{FF2B5EF4-FFF2-40B4-BE49-F238E27FC236}">
                <a16:creationId xmlns:a16="http://schemas.microsoft.com/office/drawing/2014/main" id="{5BE79CAF-F679-9D2B-57B1-9F63C493F53A}"/>
              </a:ext>
            </a:extLst>
          </p:cNvPr>
          <p:cNvGrpSpPr/>
          <p:nvPr/>
        </p:nvGrpSpPr>
        <p:grpSpPr>
          <a:xfrm>
            <a:off x="8024076" y="1335024"/>
            <a:ext cx="3891116" cy="4711213"/>
            <a:chOff x="431175" y="238125"/>
            <a:chExt cx="6757650" cy="5330521"/>
          </a:xfrm>
        </p:grpSpPr>
        <p:sp>
          <p:nvSpPr>
            <p:cNvPr id="281" name="Google Shape;49;p15">
              <a:extLst>
                <a:ext uri="{FF2B5EF4-FFF2-40B4-BE49-F238E27FC236}">
                  <a16:creationId xmlns:a16="http://schemas.microsoft.com/office/drawing/2014/main" id="{86A319BA-30BA-16F7-A560-04710FB82619}"/>
                </a:ext>
              </a:extLst>
            </p:cNvPr>
            <p:cNvSpPr/>
            <p:nvPr/>
          </p:nvSpPr>
          <p:spPr>
            <a:xfrm>
              <a:off x="508625" y="352525"/>
              <a:ext cx="6680200" cy="4499425"/>
            </a:xfrm>
            <a:custGeom>
              <a:avLst/>
              <a:gdLst/>
              <a:ahLst/>
              <a:cxnLst/>
              <a:rect l="l" t="t" r="r" b="b"/>
              <a:pathLst>
                <a:path w="267208" h="179977" extrusionOk="0">
                  <a:moveTo>
                    <a:pt x="206477" y="24415"/>
                  </a:moveTo>
                  <a:lnTo>
                    <a:pt x="206374" y="24454"/>
                  </a:lnTo>
                  <a:lnTo>
                    <a:pt x="206270" y="24506"/>
                  </a:lnTo>
                  <a:lnTo>
                    <a:pt x="206166" y="24571"/>
                  </a:lnTo>
                  <a:lnTo>
                    <a:pt x="204649" y="25932"/>
                  </a:lnTo>
                  <a:lnTo>
                    <a:pt x="204558" y="26036"/>
                  </a:lnTo>
                  <a:lnTo>
                    <a:pt x="204494" y="26140"/>
                  </a:lnTo>
                  <a:lnTo>
                    <a:pt x="204455" y="26256"/>
                  </a:lnTo>
                  <a:lnTo>
                    <a:pt x="204442" y="26373"/>
                  </a:lnTo>
                  <a:lnTo>
                    <a:pt x="204442" y="26503"/>
                  </a:lnTo>
                  <a:lnTo>
                    <a:pt x="204468" y="26619"/>
                  </a:lnTo>
                  <a:lnTo>
                    <a:pt x="204520" y="26736"/>
                  </a:lnTo>
                  <a:lnTo>
                    <a:pt x="204597" y="26840"/>
                  </a:lnTo>
                  <a:lnTo>
                    <a:pt x="206451" y="28901"/>
                  </a:lnTo>
                  <a:lnTo>
                    <a:pt x="206555" y="28992"/>
                  </a:lnTo>
                  <a:lnTo>
                    <a:pt x="206672" y="29057"/>
                  </a:lnTo>
                  <a:lnTo>
                    <a:pt x="206788" y="29096"/>
                  </a:lnTo>
                  <a:lnTo>
                    <a:pt x="206918" y="29109"/>
                  </a:lnTo>
                  <a:lnTo>
                    <a:pt x="207035" y="29109"/>
                  </a:lnTo>
                  <a:lnTo>
                    <a:pt x="207152" y="29070"/>
                  </a:lnTo>
                  <a:lnTo>
                    <a:pt x="207255" y="29018"/>
                  </a:lnTo>
                  <a:lnTo>
                    <a:pt x="207359" y="28953"/>
                  </a:lnTo>
                  <a:lnTo>
                    <a:pt x="208876" y="27592"/>
                  </a:lnTo>
                  <a:lnTo>
                    <a:pt x="208954" y="27488"/>
                  </a:lnTo>
                  <a:lnTo>
                    <a:pt x="209019" y="27384"/>
                  </a:lnTo>
                  <a:lnTo>
                    <a:pt x="209070" y="27268"/>
                  </a:lnTo>
                  <a:lnTo>
                    <a:pt x="209083" y="27138"/>
                  </a:lnTo>
                  <a:lnTo>
                    <a:pt x="209083" y="27021"/>
                  </a:lnTo>
                  <a:lnTo>
                    <a:pt x="209045" y="26904"/>
                  </a:lnTo>
                  <a:lnTo>
                    <a:pt x="208993" y="26788"/>
                  </a:lnTo>
                  <a:lnTo>
                    <a:pt x="208915" y="26684"/>
                  </a:lnTo>
                  <a:lnTo>
                    <a:pt x="207074" y="24623"/>
                  </a:lnTo>
                  <a:lnTo>
                    <a:pt x="206970" y="24532"/>
                  </a:lnTo>
                  <a:lnTo>
                    <a:pt x="206853" y="24467"/>
                  </a:lnTo>
                  <a:lnTo>
                    <a:pt x="206724" y="24428"/>
                  </a:lnTo>
                  <a:lnTo>
                    <a:pt x="206594" y="24415"/>
                  </a:lnTo>
                  <a:close/>
                  <a:moveTo>
                    <a:pt x="201641" y="28849"/>
                  </a:moveTo>
                  <a:lnTo>
                    <a:pt x="201524" y="28862"/>
                  </a:lnTo>
                  <a:lnTo>
                    <a:pt x="201408" y="28901"/>
                  </a:lnTo>
                  <a:lnTo>
                    <a:pt x="201304" y="28940"/>
                  </a:lnTo>
                  <a:lnTo>
                    <a:pt x="201213" y="29018"/>
                  </a:lnTo>
                  <a:lnTo>
                    <a:pt x="199696" y="30379"/>
                  </a:lnTo>
                  <a:lnTo>
                    <a:pt x="199606" y="30470"/>
                  </a:lnTo>
                  <a:lnTo>
                    <a:pt x="199541" y="30587"/>
                  </a:lnTo>
                  <a:lnTo>
                    <a:pt x="199502" y="30703"/>
                  </a:lnTo>
                  <a:lnTo>
                    <a:pt x="199476" y="30820"/>
                  </a:lnTo>
                  <a:lnTo>
                    <a:pt x="199489" y="30950"/>
                  </a:lnTo>
                  <a:lnTo>
                    <a:pt x="199515" y="31066"/>
                  </a:lnTo>
                  <a:lnTo>
                    <a:pt x="199567" y="31183"/>
                  </a:lnTo>
                  <a:lnTo>
                    <a:pt x="199644" y="31287"/>
                  </a:lnTo>
                  <a:lnTo>
                    <a:pt x="201486" y="33348"/>
                  </a:lnTo>
                  <a:lnTo>
                    <a:pt x="201589" y="33439"/>
                  </a:lnTo>
                  <a:lnTo>
                    <a:pt x="201706" y="33504"/>
                  </a:lnTo>
                  <a:lnTo>
                    <a:pt x="201836" y="33543"/>
                  </a:lnTo>
                  <a:lnTo>
                    <a:pt x="201965" y="33556"/>
                  </a:lnTo>
                  <a:lnTo>
                    <a:pt x="202082" y="33543"/>
                  </a:lnTo>
                  <a:lnTo>
                    <a:pt x="202186" y="33517"/>
                  </a:lnTo>
                  <a:lnTo>
                    <a:pt x="202302" y="33465"/>
                  </a:lnTo>
                  <a:lnTo>
                    <a:pt x="202393" y="33387"/>
                  </a:lnTo>
                  <a:lnTo>
                    <a:pt x="203910" y="32039"/>
                  </a:lnTo>
                  <a:lnTo>
                    <a:pt x="204001" y="31935"/>
                  </a:lnTo>
                  <a:lnTo>
                    <a:pt x="204066" y="31831"/>
                  </a:lnTo>
                  <a:lnTo>
                    <a:pt x="204105" y="31715"/>
                  </a:lnTo>
                  <a:lnTo>
                    <a:pt x="204131" y="31585"/>
                  </a:lnTo>
                  <a:lnTo>
                    <a:pt x="204118" y="31468"/>
                  </a:lnTo>
                  <a:lnTo>
                    <a:pt x="204092" y="31352"/>
                  </a:lnTo>
                  <a:lnTo>
                    <a:pt x="204040" y="31235"/>
                  </a:lnTo>
                  <a:lnTo>
                    <a:pt x="203962" y="31131"/>
                  </a:lnTo>
                  <a:lnTo>
                    <a:pt x="202121" y="29070"/>
                  </a:lnTo>
                  <a:lnTo>
                    <a:pt x="202017" y="28979"/>
                  </a:lnTo>
                  <a:lnTo>
                    <a:pt x="201900" y="28914"/>
                  </a:lnTo>
                  <a:lnTo>
                    <a:pt x="201771" y="28862"/>
                  </a:lnTo>
                  <a:lnTo>
                    <a:pt x="201641" y="28849"/>
                  </a:lnTo>
                  <a:close/>
                  <a:moveTo>
                    <a:pt x="196675" y="33297"/>
                  </a:moveTo>
                  <a:lnTo>
                    <a:pt x="196572" y="33309"/>
                  </a:lnTo>
                  <a:lnTo>
                    <a:pt x="196455" y="33335"/>
                  </a:lnTo>
                  <a:lnTo>
                    <a:pt x="196351" y="33387"/>
                  </a:lnTo>
                  <a:lnTo>
                    <a:pt x="196247" y="33465"/>
                  </a:lnTo>
                  <a:lnTo>
                    <a:pt x="194731" y="34826"/>
                  </a:lnTo>
                  <a:lnTo>
                    <a:pt x="194640" y="34917"/>
                  </a:lnTo>
                  <a:lnTo>
                    <a:pt x="194575" y="35034"/>
                  </a:lnTo>
                  <a:lnTo>
                    <a:pt x="194536" y="35151"/>
                  </a:lnTo>
                  <a:lnTo>
                    <a:pt x="194523" y="35267"/>
                  </a:lnTo>
                  <a:lnTo>
                    <a:pt x="194523" y="35397"/>
                  </a:lnTo>
                  <a:lnTo>
                    <a:pt x="194549" y="35514"/>
                  </a:lnTo>
                  <a:lnTo>
                    <a:pt x="194614" y="35630"/>
                  </a:lnTo>
                  <a:lnTo>
                    <a:pt x="194679" y="35734"/>
                  </a:lnTo>
                  <a:lnTo>
                    <a:pt x="196533" y="37796"/>
                  </a:lnTo>
                  <a:lnTo>
                    <a:pt x="196636" y="37886"/>
                  </a:lnTo>
                  <a:lnTo>
                    <a:pt x="196753" y="37951"/>
                  </a:lnTo>
                  <a:lnTo>
                    <a:pt x="196870" y="37990"/>
                  </a:lnTo>
                  <a:lnTo>
                    <a:pt x="197012" y="38003"/>
                  </a:lnTo>
                  <a:lnTo>
                    <a:pt x="197116" y="37990"/>
                  </a:lnTo>
                  <a:lnTo>
                    <a:pt x="197233" y="37964"/>
                  </a:lnTo>
                  <a:lnTo>
                    <a:pt x="197337" y="37912"/>
                  </a:lnTo>
                  <a:lnTo>
                    <a:pt x="197440" y="37834"/>
                  </a:lnTo>
                  <a:lnTo>
                    <a:pt x="198957" y="36473"/>
                  </a:lnTo>
                  <a:lnTo>
                    <a:pt x="199048" y="36382"/>
                  </a:lnTo>
                  <a:lnTo>
                    <a:pt x="199113" y="36279"/>
                  </a:lnTo>
                  <a:lnTo>
                    <a:pt x="199152" y="36162"/>
                  </a:lnTo>
                  <a:lnTo>
                    <a:pt x="199165" y="36032"/>
                  </a:lnTo>
                  <a:lnTo>
                    <a:pt x="199165" y="35916"/>
                  </a:lnTo>
                  <a:lnTo>
                    <a:pt x="199139" y="35786"/>
                  </a:lnTo>
                  <a:lnTo>
                    <a:pt x="199074" y="35682"/>
                  </a:lnTo>
                  <a:lnTo>
                    <a:pt x="199009" y="35565"/>
                  </a:lnTo>
                  <a:lnTo>
                    <a:pt x="197155" y="33517"/>
                  </a:lnTo>
                  <a:lnTo>
                    <a:pt x="197051" y="33426"/>
                  </a:lnTo>
                  <a:lnTo>
                    <a:pt x="196935" y="33348"/>
                  </a:lnTo>
                  <a:lnTo>
                    <a:pt x="196818" y="33309"/>
                  </a:lnTo>
                  <a:lnTo>
                    <a:pt x="196675" y="33297"/>
                  </a:lnTo>
                  <a:close/>
                  <a:moveTo>
                    <a:pt x="191723" y="37744"/>
                  </a:moveTo>
                  <a:lnTo>
                    <a:pt x="191606" y="37757"/>
                  </a:lnTo>
                  <a:lnTo>
                    <a:pt x="191502" y="37783"/>
                  </a:lnTo>
                  <a:lnTo>
                    <a:pt x="191385" y="37834"/>
                  </a:lnTo>
                  <a:lnTo>
                    <a:pt x="191295" y="37912"/>
                  </a:lnTo>
                  <a:lnTo>
                    <a:pt x="189778" y="39274"/>
                  </a:lnTo>
                  <a:lnTo>
                    <a:pt x="189687" y="39364"/>
                  </a:lnTo>
                  <a:lnTo>
                    <a:pt x="189622" y="39468"/>
                  </a:lnTo>
                  <a:lnTo>
                    <a:pt x="189583" y="39598"/>
                  </a:lnTo>
                  <a:lnTo>
                    <a:pt x="189557" y="39714"/>
                  </a:lnTo>
                  <a:lnTo>
                    <a:pt x="189570" y="39831"/>
                  </a:lnTo>
                  <a:lnTo>
                    <a:pt x="189596" y="39961"/>
                  </a:lnTo>
                  <a:lnTo>
                    <a:pt x="189648" y="40078"/>
                  </a:lnTo>
                  <a:lnTo>
                    <a:pt x="189726" y="40181"/>
                  </a:lnTo>
                  <a:lnTo>
                    <a:pt x="191567" y="42230"/>
                  </a:lnTo>
                  <a:lnTo>
                    <a:pt x="191671" y="42334"/>
                  </a:lnTo>
                  <a:lnTo>
                    <a:pt x="191787" y="42398"/>
                  </a:lnTo>
                  <a:lnTo>
                    <a:pt x="191917" y="42437"/>
                  </a:lnTo>
                  <a:lnTo>
                    <a:pt x="192047" y="42450"/>
                  </a:lnTo>
                  <a:lnTo>
                    <a:pt x="192163" y="42437"/>
                  </a:lnTo>
                  <a:lnTo>
                    <a:pt x="192280" y="42411"/>
                  </a:lnTo>
                  <a:lnTo>
                    <a:pt x="192384" y="42359"/>
                  </a:lnTo>
                  <a:lnTo>
                    <a:pt x="192475" y="42282"/>
                  </a:lnTo>
                  <a:lnTo>
                    <a:pt x="193991" y="40920"/>
                  </a:lnTo>
                  <a:lnTo>
                    <a:pt x="194082" y="40830"/>
                  </a:lnTo>
                  <a:lnTo>
                    <a:pt x="194147" y="40713"/>
                  </a:lnTo>
                  <a:lnTo>
                    <a:pt x="194186" y="40596"/>
                  </a:lnTo>
                  <a:lnTo>
                    <a:pt x="194212" y="40479"/>
                  </a:lnTo>
                  <a:lnTo>
                    <a:pt x="194199" y="40363"/>
                  </a:lnTo>
                  <a:lnTo>
                    <a:pt x="194173" y="40233"/>
                  </a:lnTo>
                  <a:lnTo>
                    <a:pt x="194121" y="40116"/>
                  </a:lnTo>
                  <a:lnTo>
                    <a:pt x="194043" y="40013"/>
                  </a:lnTo>
                  <a:lnTo>
                    <a:pt x="192202" y="37964"/>
                  </a:lnTo>
                  <a:lnTo>
                    <a:pt x="192099" y="37860"/>
                  </a:lnTo>
                  <a:lnTo>
                    <a:pt x="191982" y="37796"/>
                  </a:lnTo>
                  <a:lnTo>
                    <a:pt x="191852" y="37757"/>
                  </a:lnTo>
                  <a:lnTo>
                    <a:pt x="191723" y="37744"/>
                  </a:lnTo>
                  <a:close/>
                  <a:moveTo>
                    <a:pt x="186770" y="42191"/>
                  </a:moveTo>
                  <a:lnTo>
                    <a:pt x="186653" y="42204"/>
                  </a:lnTo>
                  <a:lnTo>
                    <a:pt x="186536" y="42230"/>
                  </a:lnTo>
                  <a:lnTo>
                    <a:pt x="186433" y="42282"/>
                  </a:lnTo>
                  <a:lnTo>
                    <a:pt x="186342" y="42359"/>
                  </a:lnTo>
                  <a:lnTo>
                    <a:pt x="184812" y="43721"/>
                  </a:lnTo>
                  <a:lnTo>
                    <a:pt x="184734" y="43812"/>
                  </a:lnTo>
                  <a:lnTo>
                    <a:pt x="184669" y="43915"/>
                  </a:lnTo>
                  <a:lnTo>
                    <a:pt x="184617" y="44032"/>
                  </a:lnTo>
                  <a:lnTo>
                    <a:pt x="184604" y="44162"/>
                  </a:lnTo>
                  <a:lnTo>
                    <a:pt x="184604" y="44278"/>
                  </a:lnTo>
                  <a:lnTo>
                    <a:pt x="184643" y="44408"/>
                  </a:lnTo>
                  <a:lnTo>
                    <a:pt x="184695" y="44512"/>
                  </a:lnTo>
                  <a:lnTo>
                    <a:pt x="184773" y="44628"/>
                  </a:lnTo>
                  <a:lnTo>
                    <a:pt x="186614" y="46677"/>
                  </a:lnTo>
                  <a:lnTo>
                    <a:pt x="186718" y="46768"/>
                  </a:lnTo>
                  <a:lnTo>
                    <a:pt x="186834" y="46846"/>
                  </a:lnTo>
                  <a:lnTo>
                    <a:pt x="186964" y="46884"/>
                  </a:lnTo>
                  <a:lnTo>
                    <a:pt x="187094" y="46897"/>
                  </a:lnTo>
                  <a:lnTo>
                    <a:pt x="187211" y="46884"/>
                  </a:lnTo>
                  <a:lnTo>
                    <a:pt x="187314" y="46859"/>
                  </a:lnTo>
                  <a:lnTo>
                    <a:pt x="187418" y="46807"/>
                  </a:lnTo>
                  <a:lnTo>
                    <a:pt x="187522" y="46729"/>
                  </a:lnTo>
                  <a:lnTo>
                    <a:pt x="189039" y="45367"/>
                  </a:lnTo>
                  <a:lnTo>
                    <a:pt x="189129" y="45277"/>
                  </a:lnTo>
                  <a:lnTo>
                    <a:pt x="189194" y="45160"/>
                  </a:lnTo>
                  <a:lnTo>
                    <a:pt x="189233" y="45043"/>
                  </a:lnTo>
                  <a:lnTo>
                    <a:pt x="189246" y="44927"/>
                  </a:lnTo>
                  <a:lnTo>
                    <a:pt x="189246" y="44797"/>
                  </a:lnTo>
                  <a:lnTo>
                    <a:pt x="189220" y="44680"/>
                  </a:lnTo>
                  <a:lnTo>
                    <a:pt x="189168" y="44564"/>
                  </a:lnTo>
                  <a:lnTo>
                    <a:pt x="189091" y="44460"/>
                  </a:lnTo>
                  <a:lnTo>
                    <a:pt x="187236" y="42398"/>
                  </a:lnTo>
                  <a:lnTo>
                    <a:pt x="187146" y="42308"/>
                  </a:lnTo>
                  <a:lnTo>
                    <a:pt x="187016" y="42243"/>
                  </a:lnTo>
                  <a:lnTo>
                    <a:pt x="186899" y="42204"/>
                  </a:lnTo>
                  <a:lnTo>
                    <a:pt x="186770" y="42191"/>
                  </a:lnTo>
                  <a:close/>
                  <a:moveTo>
                    <a:pt x="181804" y="46638"/>
                  </a:moveTo>
                  <a:lnTo>
                    <a:pt x="181687" y="46651"/>
                  </a:lnTo>
                  <a:lnTo>
                    <a:pt x="181583" y="46677"/>
                  </a:lnTo>
                  <a:lnTo>
                    <a:pt x="181480" y="46729"/>
                  </a:lnTo>
                  <a:lnTo>
                    <a:pt x="181376" y="46794"/>
                  </a:lnTo>
                  <a:lnTo>
                    <a:pt x="181143" y="47001"/>
                  </a:lnTo>
                  <a:lnTo>
                    <a:pt x="182387" y="47157"/>
                  </a:lnTo>
                  <a:lnTo>
                    <a:pt x="180002" y="49283"/>
                  </a:lnTo>
                  <a:lnTo>
                    <a:pt x="181648" y="51124"/>
                  </a:lnTo>
                  <a:lnTo>
                    <a:pt x="181752" y="51215"/>
                  </a:lnTo>
                  <a:lnTo>
                    <a:pt x="181882" y="51280"/>
                  </a:lnTo>
                  <a:lnTo>
                    <a:pt x="181998" y="51332"/>
                  </a:lnTo>
                  <a:lnTo>
                    <a:pt x="182128" y="51345"/>
                  </a:lnTo>
                  <a:lnTo>
                    <a:pt x="182245" y="51332"/>
                  </a:lnTo>
                  <a:lnTo>
                    <a:pt x="182361" y="51293"/>
                  </a:lnTo>
                  <a:lnTo>
                    <a:pt x="182465" y="51241"/>
                  </a:lnTo>
                  <a:lnTo>
                    <a:pt x="182556" y="51176"/>
                  </a:lnTo>
                  <a:lnTo>
                    <a:pt x="184086" y="49815"/>
                  </a:lnTo>
                  <a:lnTo>
                    <a:pt x="184164" y="49724"/>
                  </a:lnTo>
                  <a:lnTo>
                    <a:pt x="184228" y="49607"/>
                  </a:lnTo>
                  <a:lnTo>
                    <a:pt x="184280" y="49491"/>
                  </a:lnTo>
                  <a:lnTo>
                    <a:pt x="184293" y="49374"/>
                  </a:lnTo>
                  <a:lnTo>
                    <a:pt x="184293" y="49244"/>
                  </a:lnTo>
                  <a:lnTo>
                    <a:pt x="184254" y="49128"/>
                  </a:lnTo>
                  <a:lnTo>
                    <a:pt x="184202" y="49011"/>
                  </a:lnTo>
                  <a:lnTo>
                    <a:pt x="184125" y="48907"/>
                  </a:lnTo>
                  <a:lnTo>
                    <a:pt x="182284" y="46846"/>
                  </a:lnTo>
                  <a:lnTo>
                    <a:pt x="182180" y="46755"/>
                  </a:lnTo>
                  <a:lnTo>
                    <a:pt x="182063" y="46690"/>
                  </a:lnTo>
                  <a:lnTo>
                    <a:pt x="181934" y="46651"/>
                  </a:lnTo>
                  <a:lnTo>
                    <a:pt x="181804" y="46638"/>
                  </a:lnTo>
                  <a:close/>
                  <a:moveTo>
                    <a:pt x="227948" y="48220"/>
                  </a:moveTo>
                  <a:lnTo>
                    <a:pt x="227832" y="48233"/>
                  </a:lnTo>
                  <a:lnTo>
                    <a:pt x="227728" y="48272"/>
                  </a:lnTo>
                  <a:lnTo>
                    <a:pt x="227611" y="48311"/>
                  </a:lnTo>
                  <a:lnTo>
                    <a:pt x="227520" y="48388"/>
                  </a:lnTo>
                  <a:lnTo>
                    <a:pt x="226003" y="49750"/>
                  </a:lnTo>
                  <a:lnTo>
                    <a:pt x="225913" y="49841"/>
                  </a:lnTo>
                  <a:lnTo>
                    <a:pt x="225848" y="49957"/>
                  </a:lnTo>
                  <a:lnTo>
                    <a:pt x="225809" y="50074"/>
                  </a:lnTo>
                  <a:lnTo>
                    <a:pt x="225783" y="50191"/>
                  </a:lnTo>
                  <a:lnTo>
                    <a:pt x="225796" y="50320"/>
                  </a:lnTo>
                  <a:lnTo>
                    <a:pt x="225822" y="50437"/>
                  </a:lnTo>
                  <a:lnTo>
                    <a:pt x="225874" y="50554"/>
                  </a:lnTo>
                  <a:lnTo>
                    <a:pt x="225952" y="50657"/>
                  </a:lnTo>
                  <a:lnTo>
                    <a:pt x="227793" y="52719"/>
                  </a:lnTo>
                  <a:lnTo>
                    <a:pt x="227896" y="52810"/>
                  </a:lnTo>
                  <a:lnTo>
                    <a:pt x="228013" y="52875"/>
                  </a:lnTo>
                  <a:lnTo>
                    <a:pt x="228143" y="52913"/>
                  </a:lnTo>
                  <a:lnTo>
                    <a:pt x="228272" y="52926"/>
                  </a:lnTo>
                  <a:lnTo>
                    <a:pt x="228389" y="52913"/>
                  </a:lnTo>
                  <a:lnTo>
                    <a:pt x="228506" y="52888"/>
                  </a:lnTo>
                  <a:lnTo>
                    <a:pt x="228610" y="52836"/>
                  </a:lnTo>
                  <a:lnTo>
                    <a:pt x="228700" y="52758"/>
                  </a:lnTo>
                  <a:lnTo>
                    <a:pt x="230217" y="51396"/>
                  </a:lnTo>
                  <a:lnTo>
                    <a:pt x="230308" y="51306"/>
                  </a:lnTo>
                  <a:lnTo>
                    <a:pt x="230373" y="51202"/>
                  </a:lnTo>
                  <a:lnTo>
                    <a:pt x="230412" y="51085"/>
                  </a:lnTo>
                  <a:lnTo>
                    <a:pt x="230438" y="50956"/>
                  </a:lnTo>
                  <a:lnTo>
                    <a:pt x="230425" y="50839"/>
                  </a:lnTo>
                  <a:lnTo>
                    <a:pt x="230399" y="50709"/>
                  </a:lnTo>
                  <a:lnTo>
                    <a:pt x="230347" y="50606"/>
                  </a:lnTo>
                  <a:lnTo>
                    <a:pt x="230269" y="50502"/>
                  </a:lnTo>
                  <a:lnTo>
                    <a:pt x="228428" y="48440"/>
                  </a:lnTo>
                  <a:lnTo>
                    <a:pt x="228324" y="48350"/>
                  </a:lnTo>
                  <a:lnTo>
                    <a:pt x="228208" y="48285"/>
                  </a:lnTo>
                  <a:lnTo>
                    <a:pt x="228078" y="48233"/>
                  </a:lnTo>
                  <a:lnTo>
                    <a:pt x="227948" y="48220"/>
                  </a:lnTo>
                  <a:close/>
                  <a:moveTo>
                    <a:pt x="177525" y="51513"/>
                  </a:moveTo>
                  <a:lnTo>
                    <a:pt x="175049" y="53730"/>
                  </a:lnTo>
                  <a:lnTo>
                    <a:pt x="176695" y="55571"/>
                  </a:lnTo>
                  <a:lnTo>
                    <a:pt x="176799" y="55662"/>
                  </a:lnTo>
                  <a:lnTo>
                    <a:pt x="176916" y="55727"/>
                  </a:lnTo>
                  <a:lnTo>
                    <a:pt x="177046" y="55766"/>
                  </a:lnTo>
                  <a:lnTo>
                    <a:pt x="177175" y="55779"/>
                  </a:lnTo>
                  <a:lnTo>
                    <a:pt x="177292" y="55779"/>
                  </a:lnTo>
                  <a:lnTo>
                    <a:pt x="177396" y="55740"/>
                  </a:lnTo>
                  <a:lnTo>
                    <a:pt x="177512" y="55688"/>
                  </a:lnTo>
                  <a:lnTo>
                    <a:pt x="177603" y="55623"/>
                  </a:lnTo>
                  <a:lnTo>
                    <a:pt x="179120" y="54262"/>
                  </a:lnTo>
                  <a:lnTo>
                    <a:pt x="179211" y="54158"/>
                  </a:lnTo>
                  <a:lnTo>
                    <a:pt x="179276" y="54054"/>
                  </a:lnTo>
                  <a:lnTo>
                    <a:pt x="179314" y="53938"/>
                  </a:lnTo>
                  <a:lnTo>
                    <a:pt x="179340" y="53821"/>
                  </a:lnTo>
                  <a:lnTo>
                    <a:pt x="179327" y="53691"/>
                  </a:lnTo>
                  <a:lnTo>
                    <a:pt x="179302" y="53575"/>
                  </a:lnTo>
                  <a:lnTo>
                    <a:pt x="179250" y="53458"/>
                  </a:lnTo>
                  <a:lnTo>
                    <a:pt x="179172" y="53354"/>
                  </a:lnTo>
                  <a:lnTo>
                    <a:pt x="177525" y="51513"/>
                  </a:lnTo>
                  <a:close/>
                  <a:moveTo>
                    <a:pt x="222995" y="52667"/>
                  </a:moveTo>
                  <a:lnTo>
                    <a:pt x="222879" y="52680"/>
                  </a:lnTo>
                  <a:lnTo>
                    <a:pt x="222762" y="52706"/>
                  </a:lnTo>
                  <a:lnTo>
                    <a:pt x="222658" y="52758"/>
                  </a:lnTo>
                  <a:lnTo>
                    <a:pt x="222568" y="52836"/>
                  </a:lnTo>
                  <a:lnTo>
                    <a:pt x="221038" y="54197"/>
                  </a:lnTo>
                  <a:lnTo>
                    <a:pt x="220960" y="54288"/>
                  </a:lnTo>
                  <a:lnTo>
                    <a:pt x="220895" y="54405"/>
                  </a:lnTo>
                  <a:lnTo>
                    <a:pt x="220843" y="54521"/>
                  </a:lnTo>
                  <a:lnTo>
                    <a:pt x="220830" y="54638"/>
                  </a:lnTo>
                  <a:lnTo>
                    <a:pt x="220830" y="54768"/>
                  </a:lnTo>
                  <a:lnTo>
                    <a:pt x="220869" y="54884"/>
                  </a:lnTo>
                  <a:lnTo>
                    <a:pt x="220921" y="55001"/>
                  </a:lnTo>
                  <a:lnTo>
                    <a:pt x="220999" y="55105"/>
                  </a:lnTo>
                  <a:lnTo>
                    <a:pt x="222840" y="57153"/>
                  </a:lnTo>
                  <a:lnTo>
                    <a:pt x="222944" y="57257"/>
                  </a:lnTo>
                  <a:lnTo>
                    <a:pt x="223060" y="57322"/>
                  </a:lnTo>
                  <a:lnTo>
                    <a:pt x="223190" y="57361"/>
                  </a:lnTo>
                  <a:lnTo>
                    <a:pt x="223320" y="57374"/>
                  </a:lnTo>
                  <a:lnTo>
                    <a:pt x="223436" y="57361"/>
                  </a:lnTo>
                  <a:lnTo>
                    <a:pt x="223540" y="57335"/>
                  </a:lnTo>
                  <a:lnTo>
                    <a:pt x="223644" y="57283"/>
                  </a:lnTo>
                  <a:lnTo>
                    <a:pt x="223747" y="57205"/>
                  </a:lnTo>
                  <a:lnTo>
                    <a:pt x="225264" y="55844"/>
                  </a:lnTo>
                  <a:lnTo>
                    <a:pt x="225355" y="55753"/>
                  </a:lnTo>
                  <a:lnTo>
                    <a:pt x="225420" y="55649"/>
                  </a:lnTo>
                  <a:lnTo>
                    <a:pt x="225459" y="55533"/>
                  </a:lnTo>
                  <a:lnTo>
                    <a:pt x="225472" y="55403"/>
                  </a:lnTo>
                  <a:lnTo>
                    <a:pt x="225472" y="55286"/>
                  </a:lnTo>
                  <a:lnTo>
                    <a:pt x="225446" y="55157"/>
                  </a:lnTo>
                  <a:lnTo>
                    <a:pt x="225394" y="55040"/>
                  </a:lnTo>
                  <a:lnTo>
                    <a:pt x="225316" y="54936"/>
                  </a:lnTo>
                  <a:lnTo>
                    <a:pt x="223475" y="52888"/>
                  </a:lnTo>
                  <a:lnTo>
                    <a:pt x="223371" y="52797"/>
                  </a:lnTo>
                  <a:lnTo>
                    <a:pt x="223242" y="52719"/>
                  </a:lnTo>
                  <a:lnTo>
                    <a:pt x="223125" y="52680"/>
                  </a:lnTo>
                  <a:lnTo>
                    <a:pt x="222995" y="52667"/>
                  </a:lnTo>
                  <a:close/>
                  <a:moveTo>
                    <a:pt x="149040" y="17712"/>
                  </a:moveTo>
                  <a:lnTo>
                    <a:pt x="148768" y="17725"/>
                  </a:lnTo>
                  <a:lnTo>
                    <a:pt x="148495" y="17764"/>
                  </a:lnTo>
                  <a:lnTo>
                    <a:pt x="148223" y="17842"/>
                  </a:lnTo>
                  <a:lnTo>
                    <a:pt x="147951" y="17945"/>
                  </a:lnTo>
                  <a:lnTo>
                    <a:pt x="147717" y="18075"/>
                  </a:lnTo>
                  <a:lnTo>
                    <a:pt x="147497" y="18218"/>
                  </a:lnTo>
                  <a:lnTo>
                    <a:pt x="147290" y="18373"/>
                  </a:lnTo>
                  <a:lnTo>
                    <a:pt x="147108" y="18555"/>
                  </a:lnTo>
                  <a:lnTo>
                    <a:pt x="146952" y="18762"/>
                  </a:lnTo>
                  <a:lnTo>
                    <a:pt x="146810" y="18970"/>
                  </a:lnTo>
                  <a:lnTo>
                    <a:pt x="146680" y="19190"/>
                  </a:lnTo>
                  <a:lnTo>
                    <a:pt x="146589" y="19423"/>
                  </a:lnTo>
                  <a:lnTo>
                    <a:pt x="146512" y="19657"/>
                  </a:lnTo>
                  <a:lnTo>
                    <a:pt x="146460" y="19903"/>
                  </a:lnTo>
                  <a:lnTo>
                    <a:pt x="146434" y="20162"/>
                  </a:lnTo>
                  <a:lnTo>
                    <a:pt x="146421" y="20409"/>
                  </a:lnTo>
                  <a:lnTo>
                    <a:pt x="146447" y="20668"/>
                  </a:lnTo>
                  <a:lnTo>
                    <a:pt x="146499" y="20927"/>
                  </a:lnTo>
                  <a:lnTo>
                    <a:pt x="146563" y="21174"/>
                  </a:lnTo>
                  <a:lnTo>
                    <a:pt x="146667" y="21420"/>
                  </a:lnTo>
                  <a:lnTo>
                    <a:pt x="147510" y="23248"/>
                  </a:lnTo>
                  <a:lnTo>
                    <a:pt x="148392" y="25180"/>
                  </a:lnTo>
                  <a:lnTo>
                    <a:pt x="149170" y="26879"/>
                  </a:lnTo>
                  <a:lnTo>
                    <a:pt x="149273" y="27099"/>
                  </a:lnTo>
                  <a:lnTo>
                    <a:pt x="149390" y="27345"/>
                  </a:lnTo>
                  <a:lnTo>
                    <a:pt x="150155" y="29018"/>
                  </a:lnTo>
                  <a:lnTo>
                    <a:pt x="164041" y="59202"/>
                  </a:lnTo>
                  <a:lnTo>
                    <a:pt x="168125" y="55545"/>
                  </a:lnTo>
                  <a:lnTo>
                    <a:pt x="154926" y="26827"/>
                  </a:lnTo>
                  <a:lnTo>
                    <a:pt x="154589" y="26114"/>
                  </a:lnTo>
                  <a:lnTo>
                    <a:pt x="154045" y="24908"/>
                  </a:lnTo>
                  <a:lnTo>
                    <a:pt x="153526" y="23793"/>
                  </a:lnTo>
                  <a:lnTo>
                    <a:pt x="153150" y="22989"/>
                  </a:lnTo>
                  <a:lnTo>
                    <a:pt x="152268" y="21057"/>
                  </a:lnTo>
                  <a:lnTo>
                    <a:pt x="151426" y="19229"/>
                  </a:lnTo>
                  <a:lnTo>
                    <a:pt x="151309" y="18995"/>
                  </a:lnTo>
                  <a:lnTo>
                    <a:pt x="151153" y="18775"/>
                  </a:lnTo>
                  <a:lnTo>
                    <a:pt x="150998" y="18568"/>
                  </a:lnTo>
                  <a:lnTo>
                    <a:pt x="150816" y="18386"/>
                  </a:lnTo>
                  <a:lnTo>
                    <a:pt x="150622" y="18230"/>
                  </a:lnTo>
                  <a:lnTo>
                    <a:pt x="150414" y="18088"/>
                  </a:lnTo>
                  <a:lnTo>
                    <a:pt x="150194" y="17971"/>
                  </a:lnTo>
                  <a:lnTo>
                    <a:pt x="149960" y="17880"/>
                  </a:lnTo>
                  <a:lnTo>
                    <a:pt x="149727" y="17803"/>
                  </a:lnTo>
                  <a:lnTo>
                    <a:pt x="149507" y="17751"/>
                  </a:lnTo>
                  <a:lnTo>
                    <a:pt x="149273" y="17712"/>
                  </a:lnTo>
                  <a:close/>
                  <a:moveTo>
                    <a:pt x="172559" y="55960"/>
                  </a:moveTo>
                  <a:lnTo>
                    <a:pt x="170083" y="58177"/>
                  </a:lnTo>
                  <a:lnTo>
                    <a:pt x="171743" y="60019"/>
                  </a:lnTo>
                  <a:lnTo>
                    <a:pt x="171846" y="60109"/>
                  </a:lnTo>
                  <a:lnTo>
                    <a:pt x="171963" y="60174"/>
                  </a:lnTo>
                  <a:lnTo>
                    <a:pt x="172080" y="60213"/>
                  </a:lnTo>
                  <a:lnTo>
                    <a:pt x="172222" y="60226"/>
                  </a:lnTo>
                  <a:lnTo>
                    <a:pt x="172326" y="60213"/>
                  </a:lnTo>
                  <a:lnTo>
                    <a:pt x="172443" y="60187"/>
                  </a:lnTo>
                  <a:lnTo>
                    <a:pt x="172546" y="60135"/>
                  </a:lnTo>
                  <a:lnTo>
                    <a:pt x="172650" y="60070"/>
                  </a:lnTo>
                  <a:lnTo>
                    <a:pt x="174167" y="58709"/>
                  </a:lnTo>
                  <a:lnTo>
                    <a:pt x="174245" y="58605"/>
                  </a:lnTo>
                  <a:lnTo>
                    <a:pt x="174310" y="58502"/>
                  </a:lnTo>
                  <a:lnTo>
                    <a:pt x="174362" y="58385"/>
                  </a:lnTo>
                  <a:lnTo>
                    <a:pt x="174375" y="58255"/>
                  </a:lnTo>
                  <a:lnTo>
                    <a:pt x="174375" y="58139"/>
                  </a:lnTo>
                  <a:lnTo>
                    <a:pt x="174336" y="58022"/>
                  </a:lnTo>
                  <a:lnTo>
                    <a:pt x="174284" y="57905"/>
                  </a:lnTo>
                  <a:lnTo>
                    <a:pt x="174219" y="57801"/>
                  </a:lnTo>
                  <a:lnTo>
                    <a:pt x="172559" y="55960"/>
                  </a:lnTo>
                  <a:close/>
                  <a:moveTo>
                    <a:pt x="218030" y="57114"/>
                  </a:moveTo>
                  <a:lnTo>
                    <a:pt x="217913" y="57127"/>
                  </a:lnTo>
                  <a:lnTo>
                    <a:pt x="217809" y="57153"/>
                  </a:lnTo>
                  <a:lnTo>
                    <a:pt x="217705" y="57205"/>
                  </a:lnTo>
                  <a:lnTo>
                    <a:pt x="217602" y="57283"/>
                  </a:lnTo>
                  <a:lnTo>
                    <a:pt x="216085" y="58644"/>
                  </a:lnTo>
                  <a:lnTo>
                    <a:pt x="215994" y="58735"/>
                  </a:lnTo>
                  <a:lnTo>
                    <a:pt x="215929" y="58839"/>
                  </a:lnTo>
                  <a:lnTo>
                    <a:pt x="215890" y="58955"/>
                  </a:lnTo>
                  <a:lnTo>
                    <a:pt x="215877" y="59085"/>
                  </a:lnTo>
                  <a:lnTo>
                    <a:pt x="215877" y="59202"/>
                  </a:lnTo>
                  <a:lnTo>
                    <a:pt x="215903" y="59331"/>
                  </a:lnTo>
                  <a:lnTo>
                    <a:pt x="215955" y="59448"/>
                  </a:lnTo>
                  <a:lnTo>
                    <a:pt x="216033" y="59552"/>
                  </a:lnTo>
                  <a:lnTo>
                    <a:pt x="217887" y="61600"/>
                  </a:lnTo>
                  <a:lnTo>
                    <a:pt x="217978" y="61704"/>
                  </a:lnTo>
                  <a:lnTo>
                    <a:pt x="218107" y="61769"/>
                  </a:lnTo>
                  <a:lnTo>
                    <a:pt x="218224" y="61808"/>
                  </a:lnTo>
                  <a:lnTo>
                    <a:pt x="218354" y="61821"/>
                  </a:lnTo>
                  <a:lnTo>
                    <a:pt x="218470" y="61808"/>
                  </a:lnTo>
                  <a:lnTo>
                    <a:pt x="218587" y="61782"/>
                  </a:lnTo>
                  <a:lnTo>
                    <a:pt x="218691" y="61730"/>
                  </a:lnTo>
                  <a:lnTo>
                    <a:pt x="218782" y="61652"/>
                  </a:lnTo>
                  <a:lnTo>
                    <a:pt x="220312" y="60291"/>
                  </a:lnTo>
                  <a:lnTo>
                    <a:pt x="220389" y="60200"/>
                  </a:lnTo>
                  <a:lnTo>
                    <a:pt x="220454" y="60083"/>
                  </a:lnTo>
                  <a:lnTo>
                    <a:pt x="220506" y="59967"/>
                  </a:lnTo>
                  <a:lnTo>
                    <a:pt x="220519" y="59850"/>
                  </a:lnTo>
                  <a:lnTo>
                    <a:pt x="220519" y="59720"/>
                  </a:lnTo>
                  <a:lnTo>
                    <a:pt x="220480" y="59604"/>
                  </a:lnTo>
                  <a:lnTo>
                    <a:pt x="220428" y="59487"/>
                  </a:lnTo>
                  <a:lnTo>
                    <a:pt x="220350" y="59383"/>
                  </a:lnTo>
                  <a:lnTo>
                    <a:pt x="218509" y="57335"/>
                  </a:lnTo>
                  <a:lnTo>
                    <a:pt x="218406" y="57231"/>
                  </a:lnTo>
                  <a:lnTo>
                    <a:pt x="218289" y="57166"/>
                  </a:lnTo>
                  <a:lnTo>
                    <a:pt x="218159" y="57127"/>
                  </a:lnTo>
                  <a:lnTo>
                    <a:pt x="218030" y="57114"/>
                  </a:lnTo>
                  <a:close/>
                  <a:moveTo>
                    <a:pt x="166932" y="59967"/>
                  </a:moveTo>
                  <a:lnTo>
                    <a:pt x="166816" y="59980"/>
                  </a:lnTo>
                  <a:lnTo>
                    <a:pt x="166712" y="60019"/>
                  </a:lnTo>
                  <a:lnTo>
                    <a:pt x="166595" y="60058"/>
                  </a:lnTo>
                  <a:lnTo>
                    <a:pt x="166505" y="60135"/>
                  </a:lnTo>
                  <a:lnTo>
                    <a:pt x="165065" y="61432"/>
                  </a:lnTo>
                  <a:lnTo>
                    <a:pt x="165467" y="62314"/>
                  </a:lnTo>
                  <a:lnTo>
                    <a:pt x="165130" y="62625"/>
                  </a:lnTo>
                  <a:lnTo>
                    <a:pt x="166777" y="64466"/>
                  </a:lnTo>
                  <a:lnTo>
                    <a:pt x="166881" y="64557"/>
                  </a:lnTo>
                  <a:lnTo>
                    <a:pt x="166997" y="64621"/>
                  </a:lnTo>
                  <a:lnTo>
                    <a:pt x="167127" y="64660"/>
                  </a:lnTo>
                  <a:lnTo>
                    <a:pt x="167257" y="64673"/>
                  </a:lnTo>
                  <a:lnTo>
                    <a:pt x="167373" y="64660"/>
                  </a:lnTo>
                  <a:lnTo>
                    <a:pt x="167490" y="64634"/>
                  </a:lnTo>
                  <a:lnTo>
                    <a:pt x="167594" y="64583"/>
                  </a:lnTo>
                  <a:lnTo>
                    <a:pt x="167684" y="64505"/>
                  </a:lnTo>
                  <a:lnTo>
                    <a:pt x="169201" y="63143"/>
                  </a:lnTo>
                  <a:lnTo>
                    <a:pt x="169292" y="63053"/>
                  </a:lnTo>
                  <a:lnTo>
                    <a:pt x="169357" y="62949"/>
                  </a:lnTo>
                  <a:lnTo>
                    <a:pt x="169396" y="62832"/>
                  </a:lnTo>
                  <a:lnTo>
                    <a:pt x="169422" y="62702"/>
                  </a:lnTo>
                  <a:lnTo>
                    <a:pt x="169409" y="62586"/>
                  </a:lnTo>
                  <a:lnTo>
                    <a:pt x="169383" y="62456"/>
                  </a:lnTo>
                  <a:lnTo>
                    <a:pt x="169331" y="62352"/>
                  </a:lnTo>
                  <a:lnTo>
                    <a:pt x="169253" y="62249"/>
                  </a:lnTo>
                  <a:lnTo>
                    <a:pt x="167412" y="60187"/>
                  </a:lnTo>
                  <a:lnTo>
                    <a:pt x="167308" y="60096"/>
                  </a:lnTo>
                  <a:lnTo>
                    <a:pt x="167192" y="60019"/>
                  </a:lnTo>
                  <a:lnTo>
                    <a:pt x="167062" y="59980"/>
                  </a:lnTo>
                  <a:lnTo>
                    <a:pt x="166932" y="59967"/>
                  </a:lnTo>
                  <a:close/>
                  <a:moveTo>
                    <a:pt x="213077" y="61562"/>
                  </a:moveTo>
                  <a:lnTo>
                    <a:pt x="212960" y="61574"/>
                  </a:lnTo>
                  <a:lnTo>
                    <a:pt x="212843" y="61600"/>
                  </a:lnTo>
                  <a:lnTo>
                    <a:pt x="212740" y="61652"/>
                  </a:lnTo>
                  <a:lnTo>
                    <a:pt x="212649" y="61730"/>
                  </a:lnTo>
                  <a:lnTo>
                    <a:pt x="211132" y="63091"/>
                  </a:lnTo>
                  <a:lnTo>
                    <a:pt x="211041" y="63182"/>
                  </a:lnTo>
                  <a:lnTo>
                    <a:pt x="210976" y="63286"/>
                  </a:lnTo>
                  <a:lnTo>
                    <a:pt x="210937" y="63403"/>
                  </a:lnTo>
                  <a:lnTo>
                    <a:pt x="210912" y="63532"/>
                  </a:lnTo>
                  <a:lnTo>
                    <a:pt x="210925" y="63649"/>
                  </a:lnTo>
                  <a:lnTo>
                    <a:pt x="210950" y="63779"/>
                  </a:lnTo>
                  <a:lnTo>
                    <a:pt x="211002" y="63882"/>
                  </a:lnTo>
                  <a:lnTo>
                    <a:pt x="211080" y="63999"/>
                  </a:lnTo>
                  <a:lnTo>
                    <a:pt x="212921" y="66048"/>
                  </a:lnTo>
                  <a:lnTo>
                    <a:pt x="213025" y="66138"/>
                  </a:lnTo>
                  <a:lnTo>
                    <a:pt x="213142" y="66216"/>
                  </a:lnTo>
                  <a:lnTo>
                    <a:pt x="213271" y="66255"/>
                  </a:lnTo>
                  <a:lnTo>
                    <a:pt x="213401" y="66268"/>
                  </a:lnTo>
                  <a:lnTo>
                    <a:pt x="213518" y="66255"/>
                  </a:lnTo>
                  <a:lnTo>
                    <a:pt x="213621" y="66229"/>
                  </a:lnTo>
                  <a:lnTo>
                    <a:pt x="213738" y="66177"/>
                  </a:lnTo>
                  <a:lnTo>
                    <a:pt x="213829" y="66099"/>
                  </a:lnTo>
                  <a:lnTo>
                    <a:pt x="215346" y="64738"/>
                  </a:lnTo>
                  <a:lnTo>
                    <a:pt x="215437" y="64647"/>
                  </a:lnTo>
                  <a:lnTo>
                    <a:pt x="215501" y="64531"/>
                  </a:lnTo>
                  <a:lnTo>
                    <a:pt x="215540" y="64414"/>
                  </a:lnTo>
                  <a:lnTo>
                    <a:pt x="215566" y="64297"/>
                  </a:lnTo>
                  <a:lnTo>
                    <a:pt x="215553" y="64168"/>
                  </a:lnTo>
                  <a:lnTo>
                    <a:pt x="215527" y="64051"/>
                  </a:lnTo>
                  <a:lnTo>
                    <a:pt x="215475" y="63934"/>
                  </a:lnTo>
                  <a:lnTo>
                    <a:pt x="215398" y="63831"/>
                  </a:lnTo>
                  <a:lnTo>
                    <a:pt x="213557" y="61769"/>
                  </a:lnTo>
                  <a:lnTo>
                    <a:pt x="213453" y="61678"/>
                  </a:lnTo>
                  <a:lnTo>
                    <a:pt x="213336" y="61613"/>
                  </a:lnTo>
                  <a:lnTo>
                    <a:pt x="213206" y="61574"/>
                  </a:lnTo>
                  <a:lnTo>
                    <a:pt x="213077" y="61562"/>
                  </a:lnTo>
                  <a:close/>
                  <a:moveTo>
                    <a:pt x="162641" y="64842"/>
                  </a:moveTo>
                  <a:lnTo>
                    <a:pt x="160177" y="67072"/>
                  </a:lnTo>
                  <a:lnTo>
                    <a:pt x="161824" y="68900"/>
                  </a:lnTo>
                  <a:lnTo>
                    <a:pt x="161928" y="69004"/>
                  </a:lnTo>
                  <a:lnTo>
                    <a:pt x="162044" y="69069"/>
                  </a:lnTo>
                  <a:lnTo>
                    <a:pt x="162174" y="69107"/>
                  </a:lnTo>
                  <a:lnTo>
                    <a:pt x="162304" y="69120"/>
                  </a:lnTo>
                  <a:lnTo>
                    <a:pt x="162420" y="69107"/>
                  </a:lnTo>
                  <a:lnTo>
                    <a:pt x="162524" y="69082"/>
                  </a:lnTo>
                  <a:lnTo>
                    <a:pt x="162628" y="69030"/>
                  </a:lnTo>
                  <a:lnTo>
                    <a:pt x="162732" y="68952"/>
                  </a:lnTo>
                  <a:lnTo>
                    <a:pt x="164248" y="67591"/>
                  </a:lnTo>
                  <a:lnTo>
                    <a:pt x="164339" y="67500"/>
                  </a:lnTo>
                  <a:lnTo>
                    <a:pt x="164404" y="67396"/>
                  </a:lnTo>
                  <a:lnTo>
                    <a:pt x="164443" y="67279"/>
                  </a:lnTo>
                  <a:lnTo>
                    <a:pt x="164456" y="67150"/>
                  </a:lnTo>
                  <a:lnTo>
                    <a:pt x="164456" y="67033"/>
                  </a:lnTo>
                  <a:lnTo>
                    <a:pt x="164430" y="66903"/>
                  </a:lnTo>
                  <a:lnTo>
                    <a:pt x="164378" y="66787"/>
                  </a:lnTo>
                  <a:lnTo>
                    <a:pt x="164300" y="66683"/>
                  </a:lnTo>
                  <a:lnTo>
                    <a:pt x="162641" y="64842"/>
                  </a:lnTo>
                  <a:close/>
                  <a:moveTo>
                    <a:pt x="208111" y="66009"/>
                  </a:moveTo>
                  <a:lnTo>
                    <a:pt x="208007" y="66022"/>
                  </a:lnTo>
                  <a:lnTo>
                    <a:pt x="207891" y="66048"/>
                  </a:lnTo>
                  <a:lnTo>
                    <a:pt x="207787" y="66099"/>
                  </a:lnTo>
                  <a:lnTo>
                    <a:pt x="207683" y="66164"/>
                  </a:lnTo>
                  <a:lnTo>
                    <a:pt x="206166" y="67526"/>
                  </a:lnTo>
                  <a:lnTo>
                    <a:pt x="206075" y="67629"/>
                  </a:lnTo>
                  <a:lnTo>
                    <a:pt x="206011" y="67733"/>
                  </a:lnTo>
                  <a:lnTo>
                    <a:pt x="205972" y="67850"/>
                  </a:lnTo>
                  <a:lnTo>
                    <a:pt x="205959" y="67979"/>
                  </a:lnTo>
                  <a:lnTo>
                    <a:pt x="205959" y="68096"/>
                  </a:lnTo>
                  <a:lnTo>
                    <a:pt x="205985" y="68213"/>
                  </a:lnTo>
                  <a:lnTo>
                    <a:pt x="206036" y="68330"/>
                  </a:lnTo>
                  <a:lnTo>
                    <a:pt x="206114" y="68433"/>
                  </a:lnTo>
                  <a:lnTo>
                    <a:pt x="207968" y="70495"/>
                  </a:lnTo>
                  <a:lnTo>
                    <a:pt x="208072" y="70586"/>
                  </a:lnTo>
                  <a:lnTo>
                    <a:pt x="208189" y="70650"/>
                  </a:lnTo>
                  <a:lnTo>
                    <a:pt x="208305" y="70689"/>
                  </a:lnTo>
                  <a:lnTo>
                    <a:pt x="208448" y="70715"/>
                  </a:lnTo>
                  <a:lnTo>
                    <a:pt x="208552" y="70702"/>
                  </a:lnTo>
                  <a:lnTo>
                    <a:pt x="208669" y="70663"/>
                  </a:lnTo>
                  <a:lnTo>
                    <a:pt x="208772" y="70612"/>
                  </a:lnTo>
                  <a:lnTo>
                    <a:pt x="208876" y="70547"/>
                  </a:lnTo>
                  <a:lnTo>
                    <a:pt x="210393" y="69185"/>
                  </a:lnTo>
                  <a:lnTo>
                    <a:pt x="210471" y="69082"/>
                  </a:lnTo>
                  <a:lnTo>
                    <a:pt x="210536" y="68978"/>
                  </a:lnTo>
                  <a:lnTo>
                    <a:pt x="210587" y="68861"/>
                  </a:lnTo>
                  <a:lnTo>
                    <a:pt x="210600" y="68744"/>
                  </a:lnTo>
                  <a:lnTo>
                    <a:pt x="210600" y="68615"/>
                  </a:lnTo>
                  <a:lnTo>
                    <a:pt x="210574" y="68498"/>
                  </a:lnTo>
                  <a:lnTo>
                    <a:pt x="210510" y="68381"/>
                  </a:lnTo>
                  <a:lnTo>
                    <a:pt x="210445" y="68278"/>
                  </a:lnTo>
                  <a:lnTo>
                    <a:pt x="208591" y="66216"/>
                  </a:lnTo>
                  <a:lnTo>
                    <a:pt x="208487" y="66125"/>
                  </a:lnTo>
                  <a:lnTo>
                    <a:pt x="208370" y="66061"/>
                  </a:lnTo>
                  <a:lnTo>
                    <a:pt x="208241" y="66022"/>
                  </a:lnTo>
                  <a:lnTo>
                    <a:pt x="208111" y="66009"/>
                  </a:lnTo>
                  <a:close/>
                  <a:moveTo>
                    <a:pt x="157688" y="69289"/>
                  </a:moveTo>
                  <a:lnTo>
                    <a:pt x="155211" y="71506"/>
                  </a:lnTo>
                  <a:lnTo>
                    <a:pt x="156858" y="73347"/>
                  </a:lnTo>
                  <a:lnTo>
                    <a:pt x="156962" y="73451"/>
                  </a:lnTo>
                  <a:lnTo>
                    <a:pt x="157079" y="73516"/>
                  </a:lnTo>
                  <a:lnTo>
                    <a:pt x="157208" y="73555"/>
                  </a:lnTo>
                  <a:lnTo>
                    <a:pt x="157338" y="73568"/>
                  </a:lnTo>
                  <a:lnTo>
                    <a:pt x="157455" y="73555"/>
                  </a:lnTo>
                  <a:lnTo>
                    <a:pt x="157571" y="73529"/>
                  </a:lnTo>
                  <a:lnTo>
                    <a:pt x="157675" y="73477"/>
                  </a:lnTo>
                  <a:lnTo>
                    <a:pt x="157766" y="73399"/>
                  </a:lnTo>
                  <a:lnTo>
                    <a:pt x="159283" y="72038"/>
                  </a:lnTo>
                  <a:lnTo>
                    <a:pt x="159373" y="71947"/>
                  </a:lnTo>
                  <a:lnTo>
                    <a:pt x="159438" y="71830"/>
                  </a:lnTo>
                  <a:lnTo>
                    <a:pt x="159477" y="71714"/>
                  </a:lnTo>
                  <a:lnTo>
                    <a:pt x="159503" y="71597"/>
                  </a:lnTo>
                  <a:lnTo>
                    <a:pt x="159490" y="71467"/>
                  </a:lnTo>
                  <a:lnTo>
                    <a:pt x="159464" y="71351"/>
                  </a:lnTo>
                  <a:lnTo>
                    <a:pt x="159412" y="71234"/>
                  </a:lnTo>
                  <a:lnTo>
                    <a:pt x="159335" y="71130"/>
                  </a:lnTo>
                  <a:lnTo>
                    <a:pt x="157688" y="69289"/>
                  </a:lnTo>
                  <a:close/>
                  <a:moveTo>
                    <a:pt x="203041" y="70456"/>
                  </a:moveTo>
                  <a:lnTo>
                    <a:pt x="202938" y="70495"/>
                  </a:lnTo>
                  <a:lnTo>
                    <a:pt x="202821" y="70547"/>
                  </a:lnTo>
                  <a:lnTo>
                    <a:pt x="202730" y="70612"/>
                  </a:lnTo>
                  <a:lnTo>
                    <a:pt x="201213" y="71973"/>
                  </a:lnTo>
                  <a:lnTo>
                    <a:pt x="201123" y="72077"/>
                  </a:lnTo>
                  <a:lnTo>
                    <a:pt x="201058" y="72180"/>
                  </a:lnTo>
                  <a:lnTo>
                    <a:pt x="201019" y="72297"/>
                  </a:lnTo>
                  <a:lnTo>
                    <a:pt x="200993" y="72414"/>
                  </a:lnTo>
                  <a:lnTo>
                    <a:pt x="201006" y="72543"/>
                  </a:lnTo>
                  <a:lnTo>
                    <a:pt x="201032" y="72660"/>
                  </a:lnTo>
                  <a:lnTo>
                    <a:pt x="201084" y="72777"/>
                  </a:lnTo>
                  <a:lnTo>
                    <a:pt x="201161" y="72880"/>
                  </a:lnTo>
                  <a:lnTo>
                    <a:pt x="203003" y="74942"/>
                  </a:lnTo>
                  <a:lnTo>
                    <a:pt x="203106" y="75033"/>
                  </a:lnTo>
                  <a:lnTo>
                    <a:pt x="203223" y="75098"/>
                  </a:lnTo>
                  <a:lnTo>
                    <a:pt x="203353" y="75137"/>
                  </a:lnTo>
                  <a:lnTo>
                    <a:pt x="203482" y="75149"/>
                  </a:lnTo>
                  <a:lnTo>
                    <a:pt x="203599" y="75149"/>
                  </a:lnTo>
                  <a:lnTo>
                    <a:pt x="203716" y="75111"/>
                  </a:lnTo>
                  <a:lnTo>
                    <a:pt x="203819" y="75059"/>
                  </a:lnTo>
                  <a:lnTo>
                    <a:pt x="203910" y="74994"/>
                  </a:lnTo>
                  <a:lnTo>
                    <a:pt x="205427" y="73632"/>
                  </a:lnTo>
                  <a:lnTo>
                    <a:pt x="205518" y="73529"/>
                  </a:lnTo>
                  <a:lnTo>
                    <a:pt x="205583" y="73425"/>
                  </a:lnTo>
                  <a:lnTo>
                    <a:pt x="205622" y="73308"/>
                  </a:lnTo>
                  <a:lnTo>
                    <a:pt x="205648" y="73192"/>
                  </a:lnTo>
                  <a:lnTo>
                    <a:pt x="205635" y="73062"/>
                  </a:lnTo>
                  <a:lnTo>
                    <a:pt x="205609" y="72945"/>
                  </a:lnTo>
                  <a:lnTo>
                    <a:pt x="205557" y="72829"/>
                  </a:lnTo>
                  <a:lnTo>
                    <a:pt x="205479" y="72725"/>
                  </a:lnTo>
                  <a:lnTo>
                    <a:pt x="203638" y="70663"/>
                  </a:lnTo>
                  <a:lnTo>
                    <a:pt x="203534" y="70573"/>
                  </a:lnTo>
                  <a:lnTo>
                    <a:pt x="203417" y="70508"/>
                  </a:lnTo>
                  <a:lnTo>
                    <a:pt x="203288" y="70469"/>
                  </a:lnTo>
                  <a:lnTo>
                    <a:pt x="203158" y="70456"/>
                  </a:lnTo>
                  <a:close/>
                  <a:moveTo>
                    <a:pt x="152022" y="73308"/>
                  </a:moveTo>
                  <a:lnTo>
                    <a:pt x="151918" y="73321"/>
                  </a:lnTo>
                  <a:lnTo>
                    <a:pt x="151815" y="73360"/>
                  </a:lnTo>
                  <a:lnTo>
                    <a:pt x="151724" y="73399"/>
                  </a:lnTo>
                  <a:lnTo>
                    <a:pt x="151633" y="73477"/>
                  </a:lnTo>
                  <a:lnTo>
                    <a:pt x="150116" y="74838"/>
                  </a:lnTo>
                  <a:lnTo>
                    <a:pt x="150025" y="74929"/>
                  </a:lnTo>
                  <a:lnTo>
                    <a:pt x="149960" y="75033"/>
                  </a:lnTo>
                  <a:lnTo>
                    <a:pt x="149922" y="75149"/>
                  </a:lnTo>
                  <a:lnTo>
                    <a:pt x="149896" y="75279"/>
                  </a:lnTo>
                  <a:lnTo>
                    <a:pt x="149909" y="75396"/>
                  </a:lnTo>
                  <a:lnTo>
                    <a:pt x="149935" y="75525"/>
                  </a:lnTo>
                  <a:lnTo>
                    <a:pt x="149986" y="75629"/>
                  </a:lnTo>
                  <a:lnTo>
                    <a:pt x="150064" y="75746"/>
                  </a:lnTo>
                  <a:lnTo>
                    <a:pt x="151905" y="77794"/>
                  </a:lnTo>
                  <a:lnTo>
                    <a:pt x="152009" y="77885"/>
                  </a:lnTo>
                  <a:lnTo>
                    <a:pt x="152126" y="77963"/>
                  </a:lnTo>
                  <a:lnTo>
                    <a:pt x="152255" y="78002"/>
                  </a:lnTo>
                  <a:lnTo>
                    <a:pt x="152385" y="78015"/>
                  </a:lnTo>
                  <a:lnTo>
                    <a:pt x="152502" y="78002"/>
                  </a:lnTo>
                  <a:lnTo>
                    <a:pt x="152605" y="77976"/>
                  </a:lnTo>
                  <a:lnTo>
                    <a:pt x="152709" y="77924"/>
                  </a:lnTo>
                  <a:lnTo>
                    <a:pt x="152813" y="77846"/>
                  </a:lnTo>
                  <a:lnTo>
                    <a:pt x="154330" y="76485"/>
                  </a:lnTo>
                  <a:lnTo>
                    <a:pt x="154421" y="76394"/>
                  </a:lnTo>
                  <a:lnTo>
                    <a:pt x="154485" y="76277"/>
                  </a:lnTo>
                  <a:lnTo>
                    <a:pt x="154524" y="76161"/>
                  </a:lnTo>
                  <a:lnTo>
                    <a:pt x="154537" y="76044"/>
                  </a:lnTo>
                  <a:lnTo>
                    <a:pt x="154537" y="75914"/>
                  </a:lnTo>
                  <a:lnTo>
                    <a:pt x="154511" y="75798"/>
                  </a:lnTo>
                  <a:lnTo>
                    <a:pt x="154459" y="75681"/>
                  </a:lnTo>
                  <a:lnTo>
                    <a:pt x="154382" y="75577"/>
                  </a:lnTo>
                  <a:lnTo>
                    <a:pt x="152735" y="73736"/>
                  </a:lnTo>
                  <a:lnTo>
                    <a:pt x="152255" y="74164"/>
                  </a:lnTo>
                  <a:lnTo>
                    <a:pt x="152022" y="73308"/>
                  </a:lnTo>
                  <a:close/>
                  <a:moveTo>
                    <a:pt x="198205" y="74890"/>
                  </a:moveTo>
                  <a:lnTo>
                    <a:pt x="198089" y="74903"/>
                  </a:lnTo>
                  <a:lnTo>
                    <a:pt x="197972" y="74942"/>
                  </a:lnTo>
                  <a:lnTo>
                    <a:pt x="197868" y="74994"/>
                  </a:lnTo>
                  <a:lnTo>
                    <a:pt x="197764" y="75059"/>
                  </a:lnTo>
                  <a:lnTo>
                    <a:pt x="196247" y="76420"/>
                  </a:lnTo>
                  <a:lnTo>
                    <a:pt x="196170" y="76511"/>
                  </a:lnTo>
                  <a:lnTo>
                    <a:pt x="196105" y="76628"/>
                  </a:lnTo>
                  <a:lnTo>
                    <a:pt x="196053" y="76744"/>
                  </a:lnTo>
                  <a:lnTo>
                    <a:pt x="196040" y="76861"/>
                  </a:lnTo>
                  <a:lnTo>
                    <a:pt x="196040" y="76991"/>
                  </a:lnTo>
                  <a:lnTo>
                    <a:pt x="196079" y="77107"/>
                  </a:lnTo>
                  <a:lnTo>
                    <a:pt x="196131" y="77224"/>
                  </a:lnTo>
                  <a:lnTo>
                    <a:pt x="196209" y="77328"/>
                  </a:lnTo>
                  <a:lnTo>
                    <a:pt x="198050" y="79389"/>
                  </a:lnTo>
                  <a:lnTo>
                    <a:pt x="198153" y="79480"/>
                  </a:lnTo>
                  <a:lnTo>
                    <a:pt x="198270" y="79545"/>
                  </a:lnTo>
                  <a:lnTo>
                    <a:pt x="198400" y="79584"/>
                  </a:lnTo>
                  <a:lnTo>
                    <a:pt x="198529" y="79597"/>
                  </a:lnTo>
                  <a:lnTo>
                    <a:pt x="198646" y="79584"/>
                  </a:lnTo>
                  <a:lnTo>
                    <a:pt x="198750" y="79558"/>
                  </a:lnTo>
                  <a:lnTo>
                    <a:pt x="198854" y="79506"/>
                  </a:lnTo>
                  <a:lnTo>
                    <a:pt x="198957" y="79441"/>
                  </a:lnTo>
                  <a:lnTo>
                    <a:pt x="200474" y="78080"/>
                  </a:lnTo>
                  <a:lnTo>
                    <a:pt x="200565" y="77976"/>
                  </a:lnTo>
                  <a:lnTo>
                    <a:pt x="200630" y="77872"/>
                  </a:lnTo>
                  <a:lnTo>
                    <a:pt x="200669" y="77756"/>
                  </a:lnTo>
                  <a:lnTo>
                    <a:pt x="200682" y="77626"/>
                  </a:lnTo>
                  <a:lnTo>
                    <a:pt x="200682" y="77509"/>
                  </a:lnTo>
                  <a:lnTo>
                    <a:pt x="200656" y="77393"/>
                  </a:lnTo>
                  <a:lnTo>
                    <a:pt x="200604" y="77276"/>
                  </a:lnTo>
                  <a:lnTo>
                    <a:pt x="200526" y="77172"/>
                  </a:lnTo>
                  <a:lnTo>
                    <a:pt x="198672" y="75111"/>
                  </a:lnTo>
                  <a:lnTo>
                    <a:pt x="198568" y="75020"/>
                  </a:lnTo>
                  <a:lnTo>
                    <a:pt x="198452" y="74955"/>
                  </a:lnTo>
                  <a:lnTo>
                    <a:pt x="198335" y="74916"/>
                  </a:lnTo>
                  <a:lnTo>
                    <a:pt x="198205" y="74890"/>
                  </a:lnTo>
                  <a:close/>
                  <a:moveTo>
                    <a:pt x="147095" y="77756"/>
                  </a:moveTo>
                  <a:lnTo>
                    <a:pt x="146978" y="77769"/>
                  </a:lnTo>
                  <a:lnTo>
                    <a:pt x="146875" y="77794"/>
                  </a:lnTo>
                  <a:lnTo>
                    <a:pt x="146771" y="77846"/>
                  </a:lnTo>
                  <a:lnTo>
                    <a:pt x="146667" y="77911"/>
                  </a:lnTo>
                  <a:lnTo>
                    <a:pt x="145150" y="79273"/>
                  </a:lnTo>
                  <a:lnTo>
                    <a:pt x="145059" y="79376"/>
                  </a:lnTo>
                  <a:lnTo>
                    <a:pt x="144995" y="79480"/>
                  </a:lnTo>
                  <a:lnTo>
                    <a:pt x="144956" y="79597"/>
                  </a:lnTo>
                  <a:lnTo>
                    <a:pt x="144943" y="79726"/>
                  </a:lnTo>
                  <a:lnTo>
                    <a:pt x="144943" y="79843"/>
                  </a:lnTo>
                  <a:lnTo>
                    <a:pt x="144969" y="79960"/>
                  </a:lnTo>
                  <a:lnTo>
                    <a:pt x="145021" y="80076"/>
                  </a:lnTo>
                  <a:lnTo>
                    <a:pt x="145098" y="80180"/>
                  </a:lnTo>
                  <a:lnTo>
                    <a:pt x="146952" y="82242"/>
                  </a:lnTo>
                  <a:lnTo>
                    <a:pt x="147056" y="82332"/>
                  </a:lnTo>
                  <a:lnTo>
                    <a:pt x="147173" y="82397"/>
                  </a:lnTo>
                  <a:lnTo>
                    <a:pt x="147290" y="82436"/>
                  </a:lnTo>
                  <a:lnTo>
                    <a:pt x="147419" y="82462"/>
                  </a:lnTo>
                  <a:lnTo>
                    <a:pt x="147536" y="82449"/>
                  </a:lnTo>
                  <a:lnTo>
                    <a:pt x="147653" y="82410"/>
                  </a:lnTo>
                  <a:lnTo>
                    <a:pt x="147756" y="82358"/>
                  </a:lnTo>
                  <a:lnTo>
                    <a:pt x="147860" y="82294"/>
                  </a:lnTo>
                  <a:lnTo>
                    <a:pt x="149377" y="80932"/>
                  </a:lnTo>
                  <a:lnTo>
                    <a:pt x="149455" y="80828"/>
                  </a:lnTo>
                  <a:lnTo>
                    <a:pt x="149520" y="80725"/>
                  </a:lnTo>
                  <a:lnTo>
                    <a:pt x="149571" y="80608"/>
                  </a:lnTo>
                  <a:lnTo>
                    <a:pt x="149584" y="80491"/>
                  </a:lnTo>
                  <a:lnTo>
                    <a:pt x="149584" y="80362"/>
                  </a:lnTo>
                  <a:lnTo>
                    <a:pt x="149546" y="80245"/>
                  </a:lnTo>
                  <a:lnTo>
                    <a:pt x="149494" y="80128"/>
                  </a:lnTo>
                  <a:lnTo>
                    <a:pt x="149416" y="80025"/>
                  </a:lnTo>
                  <a:lnTo>
                    <a:pt x="147575" y="77963"/>
                  </a:lnTo>
                  <a:lnTo>
                    <a:pt x="147471" y="77872"/>
                  </a:lnTo>
                  <a:lnTo>
                    <a:pt x="147354" y="77807"/>
                  </a:lnTo>
                  <a:lnTo>
                    <a:pt x="147225" y="77769"/>
                  </a:lnTo>
                  <a:lnTo>
                    <a:pt x="147095" y="77756"/>
                  </a:lnTo>
                  <a:close/>
                  <a:moveTo>
                    <a:pt x="193239" y="79337"/>
                  </a:moveTo>
                  <a:lnTo>
                    <a:pt x="193123" y="79350"/>
                  </a:lnTo>
                  <a:lnTo>
                    <a:pt x="193019" y="79376"/>
                  </a:lnTo>
                  <a:lnTo>
                    <a:pt x="192915" y="79428"/>
                  </a:lnTo>
                  <a:lnTo>
                    <a:pt x="192812" y="79506"/>
                  </a:lnTo>
                  <a:lnTo>
                    <a:pt x="191295" y="80867"/>
                  </a:lnTo>
                  <a:lnTo>
                    <a:pt x="191204" y="80958"/>
                  </a:lnTo>
                  <a:lnTo>
                    <a:pt x="191139" y="81075"/>
                  </a:lnTo>
                  <a:lnTo>
                    <a:pt x="191100" y="81191"/>
                  </a:lnTo>
                  <a:lnTo>
                    <a:pt x="191087" y="81308"/>
                  </a:lnTo>
                  <a:lnTo>
                    <a:pt x="191087" y="81438"/>
                  </a:lnTo>
                  <a:lnTo>
                    <a:pt x="191113" y="81554"/>
                  </a:lnTo>
                  <a:lnTo>
                    <a:pt x="191165" y="81671"/>
                  </a:lnTo>
                  <a:lnTo>
                    <a:pt x="191243" y="81775"/>
                  </a:lnTo>
                  <a:lnTo>
                    <a:pt x="193084" y="83836"/>
                  </a:lnTo>
                  <a:lnTo>
                    <a:pt x="193188" y="83927"/>
                  </a:lnTo>
                  <a:lnTo>
                    <a:pt x="193304" y="83992"/>
                  </a:lnTo>
                  <a:lnTo>
                    <a:pt x="193434" y="84031"/>
                  </a:lnTo>
                  <a:lnTo>
                    <a:pt x="193564" y="84044"/>
                  </a:lnTo>
                  <a:lnTo>
                    <a:pt x="193680" y="84031"/>
                  </a:lnTo>
                  <a:lnTo>
                    <a:pt x="193797" y="84005"/>
                  </a:lnTo>
                  <a:lnTo>
                    <a:pt x="193901" y="83953"/>
                  </a:lnTo>
                  <a:lnTo>
                    <a:pt x="193991" y="83875"/>
                  </a:lnTo>
                  <a:lnTo>
                    <a:pt x="195508" y="82514"/>
                  </a:lnTo>
                  <a:lnTo>
                    <a:pt x="195599" y="82423"/>
                  </a:lnTo>
                  <a:lnTo>
                    <a:pt x="195664" y="82319"/>
                  </a:lnTo>
                  <a:lnTo>
                    <a:pt x="195703" y="82203"/>
                  </a:lnTo>
                  <a:lnTo>
                    <a:pt x="195729" y="82073"/>
                  </a:lnTo>
                  <a:lnTo>
                    <a:pt x="195729" y="81956"/>
                  </a:lnTo>
                  <a:lnTo>
                    <a:pt x="195690" y="81827"/>
                  </a:lnTo>
                  <a:lnTo>
                    <a:pt x="195638" y="81723"/>
                  </a:lnTo>
                  <a:lnTo>
                    <a:pt x="195560" y="81606"/>
                  </a:lnTo>
                  <a:lnTo>
                    <a:pt x="193719" y="79558"/>
                  </a:lnTo>
                  <a:lnTo>
                    <a:pt x="193615" y="79467"/>
                  </a:lnTo>
                  <a:lnTo>
                    <a:pt x="193499" y="79389"/>
                  </a:lnTo>
                  <a:lnTo>
                    <a:pt x="193369" y="79350"/>
                  </a:lnTo>
                  <a:lnTo>
                    <a:pt x="193239" y="79337"/>
                  </a:lnTo>
                  <a:close/>
                  <a:moveTo>
                    <a:pt x="188287" y="83785"/>
                  </a:moveTo>
                  <a:lnTo>
                    <a:pt x="188170" y="83798"/>
                  </a:lnTo>
                  <a:lnTo>
                    <a:pt x="188053" y="83823"/>
                  </a:lnTo>
                  <a:lnTo>
                    <a:pt x="187950" y="83875"/>
                  </a:lnTo>
                  <a:lnTo>
                    <a:pt x="187859" y="83953"/>
                  </a:lnTo>
                  <a:lnTo>
                    <a:pt x="186342" y="85314"/>
                  </a:lnTo>
                  <a:lnTo>
                    <a:pt x="186251" y="85405"/>
                  </a:lnTo>
                  <a:lnTo>
                    <a:pt x="186186" y="85522"/>
                  </a:lnTo>
                  <a:lnTo>
                    <a:pt x="186147" y="85639"/>
                  </a:lnTo>
                  <a:lnTo>
                    <a:pt x="186121" y="85755"/>
                  </a:lnTo>
                  <a:lnTo>
                    <a:pt x="186134" y="85872"/>
                  </a:lnTo>
                  <a:lnTo>
                    <a:pt x="186160" y="86002"/>
                  </a:lnTo>
                  <a:lnTo>
                    <a:pt x="186212" y="86118"/>
                  </a:lnTo>
                  <a:lnTo>
                    <a:pt x="186290" y="86222"/>
                  </a:lnTo>
                  <a:lnTo>
                    <a:pt x="188131" y="88271"/>
                  </a:lnTo>
                  <a:lnTo>
                    <a:pt x="188235" y="88374"/>
                  </a:lnTo>
                  <a:lnTo>
                    <a:pt x="188351" y="88439"/>
                  </a:lnTo>
                  <a:lnTo>
                    <a:pt x="188481" y="88478"/>
                  </a:lnTo>
                  <a:lnTo>
                    <a:pt x="188611" y="88491"/>
                  </a:lnTo>
                  <a:lnTo>
                    <a:pt x="188727" y="88478"/>
                  </a:lnTo>
                  <a:lnTo>
                    <a:pt x="188831" y="88452"/>
                  </a:lnTo>
                  <a:lnTo>
                    <a:pt x="188948" y="88400"/>
                  </a:lnTo>
                  <a:lnTo>
                    <a:pt x="189039" y="88323"/>
                  </a:lnTo>
                  <a:lnTo>
                    <a:pt x="190556" y="86961"/>
                  </a:lnTo>
                  <a:lnTo>
                    <a:pt x="190646" y="86870"/>
                  </a:lnTo>
                  <a:lnTo>
                    <a:pt x="190711" y="86767"/>
                  </a:lnTo>
                  <a:lnTo>
                    <a:pt x="190750" y="86650"/>
                  </a:lnTo>
                  <a:lnTo>
                    <a:pt x="190763" y="86520"/>
                  </a:lnTo>
                  <a:lnTo>
                    <a:pt x="190763" y="86404"/>
                  </a:lnTo>
                  <a:lnTo>
                    <a:pt x="190737" y="86274"/>
                  </a:lnTo>
                  <a:lnTo>
                    <a:pt x="190685" y="86157"/>
                  </a:lnTo>
                  <a:lnTo>
                    <a:pt x="190607" y="86054"/>
                  </a:lnTo>
                  <a:lnTo>
                    <a:pt x="188766" y="84005"/>
                  </a:lnTo>
                  <a:lnTo>
                    <a:pt x="188663" y="83901"/>
                  </a:lnTo>
                  <a:lnTo>
                    <a:pt x="188546" y="83836"/>
                  </a:lnTo>
                  <a:lnTo>
                    <a:pt x="188416" y="83798"/>
                  </a:lnTo>
                  <a:lnTo>
                    <a:pt x="188287" y="83785"/>
                  </a:lnTo>
                  <a:close/>
                  <a:moveTo>
                    <a:pt x="183321" y="88232"/>
                  </a:moveTo>
                  <a:lnTo>
                    <a:pt x="183217" y="88245"/>
                  </a:lnTo>
                  <a:lnTo>
                    <a:pt x="183100" y="88271"/>
                  </a:lnTo>
                  <a:lnTo>
                    <a:pt x="182997" y="88323"/>
                  </a:lnTo>
                  <a:lnTo>
                    <a:pt x="182893" y="88400"/>
                  </a:lnTo>
                  <a:lnTo>
                    <a:pt x="181376" y="89762"/>
                  </a:lnTo>
                  <a:lnTo>
                    <a:pt x="181285" y="89852"/>
                  </a:lnTo>
                  <a:lnTo>
                    <a:pt x="181220" y="89956"/>
                  </a:lnTo>
                  <a:lnTo>
                    <a:pt x="181182" y="90073"/>
                  </a:lnTo>
                  <a:lnTo>
                    <a:pt x="181169" y="90203"/>
                  </a:lnTo>
                  <a:lnTo>
                    <a:pt x="181169" y="90319"/>
                  </a:lnTo>
                  <a:lnTo>
                    <a:pt x="181194" y="90449"/>
                  </a:lnTo>
                  <a:lnTo>
                    <a:pt x="181246" y="90566"/>
                  </a:lnTo>
                  <a:lnTo>
                    <a:pt x="181324" y="90669"/>
                  </a:lnTo>
                  <a:lnTo>
                    <a:pt x="182608" y="92096"/>
                  </a:lnTo>
                  <a:lnTo>
                    <a:pt x="183788" y="92031"/>
                  </a:lnTo>
                  <a:lnTo>
                    <a:pt x="184954" y="91979"/>
                  </a:lnTo>
                  <a:lnTo>
                    <a:pt x="185603" y="91408"/>
                  </a:lnTo>
                  <a:lnTo>
                    <a:pt x="185681" y="91318"/>
                  </a:lnTo>
                  <a:lnTo>
                    <a:pt x="185745" y="91201"/>
                  </a:lnTo>
                  <a:lnTo>
                    <a:pt x="185797" y="91084"/>
                  </a:lnTo>
                  <a:lnTo>
                    <a:pt x="185810" y="90967"/>
                  </a:lnTo>
                  <a:lnTo>
                    <a:pt x="185810" y="90838"/>
                  </a:lnTo>
                  <a:lnTo>
                    <a:pt x="185771" y="90721"/>
                  </a:lnTo>
                  <a:lnTo>
                    <a:pt x="185719" y="90604"/>
                  </a:lnTo>
                  <a:lnTo>
                    <a:pt x="185642" y="90501"/>
                  </a:lnTo>
                  <a:lnTo>
                    <a:pt x="183801" y="88439"/>
                  </a:lnTo>
                  <a:lnTo>
                    <a:pt x="183697" y="88348"/>
                  </a:lnTo>
                  <a:lnTo>
                    <a:pt x="183580" y="88284"/>
                  </a:lnTo>
                  <a:lnTo>
                    <a:pt x="183450" y="88245"/>
                  </a:lnTo>
                  <a:lnTo>
                    <a:pt x="183321" y="88232"/>
                  </a:lnTo>
                  <a:close/>
                  <a:moveTo>
                    <a:pt x="175879" y="1"/>
                  </a:moveTo>
                  <a:lnTo>
                    <a:pt x="170472" y="45419"/>
                  </a:lnTo>
                  <a:lnTo>
                    <a:pt x="170446" y="45731"/>
                  </a:lnTo>
                  <a:lnTo>
                    <a:pt x="178057" y="46638"/>
                  </a:lnTo>
                  <a:lnTo>
                    <a:pt x="206166" y="21433"/>
                  </a:lnTo>
                  <a:lnTo>
                    <a:pt x="206257" y="21355"/>
                  </a:lnTo>
                  <a:lnTo>
                    <a:pt x="206374" y="21316"/>
                  </a:lnTo>
                  <a:lnTo>
                    <a:pt x="206477" y="21277"/>
                  </a:lnTo>
                  <a:lnTo>
                    <a:pt x="206594" y="21264"/>
                  </a:lnTo>
                  <a:lnTo>
                    <a:pt x="206724" y="21277"/>
                  </a:lnTo>
                  <a:lnTo>
                    <a:pt x="206853" y="21329"/>
                  </a:lnTo>
                  <a:lnTo>
                    <a:pt x="206970" y="21394"/>
                  </a:lnTo>
                  <a:lnTo>
                    <a:pt x="207074" y="21485"/>
                  </a:lnTo>
                  <a:lnTo>
                    <a:pt x="233394" y="50839"/>
                  </a:lnTo>
                  <a:lnTo>
                    <a:pt x="233472" y="50943"/>
                  </a:lnTo>
                  <a:lnTo>
                    <a:pt x="233523" y="51059"/>
                  </a:lnTo>
                  <a:lnTo>
                    <a:pt x="233549" y="51176"/>
                  </a:lnTo>
                  <a:lnTo>
                    <a:pt x="233549" y="51306"/>
                  </a:lnTo>
                  <a:lnTo>
                    <a:pt x="233536" y="51422"/>
                  </a:lnTo>
                  <a:lnTo>
                    <a:pt x="233498" y="51539"/>
                  </a:lnTo>
                  <a:lnTo>
                    <a:pt x="233433" y="51656"/>
                  </a:lnTo>
                  <a:lnTo>
                    <a:pt x="233342" y="51747"/>
                  </a:lnTo>
                  <a:lnTo>
                    <a:pt x="188468" y="91979"/>
                  </a:lnTo>
                  <a:lnTo>
                    <a:pt x="189635" y="92018"/>
                  </a:lnTo>
                  <a:lnTo>
                    <a:pt x="190789" y="92070"/>
                  </a:lnTo>
                  <a:lnTo>
                    <a:pt x="191930" y="92147"/>
                  </a:lnTo>
                  <a:lnTo>
                    <a:pt x="193071" y="92251"/>
                  </a:lnTo>
                  <a:lnTo>
                    <a:pt x="236233" y="53549"/>
                  </a:lnTo>
                  <a:lnTo>
                    <a:pt x="261775" y="56583"/>
                  </a:lnTo>
                  <a:lnTo>
                    <a:pt x="267169" y="11164"/>
                  </a:lnTo>
                  <a:lnTo>
                    <a:pt x="267208" y="10853"/>
                  </a:lnTo>
                  <a:lnTo>
                    <a:pt x="175879" y="1"/>
                  </a:lnTo>
                  <a:close/>
                  <a:moveTo>
                    <a:pt x="124976" y="128321"/>
                  </a:moveTo>
                  <a:lnTo>
                    <a:pt x="124665" y="128334"/>
                  </a:lnTo>
                  <a:lnTo>
                    <a:pt x="124366" y="128360"/>
                  </a:lnTo>
                  <a:lnTo>
                    <a:pt x="124055" y="128386"/>
                  </a:lnTo>
                  <a:lnTo>
                    <a:pt x="123757" y="128425"/>
                  </a:lnTo>
                  <a:lnTo>
                    <a:pt x="123446" y="128477"/>
                  </a:lnTo>
                  <a:lnTo>
                    <a:pt x="123148" y="128529"/>
                  </a:lnTo>
                  <a:lnTo>
                    <a:pt x="122849" y="128594"/>
                  </a:lnTo>
                  <a:lnTo>
                    <a:pt x="122253" y="128736"/>
                  </a:lnTo>
                  <a:lnTo>
                    <a:pt x="121657" y="128918"/>
                  </a:lnTo>
                  <a:lnTo>
                    <a:pt x="121073" y="129125"/>
                  </a:lnTo>
                  <a:lnTo>
                    <a:pt x="120503" y="129359"/>
                  </a:lnTo>
                  <a:lnTo>
                    <a:pt x="129540" y="129359"/>
                  </a:lnTo>
                  <a:lnTo>
                    <a:pt x="129164" y="129151"/>
                  </a:lnTo>
                  <a:lnTo>
                    <a:pt x="128775" y="128970"/>
                  </a:lnTo>
                  <a:lnTo>
                    <a:pt x="128373" y="128814"/>
                  </a:lnTo>
                  <a:lnTo>
                    <a:pt x="127945" y="128684"/>
                  </a:lnTo>
                  <a:lnTo>
                    <a:pt x="127621" y="128594"/>
                  </a:lnTo>
                  <a:lnTo>
                    <a:pt x="127284" y="128516"/>
                  </a:lnTo>
                  <a:lnTo>
                    <a:pt x="126960" y="128464"/>
                  </a:lnTo>
                  <a:lnTo>
                    <a:pt x="126622" y="128412"/>
                  </a:lnTo>
                  <a:lnTo>
                    <a:pt x="126285" y="128373"/>
                  </a:lnTo>
                  <a:lnTo>
                    <a:pt x="125948" y="128347"/>
                  </a:lnTo>
                  <a:lnTo>
                    <a:pt x="125611" y="128321"/>
                  </a:lnTo>
                  <a:close/>
                  <a:moveTo>
                    <a:pt x="55091" y="8882"/>
                  </a:moveTo>
                  <a:lnTo>
                    <a:pt x="54949" y="8908"/>
                  </a:lnTo>
                  <a:lnTo>
                    <a:pt x="54806" y="8934"/>
                  </a:lnTo>
                  <a:lnTo>
                    <a:pt x="54677" y="8986"/>
                  </a:lnTo>
                  <a:lnTo>
                    <a:pt x="54547" y="9038"/>
                  </a:lnTo>
                  <a:lnTo>
                    <a:pt x="54417" y="9103"/>
                  </a:lnTo>
                  <a:lnTo>
                    <a:pt x="54301" y="9181"/>
                  </a:lnTo>
                  <a:lnTo>
                    <a:pt x="54197" y="9271"/>
                  </a:lnTo>
                  <a:lnTo>
                    <a:pt x="54093" y="9375"/>
                  </a:lnTo>
                  <a:lnTo>
                    <a:pt x="54002" y="9479"/>
                  </a:lnTo>
                  <a:lnTo>
                    <a:pt x="53925" y="9595"/>
                  </a:lnTo>
                  <a:lnTo>
                    <a:pt x="53847" y="9712"/>
                  </a:lnTo>
                  <a:lnTo>
                    <a:pt x="53782" y="9842"/>
                  </a:lnTo>
                  <a:lnTo>
                    <a:pt x="53730" y="9984"/>
                  </a:lnTo>
                  <a:lnTo>
                    <a:pt x="53691" y="10127"/>
                  </a:lnTo>
                  <a:lnTo>
                    <a:pt x="53665" y="10270"/>
                  </a:lnTo>
                  <a:lnTo>
                    <a:pt x="53004" y="15910"/>
                  </a:lnTo>
                  <a:lnTo>
                    <a:pt x="52848" y="15897"/>
                  </a:lnTo>
                  <a:lnTo>
                    <a:pt x="52693" y="15897"/>
                  </a:lnTo>
                  <a:lnTo>
                    <a:pt x="52459" y="15910"/>
                  </a:lnTo>
                  <a:lnTo>
                    <a:pt x="52226" y="15936"/>
                  </a:lnTo>
                  <a:lnTo>
                    <a:pt x="51993" y="16000"/>
                  </a:lnTo>
                  <a:lnTo>
                    <a:pt x="51772" y="16065"/>
                  </a:lnTo>
                  <a:lnTo>
                    <a:pt x="51565" y="16156"/>
                  </a:lnTo>
                  <a:lnTo>
                    <a:pt x="51370" y="16273"/>
                  </a:lnTo>
                  <a:lnTo>
                    <a:pt x="51176" y="16402"/>
                  </a:lnTo>
                  <a:lnTo>
                    <a:pt x="50994" y="16545"/>
                  </a:lnTo>
                  <a:lnTo>
                    <a:pt x="50839" y="16701"/>
                  </a:lnTo>
                  <a:lnTo>
                    <a:pt x="50683" y="16869"/>
                  </a:lnTo>
                  <a:lnTo>
                    <a:pt x="50553" y="17064"/>
                  </a:lnTo>
                  <a:lnTo>
                    <a:pt x="50424" y="17258"/>
                  </a:lnTo>
                  <a:lnTo>
                    <a:pt x="50333" y="17466"/>
                  </a:lnTo>
                  <a:lnTo>
                    <a:pt x="50242" y="17686"/>
                  </a:lnTo>
                  <a:lnTo>
                    <a:pt x="50190" y="17919"/>
                  </a:lnTo>
                  <a:lnTo>
                    <a:pt x="50152" y="18166"/>
                  </a:lnTo>
                  <a:lnTo>
                    <a:pt x="50126" y="18386"/>
                  </a:lnTo>
                  <a:lnTo>
                    <a:pt x="50139" y="18619"/>
                  </a:lnTo>
                  <a:lnTo>
                    <a:pt x="50152" y="18827"/>
                  </a:lnTo>
                  <a:lnTo>
                    <a:pt x="50190" y="19047"/>
                  </a:lnTo>
                  <a:lnTo>
                    <a:pt x="50255" y="19255"/>
                  </a:lnTo>
                  <a:lnTo>
                    <a:pt x="50333" y="19449"/>
                  </a:lnTo>
                  <a:lnTo>
                    <a:pt x="50424" y="19644"/>
                  </a:lnTo>
                  <a:lnTo>
                    <a:pt x="50528" y="19838"/>
                  </a:lnTo>
                  <a:lnTo>
                    <a:pt x="50644" y="20007"/>
                  </a:lnTo>
                  <a:lnTo>
                    <a:pt x="50774" y="20175"/>
                  </a:lnTo>
                  <a:lnTo>
                    <a:pt x="50929" y="20318"/>
                  </a:lnTo>
                  <a:lnTo>
                    <a:pt x="51085" y="20461"/>
                  </a:lnTo>
                  <a:lnTo>
                    <a:pt x="51254" y="20590"/>
                  </a:lnTo>
                  <a:lnTo>
                    <a:pt x="51448" y="20707"/>
                  </a:lnTo>
                  <a:lnTo>
                    <a:pt x="51630" y="20798"/>
                  </a:lnTo>
                  <a:lnTo>
                    <a:pt x="51837" y="20888"/>
                  </a:lnTo>
                  <a:lnTo>
                    <a:pt x="49529" y="27773"/>
                  </a:lnTo>
                  <a:lnTo>
                    <a:pt x="38353" y="61237"/>
                  </a:lnTo>
                  <a:lnTo>
                    <a:pt x="38314" y="61393"/>
                  </a:lnTo>
                  <a:lnTo>
                    <a:pt x="38288" y="61549"/>
                  </a:lnTo>
                  <a:lnTo>
                    <a:pt x="38275" y="61704"/>
                  </a:lnTo>
                  <a:lnTo>
                    <a:pt x="38275" y="61860"/>
                  </a:lnTo>
                  <a:lnTo>
                    <a:pt x="38301" y="62015"/>
                  </a:lnTo>
                  <a:lnTo>
                    <a:pt x="38327" y="62158"/>
                  </a:lnTo>
                  <a:lnTo>
                    <a:pt x="38379" y="62314"/>
                  </a:lnTo>
                  <a:lnTo>
                    <a:pt x="38444" y="62443"/>
                  </a:lnTo>
                  <a:lnTo>
                    <a:pt x="38521" y="62586"/>
                  </a:lnTo>
                  <a:lnTo>
                    <a:pt x="38599" y="62702"/>
                  </a:lnTo>
                  <a:lnTo>
                    <a:pt x="38703" y="62819"/>
                  </a:lnTo>
                  <a:lnTo>
                    <a:pt x="38807" y="62923"/>
                  </a:lnTo>
                  <a:lnTo>
                    <a:pt x="38936" y="63027"/>
                  </a:lnTo>
                  <a:lnTo>
                    <a:pt x="39066" y="63104"/>
                  </a:lnTo>
                  <a:lnTo>
                    <a:pt x="39209" y="63182"/>
                  </a:lnTo>
                  <a:lnTo>
                    <a:pt x="39351" y="63247"/>
                  </a:lnTo>
                  <a:lnTo>
                    <a:pt x="83525" y="78002"/>
                  </a:lnTo>
                  <a:lnTo>
                    <a:pt x="82306" y="78313"/>
                  </a:lnTo>
                  <a:lnTo>
                    <a:pt x="64491" y="82955"/>
                  </a:lnTo>
                  <a:lnTo>
                    <a:pt x="64362" y="83007"/>
                  </a:lnTo>
                  <a:lnTo>
                    <a:pt x="64258" y="83071"/>
                  </a:lnTo>
                  <a:lnTo>
                    <a:pt x="64167" y="83162"/>
                  </a:lnTo>
                  <a:lnTo>
                    <a:pt x="64103" y="83253"/>
                  </a:lnTo>
                  <a:lnTo>
                    <a:pt x="64051" y="83370"/>
                  </a:lnTo>
                  <a:lnTo>
                    <a:pt x="64025" y="83486"/>
                  </a:lnTo>
                  <a:lnTo>
                    <a:pt x="64012" y="83616"/>
                  </a:lnTo>
                  <a:lnTo>
                    <a:pt x="64038" y="83746"/>
                  </a:lnTo>
                  <a:lnTo>
                    <a:pt x="70663" y="109158"/>
                  </a:lnTo>
                  <a:lnTo>
                    <a:pt x="68861" y="110040"/>
                  </a:lnTo>
                  <a:lnTo>
                    <a:pt x="364" y="143284"/>
                  </a:lnTo>
                  <a:lnTo>
                    <a:pt x="247" y="143361"/>
                  </a:lnTo>
                  <a:lnTo>
                    <a:pt x="156" y="143439"/>
                  </a:lnTo>
                  <a:lnTo>
                    <a:pt x="92" y="143543"/>
                  </a:lnTo>
                  <a:lnTo>
                    <a:pt x="40" y="143660"/>
                  </a:lnTo>
                  <a:lnTo>
                    <a:pt x="1" y="143776"/>
                  </a:lnTo>
                  <a:lnTo>
                    <a:pt x="1" y="143906"/>
                  </a:lnTo>
                  <a:lnTo>
                    <a:pt x="14" y="144023"/>
                  </a:lnTo>
                  <a:lnTo>
                    <a:pt x="66" y="144152"/>
                  </a:lnTo>
                  <a:lnTo>
                    <a:pt x="17284" y="179613"/>
                  </a:lnTo>
                  <a:lnTo>
                    <a:pt x="17323" y="179704"/>
                  </a:lnTo>
                  <a:lnTo>
                    <a:pt x="17388" y="179769"/>
                  </a:lnTo>
                  <a:lnTo>
                    <a:pt x="17452" y="179834"/>
                  </a:lnTo>
                  <a:lnTo>
                    <a:pt x="17530" y="179886"/>
                  </a:lnTo>
                  <a:lnTo>
                    <a:pt x="17608" y="179924"/>
                  </a:lnTo>
                  <a:lnTo>
                    <a:pt x="17686" y="179950"/>
                  </a:lnTo>
                  <a:lnTo>
                    <a:pt x="17777" y="179976"/>
                  </a:lnTo>
                  <a:lnTo>
                    <a:pt x="17932" y="179976"/>
                  </a:lnTo>
                  <a:lnTo>
                    <a:pt x="17997" y="179963"/>
                  </a:lnTo>
                  <a:lnTo>
                    <a:pt x="18075" y="179937"/>
                  </a:lnTo>
                  <a:lnTo>
                    <a:pt x="18140" y="179912"/>
                  </a:lnTo>
                  <a:lnTo>
                    <a:pt x="93781" y="143193"/>
                  </a:lnTo>
                  <a:lnTo>
                    <a:pt x="93923" y="133028"/>
                  </a:lnTo>
                  <a:lnTo>
                    <a:pt x="92134" y="132820"/>
                  </a:lnTo>
                  <a:lnTo>
                    <a:pt x="87246" y="122759"/>
                  </a:lnTo>
                  <a:lnTo>
                    <a:pt x="85677" y="119505"/>
                  </a:lnTo>
                  <a:lnTo>
                    <a:pt x="91343" y="118027"/>
                  </a:lnTo>
                  <a:lnTo>
                    <a:pt x="98383" y="129359"/>
                  </a:lnTo>
                  <a:lnTo>
                    <a:pt x="104270" y="129359"/>
                  </a:lnTo>
                  <a:lnTo>
                    <a:pt x="103064" y="127855"/>
                  </a:lnTo>
                  <a:lnTo>
                    <a:pt x="101793" y="126299"/>
                  </a:lnTo>
                  <a:lnTo>
                    <a:pt x="100484" y="124730"/>
                  </a:lnTo>
                  <a:lnTo>
                    <a:pt x="99135" y="123148"/>
                  </a:lnTo>
                  <a:lnTo>
                    <a:pt x="97800" y="121592"/>
                  </a:lnTo>
                  <a:lnTo>
                    <a:pt x="96490" y="120088"/>
                  </a:lnTo>
                  <a:lnTo>
                    <a:pt x="95220" y="118662"/>
                  </a:lnTo>
                  <a:lnTo>
                    <a:pt x="94040" y="117327"/>
                  </a:lnTo>
                  <a:lnTo>
                    <a:pt x="154083" y="101677"/>
                  </a:lnTo>
                  <a:lnTo>
                    <a:pt x="154615" y="101301"/>
                  </a:lnTo>
                  <a:lnTo>
                    <a:pt x="155160" y="100938"/>
                  </a:lnTo>
                  <a:lnTo>
                    <a:pt x="155704" y="100575"/>
                  </a:lnTo>
                  <a:lnTo>
                    <a:pt x="156262" y="100225"/>
                  </a:lnTo>
                  <a:lnTo>
                    <a:pt x="156819" y="99875"/>
                  </a:lnTo>
                  <a:lnTo>
                    <a:pt x="157403" y="99525"/>
                  </a:lnTo>
                  <a:lnTo>
                    <a:pt x="157973" y="99188"/>
                  </a:lnTo>
                  <a:lnTo>
                    <a:pt x="158570" y="98864"/>
                  </a:lnTo>
                  <a:lnTo>
                    <a:pt x="141714" y="80076"/>
                  </a:lnTo>
                  <a:lnTo>
                    <a:pt x="141650" y="79973"/>
                  </a:lnTo>
                  <a:lnTo>
                    <a:pt x="141585" y="79856"/>
                  </a:lnTo>
                  <a:lnTo>
                    <a:pt x="141559" y="79739"/>
                  </a:lnTo>
                  <a:lnTo>
                    <a:pt x="141559" y="79610"/>
                  </a:lnTo>
                  <a:lnTo>
                    <a:pt x="141572" y="79493"/>
                  </a:lnTo>
                  <a:lnTo>
                    <a:pt x="141611" y="79376"/>
                  </a:lnTo>
                  <a:lnTo>
                    <a:pt x="141675" y="79260"/>
                  </a:lnTo>
                  <a:lnTo>
                    <a:pt x="141766" y="79169"/>
                  </a:lnTo>
                  <a:lnTo>
                    <a:pt x="151322" y="70612"/>
                  </a:lnTo>
                  <a:lnTo>
                    <a:pt x="148975" y="61600"/>
                  </a:lnTo>
                  <a:lnTo>
                    <a:pt x="148936" y="61497"/>
                  </a:lnTo>
                  <a:lnTo>
                    <a:pt x="148884" y="61406"/>
                  </a:lnTo>
                  <a:lnTo>
                    <a:pt x="148819" y="61328"/>
                  </a:lnTo>
                  <a:lnTo>
                    <a:pt x="148742" y="61250"/>
                  </a:lnTo>
                  <a:lnTo>
                    <a:pt x="148651" y="61198"/>
                  </a:lnTo>
                  <a:lnTo>
                    <a:pt x="148560" y="61160"/>
                  </a:lnTo>
                  <a:lnTo>
                    <a:pt x="148456" y="61134"/>
                  </a:lnTo>
                  <a:lnTo>
                    <a:pt x="148353" y="61121"/>
                  </a:lnTo>
                  <a:lnTo>
                    <a:pt x="148275" y="61121"/>
                  </a:lnTo>
                  <a:lnTo>
                    <a:pt x="148184" y="61147"/>
                  </a:lnTo>
                  <a:lnTo>
                    <a:pt x="116017" y="69522"/>
                  </a:lnTo>
                  <a:lnTo>
                    <a:pt x="113774" y="70119"/>
                  </a:lnTo>
                  <a:lnTo>
                    <a:pt x="113774" y="70119"/>
                  </a:lnTo>
                  <a:lnTo>
                    <a:pt x="123161" y="42009"/>
                  </a:lnTo>
                  <a:lnTo>
                    <a:pt x="112347" y="38392"/>
                  </a:lnTo>
                  <a:lnTo>
                    <a:pt x="110234" y="37692"/>
                  </a:lnTo>
                  <a:lnTo>
                    <a:pt x="55130" y="19281"/>
                  </a:lnTo>
                  <a:lnTo>
                    <a:pt x="55208" y="19034"/>
                  </a:lnTo>
                  <a:lnTo>
                    <a:pt x="55247" y="18775"/>
                  </a:lnTo>
                  <a:lnTo>
                    <a:pt x="88024" y="22665"/>
                  </a:lnTo>
                  <a:lnTo>
                    <a:pt x="92419" y="23183"/>
                  </a:lnTo>
                  <a:lnTo>
                    <a:pt x="99408" y="24013"/>
                  </a:lnTo>
                  <a:lnTo>
                    <a:pt x="103803" y="24545"/>
                  </a:lnTo>
                  <a:lnTo>
                    <a:pt x="110804" y="25375"/>
                  </a:lnTo>
                  <a:lnTo>
                    <a:pt x="115200" y="25893"/>
                  </a:lnTo>
                  <a:lnTo>
                    <a:pt x="126519" y="27242"/>
                  </a:lnTo>
                  <a:lnTo>
                    <a:pt x="127673" y="17478"/>
                  </a:lnTo>
                  <a:lnTo>
                    <a:pt x="123290" y="16947"/>
                  </a:lnTo>
                  <a:lnTo>
                    <a:pt x="112244" y="15637"/>
                  </a:lnTo>
                  <a:lnTo>
                    <a:pt x="111894" y="15598"/>
                  </a:lnTo>
                  <a:lnTo>
                    <a:pt x="55429" y="8882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0;p15">
              <a:extLst>
                <a:ext uri="{FF2B5EF4-FFF2-40B4-BE49-F238E27FC236}">
                  <a16:creationId xmlns:a16="http://schemas.microsoft.com/office/drawing/2014/main" id="{717AF624-56B0-3E4C-0466-41F7392A9235}"/>
                </a:ext>
              </a:extLst>
            </p:cNvPr>
            <p:cNvSpPr/>
            <p:nvPr/>
          </p:nvSpPr>
          <p:spPr>
            <a:xfrm>
              <a:off x="3521175" y="3560550"/>
              <a:ext cx="225950" cy="25950"/>
            </a:xfrm>
            <a:custGeom>
              <a:avLst/>
              <a:gdLst/>
              <a:ahLst/>
              <a:cxnLst/>
              <a:rect l="l" t="t" r="r" b="b"/>
              <a:pathLst>
                <a:path w="9038" h="1038" fill="none" extrusionOk="0">
                  <a:moveTo>
                    <a:pt x="4772" y="0"/>
                  </a:moveTo>
                  <a:lnTo>
                    <a:pt x="4772" y="0"/>
                  </a:lnTo>
                  <a:lnTo>
                    <a:pt x="4474" y="0"/>
                  </a:lnTo>
                  <a:lnTo>
                    <a:pt x="4163" y="13"/>
                  </a:lnTo>
                  <a:lnTo>
                    <a:pt x="3864" y="39"/>
                  </a:lnTo>
                  <a:lnTo>
                    <a:pt x="3553" y="65"/>
                  </a:lnTo>
                  <a:lnTo>
                    <a:pt x="3255" y="104"/>
                  </a:lnTo>
                  <a:lnTo>
                    <a:pt x="2944" y="156"/>
                  </a:lnTo>
                  <a:lnTo>
                    <a:pt x="2646" y="208"/>
                  </a:lnTo>
                  <a:lnTo>
                    <a:pt x="2347" y="273"/>
                  </a:lnTo>
                  <a:lnTo>
                    <a:pt x="1751" y="415"/>
                  </a:lnTo>
                  <a:lnTo>
                    <a:pt x="1155" y="597"/>
                  </a:lnTo>
                  <a:lnTo>
                    <a:pt x="571" y="804"/>
                  </a:lnTo>
                  <a:lnTo>
                    <a:pt x="1" y="1038"/>
                  </a:lnTo>
                  <a:lnTo>
                    <a:pt x="9038" y="1038"/>
                  </a:lnTo>
                  <a:lnTo>
                    <a:pt x="9038" y="1038"/>
                  </a:lnTo>
                  <a:lnTo>
                    <a:pt x="8662" y="830"/>
                  </a:lnTo>
                  <a:lnTo>
                    <a:pt x="8273" y="649"/>
                  </a:lnTo>
                  <a:lnTo>
                    <a:pt x="7871" y="493"/>
                  </a:lnTo>
                  <a:lnTo>
                    <a:pt x="7443" y="363"/>
                  </a:lnTo>
                  <a:lnTo>
                    <a:pt x="7443" y="363"/>
                  </a:lnTo>
                  <a:lnTo>
                    <a:pt x="7119" y="273"/>
                  </a:lnTo>
                  <a:lnTo>
                    <a:pt x="6782" y="195"/>
                  </a:lnTo>
                  <a:lnTo>
                    <a:pt x="6458" y="143"/>
                  </a:lnTo>
                  <a:lnTo>
                    <a:pt x="6120" y="91"/>
                  </a:lnTo>
                  <a:lnTo>
                    <a:pt x="5783" y="52"/>
                  </a:lnTo>
                  <a:lnTo>
                    <a:pt x="5446" y="26"/>
                  </a:lnTo>
                  <a:lnTo>
                    <a:pt x="5109" y="0"/>
                  </a:lnTo>
                  <a:lnTo>
                    <a:pt x="4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1;p15">
              <a:extLst>
                <a:ext uri="{FF2B5EF4-FFF2-40B4-BE49-F238E27FC236}">
                  <a16:creationId xmlns:a16="http://schemas.microsoft.com/office/drawing/2014/main" id="{315AFF61-878F-E81B-D485-3366043628D8}"/>
                </a:ext>
              </a:extLst>
            </p:cNvPr>
            <p:cNvSpPr/>
            <p:nvPr/>
          </p:nvSpPr>
          <p:spPr>
            <a:xfrm>
              <a:off x="5037825" y="2558300"/>
              <a:ext cx="116075" cy="96625"/>
            </a:xfrm>
            <a:custGeom>
              <a:avLst/>
              <a:gdLst/>
              <a:ahLst/>
              <a:cxnLst/>
              <a:rect l="l" t="t" r="r" b="b"/>
              <a:pathLst>
                <a:path w="4643" h="3865" fill="none" extrusionOk="0">
                  <a:moveTo>
                    <a:pt x="2153" y="1"/>
                  </a:moveTo>
                  <a:lnTo>
                    <a:pt x="2153" y="1"/>
                  </a:lnTo>
                  <a:lnTo>
                    <a:pt x="2049" y="14"/>
                  </a:lnTo>
                  <a:lnTo>
                    <a:pt x="1932" y="40"/>
                  </a:lnTo>
                  <a:lnTo>
                    <a:pt x="1829" y="92"/>
                  </a:lnTo>
                  <a:lnTo>
                    <a:pt x="1725" y="169"/>
                  </a:lnTo>
                  <a:lnTo>
                    <a:pt x="208" y="1531"/>
                  </a:lnTo>
                  <a:lnTo>
                    <a:pt x="208" y="1531"/>
                  </a:lnTo>
                  <a:lnTo>
                    <a:pt x="117" y="1621"/>
                  </a:lnTo>
                  <a:lnTo>
                    <a:pt x="52" y="1725"/>
                  </a:lnTo>
                  <a:lnTo>
                    <a:pt x="14" y="1842"/>
                  </a:lnTo>
                  <a:lnTo>
                    <a:pt x="1" y="1972"/>
                  </a:lnTo>
                  <a:lnTo>
                    <a:pt x="1" y="2088"/>
                  </a:lnTo>
                  <a:lnTo>
                    <a:pt x="26" y="2218"/>
                  </a:lnTo>
                  <a:lnTo>
                    <a:pt x="78" y="2335"/>
                  </a:lnTo>
                  <a:lnTo>
                    <a:pt x="156" y="2438"/>
                  </a:lnTo>
                  <a:lnTo>
                    <a:pt x="1440" y="3865"/>
                  </a:lnTo>
                  <a:lnTo>
                    <a:pt x="1440" y="3865"/>
                  </a:lnTo>
                  <a:lnTo>
                    <a:pt x="2620" y="3800"/>
                  </a:lnTo>
                  <a:lnTo>
                    <a:pt x="3786" y="374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87"/>
                  </a:lnTo>
                  <a:lnTo>
                    <a:pt x="4577" y="2970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7"/>
                  </a:lnTo>
                  <a:lnTo>
                    <a:pt x="4603" y="2490"/>
                  </a:lnTo>
                  <a:lnTo>
                    <a:pt x="4551" y="2373"/>
                  </a:lnTo>
                  <a:lnTo>
                    <a:pt x="4474" y="2270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3"/>
                  </a:lnTo>
                  <a:lnTo>
                    <a:pt x="2282" y="14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2;p15">
              <a:extLst>
                <a:ext uri="{FF2B5EF4-FFF2-40B4-BE49-F238E27FC236}">
                  <a16:creationId xmlns:a16="http://schemas.microsoft.com/office/drawing/2014/main" id="{0B64C76D-2D2F-A357-9E3B-3635AFF26061}"/>
                </a:ext>
              </a:extLst>
            </p:cNvPr>
            <p:cNvSpPr/>
            <p:nvPr/>
          </p:nvSpPr>
          <p:spPr>
            <a:xfrm>
              <a:off x="5161650" y="244712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4"/>
                  </a:lnTo>
                  <a:lnTo>
                    <a:pt x="1932" y="39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0" y="1621"/>
                  </a:lnTo>
                  <a:lnTo>
                    <a:pt x="65" y="1738"/>
                  </a:lnTo>
                  <a:lnTo>
                    <a:pt x="26" y="1855"/>
                  </a:lnTo>
                  <a:lnTo>
                    <a:pt x="0" y="1971"/>
                  </a:lnTo>
                  <a:lnTo>
                    <a:pt x="13" y="2088"/>
                  </a:lnTo>
                  <a:lnTo>
                    <a:pt x="39" y="2218"/>
                  </a:lnTo>
                  <a:lnTo>
                    <a:pt x="91" y="2334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90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6" y="4694"/>
                  </a:lnTo>
                  <a:lnTo>
                    <a:pt x="2710" y="4668"/>
                  </a:lnTo>
                  <a:lnTo>
                    <a:pt x="2827" y="4616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5" y="3086"/>
                  </a:lnTo>
                  <a:lnTo>
                    <a:pt x="4590" y="2983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6" y="2270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2" y="117"/>
                  </a:lnTo>
                  <a:lnTo>
                    <a:pt x="2425" y="52"/>
                  </a:lnTo>
                  <a:lnTo>
                    <a:pt x="2295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3;p15">
              <a:extLst>
                <a:ext uri="{FF2B5EF4-FFF2-40B4-BE49-F238E27FC236}">
                  <a16:creationId xmlns:a16="http://schemas.microsoft.com/office/drawing/2014/main" id="{6A487AE3-868B-6129-FF35-E2F6F14DE609}"/>
                </a:ext>
              </a:extLst>
            </p:cNvPr>
            <p:cNvSpPr/>
            <p:nvPr/>
          </p:nvSpPr>
          <p:spPr>
            <a:xfrm>
              <a:off x="5285800" y="233595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2152" y="0"/>
                  </a:moveTo>
                  <a:lnTo>
                    <a:pt x="2152" y="0"/>
                  </a:lnTo>
                  <a:lnTo>
                    <a:pt x="2036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25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17" y="1621"/>
                  </a:lnTo>
                  <a:lnTo>
                    <a:pt x="52" y="1738"/>
                  </a:lnTo>
                  <a:lnTo>
                    <a:pt x="13" y="1854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26" y="2217"/>
                  </a:lnTo>
                  <a:lnTo>
                    <a:pt x="78" y="2334"/>
                  </a:lnTo>
                  <a:lnTo>
                    <a:pt x="156" y="2438"/>
                  </a:lnTo>
                  <a:lnTo>
                    <a:pt x="1997" y="4499"/>
                  </a:lnTo>
                  <a:lnTo>
                    <a:pt x="1997" y="4499"/>
                  </a:lnTo>
                  <a:lnTo>
                    <a:pt x="2101" y="4590"/>
                  </a:lnTo>
                  <a:lnTo>
                    <a:pt x="2217" y="4655"/>
                  </a:lnTo>
                  <a:lnTo>
                    <a:pt x="2347" y="4694"/>
                  </a:lnTo>
                  <a:lnTo>
                    <a:pt x="2477" y="4707"/>
                  </a:lnTo>
                  <a:lnTo>
                    <a:pt x="2477" y="4707"/>
                  </a:lnTo>
                  <a:lnTo>
                    <a:pt x="2593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04" y="4538"/>
                  </a:lnTo>
                  <a:lnTo>
                    <a:pt x="4421" y="3177"/>
                  </a:lnTo>
                  <a:lnTo>
                    <a:pt x="4421" y="3177"/>
                  </a:lnTo>
                  <a:lnTo>
                    <a:pt x="4512" y="3086"/>
                  </a:lnTo>
                  <a:lnTo>
                    <a:pt x="4577" y="2982"/>
                  </a:lnTo>
                  <a:lnTo>
                    <a:pt x="4616" y="2866"/>
                  </a:lnTo>
                  <a:lnTo>
                    <a:pt x="4642" y="2736"/>
                  </a:lnTo>
                  <a:lnTo>
                    <a:pt x="4642" y="2619"/>
                  </a:lnTo>
                  <a:lnTo>
                    <a:pt x="4603" y="2490"/>
                  </a:lnTo>
                  <a:lnTo>
                    <a:pt x="4551" y="2386"/>
                  </a:lnTo>
                  <a:lnTo>
                    <a:pt x="4473" y="2269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8" y="130"/>
                  </a:lnTo>
                  <a:lnTo>
                    <a:pt x="2412" y="52"/>
                  </a:lnTo>
                  <a:lnTo>
                    <a:pt x="2282" y="13"/>
                  </a:lnTo>
                  <a:lnTo>
                    <a:pt x="21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4;p15">
              <a:extLst>
                <a:ext uri="{FF2B5EF4-FFF2-40B4-BE49-F238E27FC236}">
                  <a16:creationId xmlns:a16="http://schemas.microsoft.com/office/drawing/2014/main" id="{C0F9EB43-5660-2C3C-F9D9-94CCDD43F5FA}"/>
                </a:ext>
              </a:extLst>
            </p:cNvPr>
            <p:cNvSpPr/>
            <p:nvPr/>
          </p:nvSpPr>
          <p:spPr>
            <a:xfrm>
              <a:off x="4132175" y="2296400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53" y="1"/>
                  </a:moveTo>
                  <a:lnTo>
                    <a:pt x="2153" y="1"/>
                  </a:lnTo>
                  <a:lnTo>
                    <a:pt x="2036" y="14"/>
                  </a:lnTo>
                  <a:lnTo>
                    <a:pt x="1933" y="39"/>
                  </a:lnTo>
                  <a:lnTo>
                    <a:pt x="1829" y="91"/>
                  </a:lnTo>
                  <a:lnTo>
                    <a:pt x="1725" y="156"/>
                  </a:lnTo>
                  <a:lnTo>
                    <a:pt x="208" y="1518"/>
                  </a:lnTo>
                  <a:lnTo>
                    <a:pt x="208" y="1518"/>
                  </a:lnTo>
                  <a:lnTo>
                    <a:pt x="117" y="1621"/>
                  </a:lnTo>
                  <a:lnTo>
                    <a:pt x="53" y="1725"/>
                  </a:lnTo>
                  <a:lnTo>
                    <a:pt x="14" y="1842"/>
                  </a:lnTo>
                  <a:lnTo>
                    <a:pt x="1" y="1971"/>
                  </a:lnTo>
                  <a:lnTo>
                    <a:pt x="1" y="2088"/>
                  </a:lnTo>
                  <a:lnTo>
                    <a:pt x="27" y="2205"/>
                  </a:lnTo>
                  <a:lnTo>
                    <a:pt x="79" y="2321"/>
                  </a:lnTo>
                  <a:lnTo>
                    <a:pt x="156" y="2425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7"/>
                  </a:lnTo>
                  <a:lnTo>
                    <a:pt x="2231" y="4642"/>
                  </a:lnTo>
                  <a:lnTo>
                    <a:pt x="2348" y="4681"/>
                  </a:lnTo>
                  <a:lnTo>
                    <a:pt x="2477" y="4707"/>
                  </a:lnTo>
                  <a:lnTo>
                    <a:pt x="2477" y="4707"/>
                  </a:lnTo>
                  <a:lnTo>
                    <a:pt x="2594" y="4694"/>
                  </a:lnTo>
                  <a:lnTo>
                    <a:pt x="2711" y="4655"/>
                  </a:lnTo>
                  <a:lnTo>
                    <a:pt x="2814" y="4603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73"/>
                  </a:lnTo>
                  <a:lnTo>
                    <a:pt x="4578" y="2970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7"/>
                  </a:lnTo>
                  <a:lnTo>
                    <a:pt x="4604" y="2490"/>
                  </a:lnTo>
                  <a:lnTo>
                    <a:pt x="4552" y="2373"/>
                  </a:lnTo>
                  <a:lnTo>
                    <a:pt x="4474" y="2270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2"/>
                  </a:lnTo>
                  <a:lnTo>
                    <a:pt x="2283" y="14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5;p15">
              <a:extLst>
                <a:ext uri="{FF2B5EF4-FFF2-40B4-BE49-F238E27FC236}">
                  <a16:creationId xmlns:a16="http://schemas.microsoft.com/office/drawing/2014/main" id="{1D36D149-2E66-FECA-4B20-35307A295133}"/>
                </a:ext>
              </a:extLst>
            </p:cNvPr>
            <p:cNvSpPr/>
            <p:nvPr/>
          </p:nvSpPr>
          <p:spPr>
            <a:xfrm>
              <a:off x="5409625" y="2224775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2165" y="0"/>
                  </a:moveTo>
                  <a:lnTo>
                    <a:pt x="2165" y="0"/>
                  </a:lnTo>
                  <a:lnTo>
                    <a:pt x="2049" y="13"/>
                  </a:lnTo>
                  <a:lnTo>
                    <a:pt x="1932" y="52"/>
                  </a:lnTo>
                  <a:lnTo>
                    <a:pt x="1828" y="104"/>
                  </a:lnTo>
                  <a:lnTo>
                    <a:pt x="1724" y="169"/>
                  </a:lnTo>
                  <a:lnTo>
                    <a:pt x="207" y="1530"/>
                  </a:lnTo>
                  <a:lnTo>
                    <a:pt x="207" y="1530"/>
                  </a:lnTo>
                  <a:lnTo>
                    <a:pt x="130" y="1621"/>
                  </a:lnTo>
                  <a:lnTo>
                    <a:pt x="65" y="1738"/>
                  </a:lnTo>
                  <a:lnTo>
                    <a:pt x="13" y="1854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39" y="2217"/>
                  </a:lnTo>
                  <a:lnTo>
                    <a:pt x="91" y="2334"/>
                  </a:lnTo>
                  <a:lnTo>
                    <a:pt x="169" y="2438"/>
                  </a:lnTo>
                  <a:lnTo>
                    <a:pt x="2010" y="4499"/>
                  </a:lnTo>
                  <a:lnTo>
                    <a:pt x="2010" y="4499"/>
                  </a:lnTo>
                  <a:lnTo>
                    <a:pt x="2113" y="4590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89" y="4707"/>
                  </a:lnTo>
                  <a:lnTo>
                    <a:pt x="2489" y="4707"/>
                  </a:lnTo>
                  <a:lnTo>
                    <a:pt x="2606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7" y="4551"/>
                  </a:lnTo>
                  <a:lnTo>
                    <a:pt x="4434" y="3190"/>
                  </a:lnTo>
                  <a:lnTo>
                    <a:pt x="4434" y="3190"/>
                  </a:lnTo>
                  <a:lnTo>
                    <a:pt x="4525" y="3086"/>
                  </a:lnTo>
                  <a:lnTo>
                    <a:pt x="4590" y="2982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19"/>
                  </a:lnTo>
                  <a:lnTo>
                    <a:pt x="4616" y="2503"/>
                  </a:lnTo>
                  <a:lnTo>
                    <a:pt x="4564" y="2386"/>
                  </a:lnTo>
                  <a:lnTo>
                    <a:pt x="4486" y="2282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8" y="130"/>
                  </a:lnTo>
                  <a:lnTo>
                    <a:pt x="2412" y="65"/>
                  </a:lnTo>
                  <a:lnTo>
                    <a:pt x="2295" y="26"/>
                  </a:lnTo>
                  <a:lnTo>
                    <a:pt x="21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6;p15">
              <a:extLst>
                <a:ext uri="{FF2B5EF4-FFF2-40B4-BE49-F238E27FC236}">
                  <a16:creationId xmlns:a16="http://schemas.microsoft.com/office/drawing/2014/main" id="{F3204969-9897-9C41-37C8-0DBB48DEE2F6}"/>
                </a:ext>
              </a:extLst>
            </p:cNvPr>
            <p:cNvSpPr/>
            <p:nvPr/>
          </p:nvSpPr>
          <p:spPr>
            <a:xfrm>
              <a:off x="4256000" y="218522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2127" y="0"/>
                  </a:moveTo>
                  <a:lnTo>
                    <a:pt x="2127" y="0"/>
                  </a:lnTo>
                  <a:lnTo>
                    <a:pt x="2023" y="13"/>
                  </a:lnTo>
                  <a:lnTo>
                    <a:pt x="1920" y="52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0" y="1621"/>
                  </a:lnTo>
                  <a:lnTo>
                    <a:pt x="65" y="1725"/>
                  </a:lnTo>
                  <a:lnTo>
                    <a:pt x="27" y="1841"/>
                  </a:lnTo>
                  <a:lnTo>
                    <a:pt x="1" y="1971"/>
                  </a:lnTo>
                  <a:lnTo>
                    <a:pt x="14" y="2088"/>
                  </a:lnTo>
                  <a:lnTo>
                    <a:pt x="40" y="2217"/>
                  </a:lnTo>
                  <a:lnTo>
                    <a:pt x="91" y="2321"/>
                  </a:lnTo>
                  <a:lnTo>
                    <a:pt x="169" y="2438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14" y="4577"/>
                  </a:lnTo>
                  <a:lnTo>
                    <a:pt x="2231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8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6" y="3086"/>
                  </a:lnTo>
                  <a:lnTo>
                    <a:pt x="4590" y="2969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6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7" y="2269"/>
                  </a:lnTo>
                  <a:lnTo>
                    <a:pt x="2840" y="428"/>
                  </a:lnTo>
                  <a:lnTo>
                    <a:pt x="2360" y="856"/>
                  </a:lnTo>
                  <a:lnTo>
                    <a:pt x="21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7;p15">
              <a:extLst>
                <a:ext uri="{FF2B5EF4-FFF2-40B4-BE49-F238E27FC236}">
                  <a16:creationId xmlns:a16="http://schemas.microsoft.com/office/drawing/2014/main" id="{6A23BD60-964E-CDFC-894F-4D35E4DD5E72}"/>
                </a:ext>
              </a:extLst>
            </p:cNvPr>
            <p:cNvSpPr/>
            <p:nvPr/>
          </p:nvSpPr>
          <p:spPr>
            <a:xfrm>
              <a:off x="5533425" y="2113900"/>
              <a:ext cx="116400" cy="117375"/>
            </a:xfrm>
            <a:custGeom>
              <a:avLst/>
              <a:gdLst/>
              <a:ahLst/>
              <a:cxnLst/>
              <a:rect l="l" t="t" r="r" b="b"/>
              <a:pathLst>
                <a:path w="4656" h="4695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"/>
                  </a:lnTo>
                  <a:lnTo>
                    <a:pt x="1946" y="40"/>
                  </a:lnTo>
                  <a:lnTo>
                    <a:pt x="1829" y="92"/>
                  </a:lnTo>
                  <a:lnTo>
                    <a:pt x="1738" y="157"/>
                  </a:lnTo>
                  <a:lnTo>
                    <a:pt x="221" y="1518"/>
                  </a:lnTo>
                  <a:lnTo>
                    <a:pt x="221" y="1518"/>
                  </a:lnTo>
                  <a:lnTo>
                    <a:pt x="131" y="1622"/>
                  </a:lnTo>
                  <a:lnTo>
                    <a:pt x="66" y="1725"/>
                  </a:lnTo>
                  <a:lnTo>
                    <a:pt x="27" y="1842"/>
                  </a:lnTo>
                  <a:lnTo>
                    <a:pt x="1" y="1959"/>
                  </a:lnTo>
                  <a:lnTo>
                    <a:pt x="14" y="2088"/>
                  </a:lnTo>
                  <a:lnTo>
                    <a:pt x="40" y="2205"/>
                  </a:lnTo>
                  <a:lnTo>
                    <a:pt x="92" y="2322"/>
                  </a:lnTo>
                  <a:lnTo>
                    <a:pt x="169" y="2425"/>
                  </a:lnTo>
                  <a:lnTo>
                    <a:pt x="2011" y="4487"/>
                  </a:lnTo>
                  <a:lnTo>
                    <a:pt x="2011" y="4487"/>
                  </a:lnTo>
                  <a:lnTo>
                    <a:pt x="2114" y="4578"/>
                  </a:lnTo>
                  <a:lnTo>
                    <a:pt x="2231" y="4643"/>
                  </a:lnTo>
                  <a:lnTo>
                    <a:pt x="2361" y="4682"/>
                  </a:lnTo>
                  <a:lnTo>
                    <a:pt x="2490" y="4694"/>
                  </a:lnTo>
                  <a:lnTo>
                    <a:pt x="2490" y="4694"/>
                  </a:lnTo>
                  <a:lnTo>
                    <a:pt x="2607" y="4694"/>
                  </a:lnTo>
                  <a:lnTo>
                    <a:pt x="2724" y="4656"/>
                  </a:lnTo>
                  <a:lnTo>
                    <a:pt x="2827" y="4604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6" y="3074"/>
                  </a:lnTo>
                  <a:lnTo>
                    <a:pt x="4591" y="2970"/>
                  </a:lnTo>
                  <a:lnTo>
                    <a:pt x="4630" y="2853"/>
                  </a:lnTo>
                  <a:lnTo>
                    <a:pt x="4656" y="2737"/>
                  </a:lnTo>
                  <a:lnTo>
                    <a:pt x="4643" y="2607"/>
                  </a:lnTo>
                  <a:lnTo>
                    <a:pt x="4617" y="2490"/>
                  </a:lnTo>
                  <a:lnTo>
                    <a:pt x="4565" y="2374"/>
                  </a:lnTo>
                  <a:lnTo>
                    <a:pt x="4487" y="2270"/>
                  </a:lnTo>
                  <a:lnTo>
                    <a:pt x="2646" y="208"/>
                  </a:lnTo>
                  <a:lnTo>
                    <a:pt x="2646" y="208"/>
                  </a:lnTo>
                  <a:lnTo>
                    <a:pt x="2542" y="118"/>
                  </a:lnTo>
                  <a:lnTo>
                    <a:pt x="2425" y="53"/>
                  </a:lnTo>
                  <a:lnTo>
                    <a:pt x="2296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8;p15">
              <a:extLst>
                <a:ext uri="{FF2B5EF4-FFF2-40B4-BE49-F238E27FC236}">
                  <a16:creationId xmlns:a16="http://schemas.microsoft.com/office/drawing/2014/main" id="{C6653030-F2BC-51FE-13B3-4ABD88C4FE53}"/>
                </a:ext>
              </a:extLst>
            </p:cNvPr>
            <p:cNvSpPr/>
            <p:nvPr/>
          </p:nvSpPr>
          <p:spPr>
            <a:xfrm>
              <a:off x="4388900" y="2084750"/>
              <a:ext cx="107325" cy="106975"/>
            </a:xfrm>
            <a:custGeom>
              <a:avLst/>
              <a:gdLst/>
              <a:ahLst/>
              <a:cxnLst/>
              <a:rect l="l" t="t" r="r" b="b"/>
              <a:pathLst>
                <a:path w="4293" h="4279" fill="none" extrusionOk="0">
                  <a:moveTo>
                    <a:pt x="2477" y="0"/>
                  </a:moveTo>
                  <a:lnTo>
                    <a:pt x="0" y="2217"/>
                  </a:lnTo>
                  <a:lnTo>
                    <a:pt x="1647" y="4058"/>
                  </a:lnTo>
                  <a:lnTo>
                    <a:pt x="1647" y="4058"/>
                  </a:lnTo>
                  <a:lnTo>
                    <a:pt x="1751" y="4162"/>
                  </a:lnTo>
                  <a:lnTo>
                    <a:pt x="1868" y="4227"/>
                  </a:lnTo>
                  <a:lnTo>
                    <a:pt x="1997" y="4266"/>
                  </a:lnTo>
                  <a:lnTo>
                    <a:pt x="2127" y="4279"/>
                  </a:lnTo>
                  <a:lnTo>
                    <a:pt x="2127" y="4279"/>
                  </a:lnTo>
                  <a:lnTo>
                    <a:pt x="2244" y="4266"/>
                  </a:lnTo>
                  <a:lnTo>
                    <a:pt x="2360" y="4240"/>
                  </a:lnTo>
                  <a:lnTo>
                    <a:pt x="2464" y="4188"/>
                  </a:lnTo>
                  <a:lnTo>
                    <a:pt x="2555" y="4110"/>
                  </a:lnTo>
                  <a:lnTo>
                    <a:pt x="4072" y="2749"/>
                  </a:lnTo>
                  <a:lnTo>
                    <a:pt x="4072" y="2749"/>
                  </a:lnTo>
                  <a:lnTo>
                    <a:pt x="4162" y="2658"/>
                  </a:lnTo>
                  <a:lnTo>
                    <a:pt x="4227" y="2541"/>
                  </a:lnTo>
                  <a:lnTo>
                    <a:pt x="4266" y="2425"/>
                  </a:lnTo>
                  <a:lnTo>
                    <a:pt x="4292" y="2308"/>
                  </a:lnTo>
                  <a:lnTo>
                    <a:pt x="4279" y="2178"/>
                  </a:lnTo>
                  <a:lnTo>
                    <a:pt x="4253" y="2062"/>
                  </a:lnTo>
                  <a:lnTo>
                    <a:pt x="4201" y="1945"/>
                  </a:lnTo>
                  <a:lnTo>
                    <a:pt x="4124" y="1841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9;p15">
              <a:extLst>
                <a:ext uri="{FF2B5EF4-FFF2-40B4-BE49-F238E27FC236}">
                  <a16:creationId xmlns:a16="http://schemas.microsoft.com/office/drawing/2014/main" id="{5BA93345-72A6-27DB-3B13-5FD15B0C103C}"/>
                </a:ext>
              </a:extLst>
            </p:cNvPr>
            <p:cNvSpPr/>
            <p:nvPr/>
          </p:nvSpPr>
          <p:spPr>
            <a:xfrm>
              <a:off x="5657575" y="200272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53" y="1"/>
                  </a:moveTo>
                  <a:lnTo>
                    <a:pt x="2153" y="1"/>
                  </a:lnTo>
                  <a:lnTo>
                    <a:pt x="2049" y="14"/>
                  </a:lnTo>
                  <a:lnTo>
                    <a:pt x="1933" y="40"/>
                  </a:lnTo>
                  <a:lnTo>
                    <a:pt x="1829" y="91"/>
                  </a:lnTo>
                  <a:lnTo>
                    <a:pt x="1725" y="156"/>
                  </a:lnTo>
                  <a:lnTo>
                    <a:pt x="208" y="1518"/>
                  </a:lnTo>
                  <a:lnTo>
                    <a:pt x="208" y="1518"/>
                  </a:lnTo>
                  <a:lnTo>
                    <a:pt x="117" y="1621"/>
                  </a:lnTo>
                  <a:lnTo>
                    <a:pt x="53" y="1725"/>
                  </a:lnTo>
                  <a:lnTo>
                    <a:pt x="14" y="1842"/>
                  </a:lnTo>
                  <a:lnTo>
                    <a:pt x="1" y="1971"/>
                  </a:lnTo>
                  <a:lnTo>
                    <a:pt x="1" y="2088"/>
                  </a:lnTo>
                  <a:lnTo>
                    <a:pt x="27" y="2205"/>
                  </a:lnTo>
                  <a:lnTo>
                    <a:pt x="78" y="2322"/>
                  </a:lnTo>
                  <a:lnTo>
                    <a:pt x="156" y="2425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8"/>
                  </a:lnTo>
                  <a:lnTo>
                    <a:pt x="2231" y="4642"/>
                  </a:lnTo>
                  <a:lnTo>
                    <a:pt x="2347" y="4681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594" y="4694"/>
                  </a:lnTo>
                  <a:lnTo>
                    <a:pt x="2711" y="4655"/>
                  </a:lnTo>
                  <a:lnTo>
                    <a:pt x="2814" y="4604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74"/>
                  </a:lnTo>
                  <a:lnTo>
                    <a:pt x="4578" y="2970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7"/>
                  </a:lnTo>
                  <a:lnTo>
                    <a:pt x="4616" y="2490"/>
                  </a:lnTo>
                  <a:lnTo>
                    <a:pt x="4552" y="2373"/>
                  </a:lnTo>
                  <a:lnTo>
                    <a:pt x="4487" y="2270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3"/>
                  </a:lnTo>
                  <a:lnTo>
                    <a:pt x="2283" y="14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0;p15">
              <a:extLst>
                <a:ext uri="{FF2B5EF4-FFF2-40B4-BE49-F238E27FC236}">
                  <a16:creationId xmlns:a16="http://schemas.microsoft.com/office/drawing/2014/main" id="{555EF47D-68FF-E620-19B4-516EAFDA1AEF}"/>
                </a:ext>
              </a:extLst>
            </p:cNvPr>
            <p:cNvSpPr/>
            <p:nvPr/>
          </p:nvSpPr>
          <p:spPr>
            <a:xfrm>
              <a:off x="4513050" y="1973550"/>
              <a:ext cx="106975" cy="107000"/>
            </a:xfrm>
            <a:custGeom>
              <a:avLst/>
              <a:gdLst/>
              <a:ahLst/>
              <a:cxnLst/>
              <a:rect l="l" t="t" r="r" b="b"/>
              <a:pathLst>
                <a:path w="4279" h="4280" fill="none" extrusionOk="0">
                  <a:moveTo>
                    <a:pt x="2464" y="1"/>
                  </a:moveTo>
                  <a:lnTo>
                    <a:pt x="0" y="2231"/>
                  </a:lnTo>
                  <a:lnTo>
                    <a:pt x="1647" y="4059"/>
                  </a:lnTo>
                  <a:lnTo>
                    <a:pt x="1647" y="4059"/>
                  </a:lnTo>
                  <a:lnTo>
                    <a:pt x="1751" y="4163"/>
                  </a:lnTo>
                  <a:lnTo>
                    <a:pt x="1867" y="4228"/>
                  </a:lnTo>
                  <a:lnTo>
                    <a:pt x="1997" y="4266"/>
                  </a:lnTo>
                  <a:lnTo>
                    <a:pt x="2127" y="4279"/>
                  </a:lnTo>
                  <a:lnTo>
                    <a:pt x="2127" y="4279"/>
                  </a:lnTo>
                  <a:lnTo>
                    <a:pt x="2243" y="4266"/>
                  </a:lnTo>
                  <a:lnTo>
                    <a:pt x="2347" y="4241"/>
                  </a:lnTo>
                  <a:lnTo>
                    <a:pt x="2451" y="4189"/>
                  </a:lnTo>
                  <a:lnTo>
                    <a:pt x="2555" y="4111"/>
                  </a:lnTo>
                  <a:lnTo>
                    <a:pt x="4071" y="2750"/>
                  </a:lnTo>
                  <a:lnTo>
                    <a:pt x="4071" y="2750"/>
                  </a:lnTo>
                  <a:lnTo>
                    <a:pt x="4162" y="2659"/>
                  </a:lnTo>
                  <a:lnTo>
                    <a:pt x="4227" y="2555"/>
                  </a:lnTo>
                  <a:lnTo>
                    <a:pt x="4266" y="2438"/>
                  </a:lnTo>
                  <a:lnTo>
                    <a:pt x="4279" y="2309"/>
                  </a:lnTo>
                  <a:lnTo>
                    <a:pt x="4279" y="2192"/>
                  </a:lnTo>
                  <a:lnTo>
                    <a:pt x="4253" y="2062"/>
                  </a:lnTo>
                  <a:lnTo>
                    <a:pt x="4201" y="1946"/>
                  </a:lnTo>
                  <a:lnTo>
                    <a:pt x="4123" y="1842"/>
                  </a:lnTo>
                  <a:lnTo>
                    <a:pt x="24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1;p15">
              <a:extLst>
                <a:ext uri="{FF2B5EF4-FFF2-40B4-BE49-F238E27FC236}">
                  <a16:creationId xmlns:a16="http://schemas.microsoft.com/office/drawing/2014/main" id="{7720F8FF-0FC1-E23F-AA92-B641E54755FD}"/>
                </a:ext>
              </a:extLst>
            </p:cNvPr>
            <p:cNvSpPr/>
            <p:nvPr/>
          </p:nvSpPr>
          <p:spPr>
            <a:xfrm>
              <a:off x="5781400" y="1891550"/>
              <a:ext cx="116400" cy="117700"/>
            </a:xfrm>
            <a:custGeom>
              <a:avLst/>
              <a:gdLst/>
              <a:ahLst/>
              <a:cxnLst/>
              <a:rect l="l" t="t" r="r" b="b"/>
              <a:pathLst>
                <a:path w="4656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3"/>
                  </a:lnTo>
                  <a:lnTo>
                    <a:pt x="1932" y="39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0" y="1621"/>
                  </a:lnTo>
                  <a:lnTo>
                    <a:pt x="65" y="1725"/>
                  </a:lnTo>
                  <a:lnTo>
                    <a:pt x="26" y="1842"/>
                  </a:lnTo>
                  <a:lnTo>
                    <a:pt x="1" y="1971"/>
                  </a:lnTo>
                  <a:lnTo>
                    <a:pt x="14" y="2088"/>
                  </a:lnTo>
                  <a:lnTo>
                    <a:pt x="39" y="2218"/>
                  </a:lnTo>
                  <a:lnTo>
                    <a:pt x="91" y="2321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7"/>
                  </a:lnTo>
                  <a:lnTo>
                    <a:pt x="2231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0" y="4668"/>
                  </a:lnTo>
                  <a:lnTo>
                    <a:pt x="2827" y="4616"/>
                  </a:lnTo>
                  <a:lnTo>
                    <a:pt x="2918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6" y="3086"/>
                  </a:lnTo>
                  <a:lnTo>
                    <a:pt x="4590" y="2970"/>
                  </a:lnTo>
                  <a:lnTo>
                    <a:pt x="4629" y="2853"/>
                  </a:lnTo>
                  <a:lnTo>
                    <a:pt x="4655" y="2736"/>
                  </a:lnTo>
                  <a:lnTo>
                    <a:pt x="4642" y="2607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7" y="2270"/>
                  </a:lnTo>
                  <a:lnTo>
                    <a:pt x="2646" y="208"/>
                  </a:lnTo>
                  <a:lnTo>
                    <a:pt x="2646" y="208"/>
                  </a:lnTo>
                  <a:lnTo>
                    <a:pt x="2542" y="117"/>
                  </a:lnTo>
                  <a:lnTo>
                    <a:pt x="2425" y="52"/>
                  </a:lnTo>
                  <a:lnTo>
                    <a:pt x="2295" y="13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2;p15">
              <a:extLst>
                <a:ext uri="{FF2B5EF4-FFF2-40B4-BE49-F238E27FC236}">
                  <a16:creationId xmlns:a16="http://schemas.microsoft.com/office/drawing/2014/main" id="{D7EE9729-1691-8F99-AB7A-D4666AC76313}"/>
                </a:ext>
              </a:extLst>
            </p:cNvPr>
            <p:cNvSpPr/>
            <p:nvPr/>
          </p:nvSpPr>
          <p:spPr>
            <a:xfrm>
              <a:off x="4635250" y="1851675"/>
              <a:ext cx="108925" cy="117700"/>
            </a:xfrm>
            <a:custGeom>
              <a:avLst/>
              <a:gdLst/>
              <a:ahLst/>
              <a:cxnLst/>
              <a:rect l="l" t="t" r="r" b="b"/>
              <a:pathLst>
                <a:path w="4357" h="4708" fill="none" extrusionOk="0">
                  <a:moveTo>
                    <a:pt x="1867" y="1"/>
                  </a:moveTo>
                  <a:lnTo>
                    <a:pt x="1867" y="1"/>
                  </a:lnTo>
                  <a:lnTo>
                    <a:pt x="1751" y="14"/>
                  </a:lnTo>
                  <a:lnTo>
                    <a:pt x="1647" y="53"/>
                  </a:lnTo>
                  <a:lnTo>
                    <a:pt x="1530" y="92"/>
                  </a:lnTo>
                  <a:lnTo>
                    <a:pt x="1440" y="169"/>
                  </a:lnTo>
                  <a:lnTo>
                    <a:pt x="0" y="1466"/>
                  </a:lnTo>
                  <a:lnTo>
                    <a:pt x="402" y="2348"/>
                  </a:lnTo>
                  <a:lnTo>
                    <a:pt x="65" y="2659"/>
                  </a:lnTo>
                  <a:lnTo>
                    <a:pt x="1712" y="4500"/>
                  </a:lnTo>
                  <a:lnTo>
                    <a:pt x="1712" y="4500"/>
                  </a:lnTo>
                  <a:lnTo>
                    <a:pt x="1816" y="4591"/>
                  </a:lnTo>
                  <a:lnTo>
                    <a:pt x="1932" y="4655"/>
                  </a:lnTo>
                  <a:lnTo>
                    <a:pt x="2062" y="4694"/>
                  </a:lnTo>
                  <a:lnTo>
                    <a:pt x="2192" y="4707"/>
                  </a:lnTo>
                  <a:lnTo>
                    <a:pt x="2192" y="4707"/>
                  </a:lnTo>
                  <a:lnTo>
                    <a:pt x="2308" y="4694"/>
                  </a:lnTo>
                  <a:lnTo>
                    <a:pt x="2425" y="4668"/>
                  </a:lnTo>
                  <a:lnTo>
                    <a:pt x="2529" y="4617"/>
                  </a:lnTo>
                  <a:lnTo>
                    <a:pt x="2619" y="4539"/>
                  </a:lnTo>
                  <a:lnTo>
                    <a:pt x="4136" y="3177"/>
                  </a:lnTo>
                  <a:lnTo>
                    <a:pt x="4136" y="3177"/>
                  </a:lnTo>
                  <a:lnTo>
                    <a:pt x="4227" y="3087"/>
                  </a:lnTo>
                  <a:lnTo>
                    <a:pt x="4292" y="2983"/>
                  </a:lnTo>
                  <a:lnTo>
                    <a:pt x="4331" y="2866"/>
                  </a:lnTo>
                  <a:lnTo>
                    <a:pt x="4357" y="2736"/>
                  </a:lnTo>
                  <a:lnTo>
                    <a:pt x="4344" y="2620"/>
                  </a:lnTo>
                  <a:lnTo>
                    <a:pt x="4318" y="2490"/>
                  </a:lnTo>
                  <a:lnTo>
                    <a:pt x="4266" y="2386"/>
                  </a:lnTo>
                  <a:lnTo>
                    <a:pt x="4188" y="2283"/>
                  </a:lnTo>
                  <a:lnTo>
                    <a:pt x="2347" y="221"/>
                  </a:lnTo>
                  <a:lnTo>
                    <a:pt x="2347" y="221"/>
                  </a:lnTo>
                  <a:lnTo>
                    <a:pt x="2243" y="130"/>
                  </a:lnTo>
                  <a:lnTo>
                    <a:pt x="2127" y="53"/>
                  </a:lnTo>
                  <a:lnTo>
                    <a:pt x="1997" y="14"/>
                  </a:lnTo>
                  <a:lnTo>
                    <a:pt x="18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3;p15">
              <a:extLst>
                <a:ext uri="{FF2B5EF4-FFF2-40B4-BE49-F238E27FC236}">
                  <a16:creationId xmlns:a16="http://schemas.microsoft.com/office/drawing/2014/main" id="{33F026B3-351E-8687-6BF2-02DA94AA26DE}"/>
                </a:ext>
              </a:extLst>
            </p:cNvPr>
            <p:cNvSpPr/>
            <p:nvPr/>
          </p:nvSpPr>
          <p:spPr>
            <a:xfrm>
              <a:off x="5905550" y="178037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2153" y="0"/>
                  </a:moveTo>
                  <a:lnTo>
                    <a:pt x="2153" y="0"/>
                  </a:lnTo>
                  <a:lnTo>
                    <a:pt x="2036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25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17" y="1621"/>
                  </a:lnTo>
                  <a:lnTo>
                    <a:pt x="52" y="1725"/>
                  </a:lnTo>
                  <a:lnTo>
                    <a:pt x="13" y="1841"/>
                  </a:lnTo>
                  <a:lnTo>
                    <a:pt x="0" y="1971"/>
                  </a:lnTo>
                  <a:lnTo>
                    <a:pt x="0" y="2088"/>
                  </a:lnTo>
                  <a:lnTo>
                    <a:pt x="26" y="2217"/>
                  </a:lnTo>
                  <a:lnTo>
                    <a:pt x="78" y="2334"/>
                  </a:lnTo>
                  <a:lnTo>
                    <a:pt x="156" y="2438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01" y="4590"/>
                  </a:lnTo>
                  <a:lnTo>
                    <a:pt x="2230" y="4655"/>
                  </a:lnTo>
                  <a:lnTo>
                    <a:pt x="2347" y="4694"/>
                  </a:lnTo>
                  <a:lnTo>
                    <a:pt x="2477" y="4707"/>
                  </a:lnTo>
                  <a:lnTo>
                    <a:pt x="2477" y="4707"/>
                  </a:lnTo>
                  <a:lnTo>
                    <a:pt x="2593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05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2" y="3086"/>
                  </a:lnTo>
                  <a:lnTo>
                    <a:pt x="4577" y="2969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6"/>
                  </a:lnTo>
                  <a:lnTo>
                    <a:pt x="4603" y="2490"/>
                  </a:lnTo>
                  <a:lnTo>
                    <a:pt x="4551" y="2373"/>
                  </a:lnTo>
                  <a:lnTo>
                    <a:pt x="4473" y="2269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9" y="117"/>
                  </a:lnTo>
                  <a:lnTo>
                    <a:pt x="2412" y="52"/>
                  </a:lnTo>
                  <a:lnTo>
                    <a:pt x="2282" y="13"/>
                  </a:lnTo>
                  <a:lnTo>
                    <a:pt x="2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4;p15">
              <a:extLst>
                <a:ext uri="{FF2B5EF4-FFF2-40B4-BE49-F238E27FC236}">
                  <a16:creationId xmlns:a16="http://schemas.microsoft.com/office/drawing/2014/main" id="{35C1914B-258F-C435-4461-0D90E2976251}"/>
                </a:ext>
              </a:extLst>
            </p:cNvPr>
            <p:cNvSpPr/>
            <p:nvPr/>
          </p:nvSpPr>
          <p:spPr>
            <a:xfrm>
              <a:off x="4760675" y="1751525"/>
              <a:ext cx="107325" cy="106675"/>
            </a:xfrm>
            <a:custGeom>
              <a:avLst/>
              <a:gdLst/>
              <a:ahLst/>
              <a:cxnLst/>
              <a:rect l="l" t="t" r="r" b="b"/>
              <a:pathLst>
                <a:path w="4293" h="4267" fill="none" extrusionOk="0">
                  <a:moveTo>
                    <a:pt x="2477" y="0"/>
                  </a:moveTo>
                  <a:lnTo>
                    <a:pt x="1" y="2217"/>
                  </a:lnTo>
                  <a:lnTo>
                    <a:pt x="1661" y="4059"/>
                  </a:lnTo>
                  <a:lnTo>
                    <a:pt x="1661" y="4059"/>
                  </a:lnTo>
                  <a:lnTo>
                    <a:pt x="1764" y="4149"/>
                  </a:lnTo>
                  <a:lnTo>
                    <a:pt x="1881" y="4214"/>
                  </a:lnTo>
                  <a:lnTo>
                    <a:pt x="1998" y="4253"/>
                  </a:lnTo>
                  <a:lnTo>
                    <a:pt x="2140" y="4266"/>
                  </a:lnTo>
                  <a:lnTo>
                    <a:pt x="2140" y="4266"/>
                  </a:lnTo>
                  <a:lnTo>
                    <a:pt x="2244" y="4253"/>
                  </a:lnTo>
                  <a:lnTo>
                    <a:pt x="2361" y="4227"/>
                  </a:lnTo>
                  <a:lnTo>
                    <a:pt x="2464" y="4175"/>
                  </a:lnTo>
                  <a:lnTo>
                    <a:pt x="2568" y="4110"/>
                  </a:lnTo>
                  <a:lnTo>
                    <a:pt x="4085" y="2749"/>
                  </a:lnTo>
                  <a:lnTo>
                    <a:pt x="4085" y="2749"/>
                  </a:lnTo>
                  <a:lnTo>
                    <a:pt x="4163" y="2645"/>
                  </a:lnTo>
                  <a:lnTo>
                    <a:pt x="4228" y="2542"/>
                  </a:lnTo>
                  <a:lnTo>
                    <a:pt x="4280" y="2425"/>
                  </a:lnTo>
                  <a:lnTo>
                    <a:pt x="4293" y="2295"/>
                  </a:lnTo>
                  <a:lnTo>
                    <a:pt x="4293" y="2179"/>
                  </a:lnTo>
                  <a:lnTo>
                    <a:pt x="4254" y="2062"/>
                  </a:lnTo>
                  <a:lnTo>
                    <a:pt x="4202" y="1945"/>
                  </a:lnTo>
                  <a:lnTo>
                    <a:pt x="4137" y="1841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5;p15">
              <a:extLst>
                <a:ext uri="{FF2B5EF4-FFF2-40B4-BE49-F238E27FC236}">
                  <a16:creationId xmlns:a16="http://schemas.microsoft.com/office/drawing/2014/main" id="{1ED9E8E7-F031-6FB2-8CD4-A8AFE4146DAC}"/>
                </a:ext>
              </a:extLst>
            </p:cNvPr>
            <p:cNvSpPr/>
            <p:nvPr/>
          </p:nvSpPr>
          <p:spPr>
            <a:xfrm>
              <a:off x="6029375" y="166920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2165" y="0"/>
                  </a:moveTo>
                  <a:lnTo>
                    <a:pt x="2165" y="0"/>
                  </a:lnTo>
                  <a:lnTo>
                    <a:pt x="2049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38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30" y="1621"/>
                  </a:lnTo>
                  <a:lnTo>
                    <a:pt x="65" y="1738"/>
                  </a:lnTo>
                  <a:lnTo>
                    <a:pt x="13" y="1854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39" y="2217"/>
                  </a:lnTo>
                  <a:lnTo>
                    <a:pt x="91" y="2334"/>
                  </a:lnTo>
                  <a:lnTo>
                    <a:pt x="169" y="2438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14" y="4590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6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7" y="4538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6"/>
                  </a:lnTo>
                  <a:lnTo>
                    <a:pt x="4590" y="2982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19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6" y="2269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1" y="130"/>
                  </a:lnTo>
                  <a:lnTo>
                    <a:pt x="2412" y="52"/>
                  </a:lnTo>
                  <a:lnTo>
                    <a:pt x="2295" y="13"/>
                  </a:lnTo>
                  <a:lnTo>
                    <a:pt x="21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6;p15">
              <a:extLst>
                <a:ext uri="{FF2B5EF4-FFF2-40B4-BE49-F238E27FC236}">
                  <a16:creationId xmlns:a16="http://schemas.microsoft.com/office/drawing/2014/main" id="{F9C2B8E5-0595-79BB-F756-2864809B65BB}"/>
                </a:ext>
              </a:extLst>
            </p:cNvPr>
            <p:cNvSpPr/>
            <p:nvPr/>
          </p:nvSpPr>
          <p:spPr>
            <a:xfrm>
              <a:off x="4884825" y="1640350"/>
              <a:ext cx="107325" cy="106650"/>
            </a:xfrm>
            <a:custGeom>
              <a:avLst/>
              <a:gdLst/>
              <a:ahLst/>
              <a:cxnLst/>
              <a:rect l="l" t="t" r="r" b="b"/>
              <a:pathLst>
                <a:path w="4293" h="4266" fill="none" extrusionOk="0">
                  <a:moveTo>
                    <a:pt x="2477" y="0"/>
                  </a:moveTo>
                  <a:lnTo>
                    <a:pt x="1" y="2217"/>
                  </a:lnTo>
                  <a:lnTo>
                    <a:pt x="1647" y="4058"/>
                  </a:lnTo>
                  <a:lnTo>
                    <a:pt x="1647" y="4058"/>
                  </a:lnTo>
                  <a:lnTo>
                    <a:pt x="1751" y="4149"/>
                  </a:lnTo>
                  <a:lnTo>
                    <a:pt x="1868" y="4214"/>
                  </a:lnTo>
                  <a:lnTo>
                    <a:pt x="1998" y="4253"/>
                  </a:lnTo>
                  <a:lnTo>
                    <a:pt x="2127" y="4266"/>
                  </a:lnTo>
                  <a:lnTo>
                    <a:pt x="2127" y="4266"/>
                  </a:lnTo>
                  <a:lnTo>
                    <a:pt x="2244" y="4266"/>
                  </a:lnTo>
                  <a:lnTo>
                    <a:pt x="2348" y="4227"/>
                  </a:lnTo>
                  <a:lnTo>
                    <a:pt x="2464" y="4175"/>
                  </a:lnTo>
                  <a:lnTo>
                    <a:pt x="2555" y="4110"/>
                  </a:lnTo>
                  <a:lnTo>
                    <a:pt x="4072" y="2749"/>
                  </a:lnTo>
                  <a:lnTo>
                    <a:pt x="4072" y="2749"/>
                  </a:lnTo>
                  <a:lnTo>
                    <a:pt x="4163" y="2645"/>
                  </a:lnTo>
                  <a:lnTo>
                    <a:pt x="4228" y="2541"/>
                  </a:lnTo>
                  <a:lnTo>
                    <a:pt x="4266" y="2425"/>
                  </a:lnTo>
                  <a:lnTo>
                    <a:pt x="4292" y="2308"/>
                  </a:lnTo>
                  <a:lnTo>
                    <a:pt x="4279" y="2178"/>
                  </a:lnTo>
                  <a:lnTo>
                    <a:pt x="4254" y="2062"/>
                  </a:lnTo>
                  <a:lnTo>
                    <a:pt x="4202" y="1945"/>
                  </a:lnTo>
                  <a:lnTo>
                    <a:pt x="4124" y="1841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7;p15">
              <a:extLst>
                <a:ext uri="{FF2B5EF4-FFF2-40B4-BE49-F238E27FC236}">
                  <a16:creationId xmlns:a16="http://schemas.microsoft.com/office/drawing/2014/main" id="{1058FF49-CE2A-11D2-D16B-D936664D6389}"/>
                </a:ext>
              </a:extLst>
            </p:cNvPr>
            <p:cNvSpPr/>
            <p:nvPr/>
          </p:nvSpPr>
          <p:spPr>
            <a:xfrm>
              <a:off x="6153200" y="15580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165" y="1"/>
                  </a:moveTo>
                  <a:lnTo>
                    <a:pt x="2165" y="1"/>
                  </a:lnTo>
                  <a:lnTo>
                    <a:pt x="2049" y="14"/>
                  </a:lnTo>
                  <a:lnTo>
                    <a:pt x="1945" y="53"/>
                  </a:lnTo>
                  <a:lnTo>
                    <a:pt x="1828" y="92"/>
                  </a:lnTo>
                  <a:lnTo>
                    <a:pt x="1737" y="169"/>
                  </a:lnTo>
                  <a:lnTo>
                    <a:pt x="220" y="1531"/>
                  </a:lnTo>
                  <a:lnTo>
                    <a:pt x="220" y="1531"/>
                  </a:lnTo>
                  <a:lnTo>
                    <a:pt x="130" y="1622"/>
                  </a:lnTo>
                  <a:lnTo>
                    <a:pt x="65" y="1738"/>
                  </a:lnTo>
                  <a:lnTo>
                    <a:pt x="26" y="1855"/>
                  </a:lnTo>
                  <a:lnTo>
                    <a:pt x="0" y="1972"/>
                  </a:lnTo>
                  <a:lnTo>
                    <a:pt x="13" y="2101"/>
                  </a:lnTo>
                  <a:lnTo>
                    <a:pt x="39" y="2218"/>
                  </a:lnTo>
                  <a:lnTo>
                    <a:pt x="91" y="2335"/>
                  </a:lnTo>
                  <a:lnTo>
                    <a:pt x="169" y="2438"/>
                  </a:lnTo>
                  <a:lnTo>
                    <a:pt x="2010" y="4500"/>
                  </a:lnTo>
                  <a:lnTo>
                    <a:pt x="2010" y="4500"/>
                  </a:lnTo>
                  <a:lnTo>
                    <a:pt x="2113" y="4591"/>
                  </a:lnTo>
                  <a:lnTo>
                    <a:pt x="2230" y="4656"/>
                  </a:lnTo>
                  <a:lnTo>
                    <a:pt x="2360" y="4694"/>
                  </a:lnTo>
                  <a:lnTo>
                    <a:pt x="2489" y="4707"/>
                  </a:lnTo>
                  <a:lnTo>
                    <a:pt x="2489" y="4707"/>
                  </a:lnTo>
                  <a:lnTo>
                    <a:pt x="2606" y="4694"/>
                  </a:lnTo>
                  <a:lnTo>
                    <a:pt x="2723" y="4669"/>
                  </a:lnTo>
                  <a:lnTo>
                    <a:pt x="2827" y="4617"/>
                  </a:lnTo>
                  <a:lnTo>
                    <a:pt x="2917" y="4539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7"/>
                  </a:lnTo>
                  <a:lnTo>
                    <a:pt x="4590" y="2983"/>
                  </a:lnTo>
                  <a:lnTo>
                    <a:pt x="4629" y="2866"/>
                  </a:lnTo>
                  <a:lnTo>
                    <a:pt x="4655" y="2737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64" y="2387"/>
                  </a:lnTo>
                  <a:lnTo>
                    <a:pt x="4486" y="2283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1" y="131"/>
                  </a:lnTo>
                  <a:lnTo>
                    <a:pt x="2425" y="66"/>
                  </a:lnTo>
                  <a:lnTo>
                    <a:pt x="2295" y="14"/>
                  </a:lnTo>
                  <a:lnTo>
                    <a:pt x="21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8;p15">
              <a:extLst>
                <a:ext uri="{FF2B5EF4-FFF2-40B4-BE49-F238E27FC236}">
                  <a16:creationId xmlns:a16="http://schemas.microsoft.com/office/drawing/2014/main" id="{769BC548-1C71-5D21-4EAB-70C3E739B5E0}"/>
                </a:ext>
              </a:extLst>
            </p:cNvPr>
            <p:cNvSpPr/>
            <p:nvPr/>
          </p:nvSpPr>
          <p:spPr>
            <a:xfrm>
              <a:off x="5008650" y="1518475"/>
              <a:ext cx="107325" cy="117675"/>
            </a:xfrm>
            <a:custGeom>
              <a:avLst/>
              <a:gdLst/>
              <a:ahLst/>
              <a:cxnLst/>
              <a:rect l="l" t="t" r="r" b="b"/>
              <a:pathLst>
                <a:path w="4293" h="4707" fill="none" extrusionOk="0">
                  <a:moveTo>
                    <a:pt x="1803" y="0"/>
                  </a:moveTo>
                  <a:lnTo>
                    <a:pt x="1803" y="0"/>
                  </a:lnTo>
                  <a:lnTo>
                    <a:pt x="1686" y="13"/>
                  </a:lnTo>
                  <a:lnTo>
                    <a:pt x="1582" y="39"/>
                  </a:lnTo>
                  <a:lnTo>
                    <a:pt x="1479" y="91"/>
                  </a:lnTo>
                  <a:lnTo>
                    <a:pt x="1375" y="156"/>
                  </a:lnTo>
                  <a:lnTo>
                    <a:pt x="1142" y="363"/>
                  </a:lnTo>
                  <a:lnTo>
                    <a:pt x="2386" y="519"/>
                  </a:lnTo>
                  <a:lnTo>
                    <a:pt x="1" y="2645"/>
                  </a:lnTo>
                  <a:lnTo>
                    <a:pt x="1647" y="4486"/>
                  </a:lnTo>
                  <a:lnTo>
                    <a:pt x="1647" y="4486"/>
                  </a:lnTo>
                  <a:lnTo>
                    <a:pt x="1751" y="4577"/>
                  </a:lnTo>
                  <a:lnTo>
                    <a:pt x="1881" y="4642"/>
                  </a:lnTo>
                  <a:lnTo>
                    <a:pt x="1997" y="4694"/>
                  </a:lnTo>
                  <a:lnTo>
                    <a:pt x="2127" y="4707"/>
                  </a:lnTo>
                  <a:lnTo>
                    <a:pt x="2127" y="4707"/>
                  </a:lnTo>
                  <a:lnTo>
                    <a:pt x="2244" y="4694"/>
                  </a:lnTo>
                  <a:lnTo>
                    <a:pt x="2360" y="4655"/>
                  </a:lnTo>
                  <a:lnTo>
                    <a:pt x="2464" y="4603"/>
                  </a:lnTo>
                  <a:lnTo>
                    <a:pt x="2555" y="4538"/>
                  </a:lnTo>
                  <a:lnTo>
                    <a:pt x="4085" y="3177"/>
                  </a:lnTo>
                  <a:lnTo>
                    <a:pt x="4085" y="3177"/>
                  </a:lnTo>
                  <a:lnTo>
                    <a:pt x="4163" y="3086"/>
                  </a:lnTo>
                  <a:lnTo>
                    <a:pt x="4227" y="2969"/>
                  </a:lnTo>
                  <a:lnTo>
                    <a:pt x="4279" y="2853"/>
                  </a:lnTo>
                  <a:lnTo>
                    <a:pt x="4292" y="2736"/>
                  </a:lnTo>
                  <a:lnTo>
                    <a:pt x="4292" y="2606"/>
                  </a:lnTo>
                  <a:lnTo>
                    <a:pt x="4253" y="2490"/>
                  </a:lnTo>
                  <a:lnTo>
                    <a:pt x="4201" y="2373"/>
                  </a:lnTo>
                  <a:lnTo>
                    <a:pt x="4124" y="2269"/>
                  </a:lnTo>
                  <a:lnTo>
                    <a:pt x="2283" y="208"/>
                  </a:lnTo>
                  <a:lnTo>
                    <a:pt x="2283" y="208"/>
                  </a:lnTo>
                  <a:lnTo>
                    <a:pt x="2179" y="117"/>
                  </a:lnTo>
                  <a:lnTo>
                    <a:pt x="2062" y="52"/>
                  </a:lnTo>
                  <a:lnTo>
                    <a:pt x="1933" y="13"/>
                  </a:lnTo>
                  <a:lnTo>
                    <a:pt x="18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9;p15">
              <a:extLst>
                <a:ext uri="{FF2B5EF4-FFF2-40B4-BE49-F238E27FC236}">
                  <a16:creationId xmlns:a16="http://schemas.microsoft.com/office/drawing/2014/main" id="{A189C343-671F-9CA5-39F4-5A7586027647}"/>
                </a:ext>
              </a:extLst>
            </p:cNvPr>
            <p:cNvSpPr/>
            <p:nvPr/>
          </p:nvSpPr>
          <p:spPr>
            <a:xfrm>
              <a:off x="5123725" y="140727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4"/>
                  </a:lnTo>
                  <a:lnTo>
                    <a:pt x="1932" y="40"/>
                  </a:lnTo>
                  <a:lnTo>
                    <a:pt x="1829" y="92"/>
                  </a:lnTo>
                  <a:lnTo>
                    <a:pt x="1738" y="169"/>
                  </a:lnTo>
                  <a:lnTo>
                    <a:pt x="208" y="1531"/>
                  </a:lnTo>
                  <a:lnTo>
                    <a:pt x="208" y="1531"/>
                  </a:lnTo>
                  <a:lnTo>
                    <a:pt x="130" y="1622"/>
                  </a:lnTo>
                  <a:lnTo>
                    <a:pt x="65" y="1725"/>
                  </a:lnTo>
                  <a:lnTo>
                    <a:pt x="13" y="1842"/>
                  </a:lnTo>
                  <a:lnTo>
                    <a:pt x="0" y="1972"/>
                  </a:lnTo>
                  <a:lnTo>
                    <a:pt x="0" y="2088"/>
                  </a:lnTo>
                  <a:lnTo>
                    <a:pt x="39" y="2218"/>
                  </a:lnTo>
                  <a:lnTo>
                    <a:pt x="91" y="2322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8"/>
                  </a:lnTo>
                  <a:lnTo>
                    <a:pt x="2230" y="4656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0" y="4669"/>
                  </a:lnTo>
                  <a:lnTo>
                    <a:pt x="2814" y="4617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5" y="3087"/>
                  </a:lnTo>
                  <a:lnTo>
                    <a:pt x="4590" y="2970"/>
                  </a:lnTo>
                  <a:lnTo>
                    <a:pt x="4629" y="2853"/>
                  </a:lnTo>
                  <a:lnTo>
                    <a:pt x="4642" y="2737"/>
                  </a:lnTo>
                  <a:lnTo>
                    <a:pt x="4642" y="2607"/>
                  </a:lnTo>
                  <a:lnTo>
                    <a:pt x="4616" y="2490"/>
                  </a:lnTo>
                  <a:lnTo>
                    <a:pt x="4564" y="2374"/>
                  </a:lnTo>
                  <a:lnTo>
                    <a:pt x="4487" y="2270"/>
                  </a:lnTo>
                  <a:lnTo>
                    <a:pt x="2632" y="208"/>
                  </a:lnTo>
                  <a:lnTo>
                    <a:pt x="2632" y="208"/>
                  </a:lnTo>
                  <a:lnTo>
                    <a:pt x="2542" y="118"/>
                  </a:lnTo>
                  <a:lnTo>
                    <a:pt x="2412" y="53"/>
                  </a:lnTo>
                  <a:lnTo>
                    <a:pt x="2295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0;p15">
              <a:extLst>
                <a:ext uri="{FF2B5EF4-FFF2-40B4-BE49-F238E27FC236}">
                  <a16:creationId xmlns:a16="http://schemas.microsoft.com/office/drawing/2014/main" id="{67AC3CFC-6E36-D90D-C1EF-AA8947875AB9}"/>
                </a:ext>
              </a:extLst>
            </p:cNvPr>
            <p:cNvSpPr/>
            <p:nvPr/>
          </p:nvSpPr>
          <p:spPr>
            <a:xfrm>
              <a:off x="5247550" y="12961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4"/>
                  </a:lnTo>
                  <a:lnTo>
                    <a:pt x="1945" y="40"/>
                  </a:lnTo>
                  <a:lnTo>
                    <a:pt x="1828" y="91"/>
                  </a:lnTo>
                  <a:lnTo>
                    <a:pt x="1738" y="169"/>
                  </a:lnTo>
                  <a:lnTo>
                    <a:pt x="221" y="1531"/>
                  </a:lnTo>
                  <a:lnTo>
                    <a:pt x="221" y="1531"/>
                  </a:lnTo>
                  <a:lnTo>
                    <a:pt x="130" y="1621"/>
                  </a:lnTo>
                  <a:lnTo>
                    <a:pt x="65" y="1725"/>
                  </a:lnTo>
                  <a:lnTo>
                    <a:pt x="26" y="1855"/>
                  </a:lnTo>
                  <a:lnTo>
                    <a:pt x="0" y="1971"/>
                  </a:lnTo>
                  <a:lnTo>
                    <a:pt x="13" y="2088"/>
                  </a:lnTo>
                  <a:lnTo>
                    <a:pt x="39" y="2218"/>
                  </a:lnTo>
                  <a:lnTo>
                    <a:pt x="91" y="2335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91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6" y="4694"/>
                  </a:lnTo>
                  <a:lnTo>
                    <a:pt x="2723" y="4668"/>
                  </a:lnTo>
                  <a:lnTo>
                    <a:pt x="2827" y="4616"/>
                  </a:lnTo>
                  <a:lnTo>
                    <a:pt x="2918" y="4539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7"/>
                  </a:lnTo>
                  <a:lnTo>
                    <a:pt x="4590" y="2970"/>
                  </a:lnTo>
                  <a:lnTo>
                    <a:pt x="4629" y="2853"/>
                  </a:lnTo>
                  <a:lnTo>
                    <a:pt x="4655" y="2736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6" y="2270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2" y="117"/>
                  </a:lnTo>
                  <a:lnTo>
                    <a:pt x="2425" y="53"/>
                  </a:lnTo>
                  <a:lnTo>
                    <a:pt x="2295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1;p15">
              <a:extLst>
                <a:ext uri="{FF2B5EF4-FFF2-40B4-BE49-F238E27FC236}">
                  <a16:creationId xmlns:a16="http://schemas.microsoft.com/office/drawing/2014/main" id="{0F32B9FC-9907-B963-369B-02E223B3D4A0}"/>
                </a:ext>
              </a:extLst>
            </p:cNvPr>
            <p:cNvSpPr/>
            <p:nvPr/>
          </p:nvSpPr>
          <p:spPr>
            <a:xfrm>
              <a:off x="5371700" y="1184925"/>
              <a:ext cx="116050" cy="117700"/>
            </a:xfrm>
            <a:custGeom>
              <a:avLst/>
              <a:gdLst/>
              <a:ahLst/>
              <a:cxnLst/>
              <a:rect l="l" t="t" r="r" b="b"/>
              <a:pathLst>
                <a:path w="4642" h="4708" fill="none" extrusionOk="0">
                  <a:moveTo>
                    <a:pt x="2152" y="1"/>
                  </a:moveTo>
                  <a:lnTo>
                    <a:pt x="2152" y="1"/>
                  </a:lnTo>
                  <a:lnTo>
                    <a:pt x="2049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24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17" y="1621"/>
                  </a:lnTo>
                  <a:lnTo>
                    <a:pt x="52" y="1738"/>
                  </a:lnTo>
                  <a:lnTo>
                    <a:pt x="13" y="1855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26" y="2218"/>
                  </a:lnTo>
                  <a:lnTo>
                    <a:pt x="91" y="2334"/>
                  </a:lnTo>
                  <a:lnTo>
                    <a:pt x="156" y="2438"/>
                  </a:lnTo>
                  <a:lnTo>
                    <a:pt x="2010" y="4500"/>
                  </a:lnTo>
                  <a:lnTo>
                    <a:pt x="2010" y="4500"/>
                  </a:lnTo>
                  <a:lnTo>
                    <a:pt x="2113" y="4590"/>
                  </a:lnTo>
                  <a:lnTo>
                    <a:pt x="2230" y="4655"/>
                  </a:lnTo>
                  <a:lnTo>
                    <a:pt x="2347" y="4694"/>
                  </a:lnTo>
                  <a:lnTo>
                    <a:pt x="2489" y="4707"/>
                  </a:lnTo>
                  <a:lnTo>
                    <a:pt x="2489" y="4707"/>
                  </a:lnTo>
                  <a:lnTo>
                    <a:pt x="2593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7" y="4538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6"/>
                  </a:lnTo>
                  <a:lnTo>
                    <a:pt x="4590" y="2983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51" y="2386"/>
                  </a:lnTo>
                  <a:lnTo>
                    <a:pt x="4486" y="2269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8" y="130"/>
                  </a:lnTo>
                  <a:lnTo>
                    <a:pt x="2412" y="52"/>
                  </a:lnTo>
                  <a:lnTo>
                    <a:pt x="2295" y="13"/>
                  </a:lnTo>
                  <a:lnTo>
                    <a:pt x="21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2;p15">
              <a:extLst>
                <a:ext uri="{FF2B5EF4-FFF2-40B4-BE49-F238E27FC236}">
                  <a16:creationId xmlns:a16="http://schemas.microsoft.com/office/drawing/2014/main" id="{46516DC7-4EB2-3924-97D3-4B14D3333789}"/>
                </a:ext>
              </a:extLst>
            </p:cNvPr>
            <p:cNvSpPr/>
            <p:nvPr/>
          </p:nvSpPr>
          <p:spPr>
            <a:xfrm>
              <a:off x="5495500" y="1073750"/>
              <a:ext cx="116400" cy="117675"/>
            </a:xfrm>
            <a:custGeom>
              <a:avLst/>
              <a:gdLst/>
              <a:ahLst/>
              <a:cxnLst/>
              <a:rect l="l" t="t" r="r" b="b"/>
              <a:pathLst>
                <a:path w="4656" h="4707" fill="none" extrusionOk="0">
                  <a:moveTo>
                    <a:pt x="2166" y="0"/>
                  </a:moveTo>
                  <a:lnTo>
                    <a:pt x="2166" y="0"/>
                  </a:lnTo>
                  <a:lnTo>
                    <a:pt x="2049" y="13"/>
                  </a:lnTo>
                  <a:lnTo>
                    <a:pt x="1933" y="52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1" y="1621"/>
                  </a:lnTo>
                  <a:lnTo>
                    <a:pt x="66" y="1738"/>
                  </a:lnTo>
                  <a:lnTo>
                    <a:pt x="27" y="1854"/>
                  </a:lnTo>
                  <a:lnTo>
                    <a:pt x="1" y="1971"/>
                  </a:lnTo>
                  <a:lnTo>
                    <a:pt x="14" y="2101"/>
                  </a:lnTo>
                  <a:lnTo>
                    <a:pt x="40" y="2217"/>
                  </a:lnTo>
                  <a:lnTo>
                    <a:pt x="92" y="2334"/>
                  </a:lnTo>
                  <a:lnTo>
                    <a:pt x="169" y="2438"/>
                  </a:lnTo>
                  <a:lnTo>
                    <a:pt x="2011" y="4499"/>
                  </a:lnTo>
                  <a:lnTo>
                    <a:pt x="2011" y="4499"/>
                  </a:lnTo>
                  <a:lnTo>
                    <a:pt x="2114" y="4590"/>
                  </a:lnTo>
                  <a:lnTo>
                    <a:pt x="2231" y="4655"/>
                  </a:lnTo>
                  <a:lnTo>
                    <a:pt x="2361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1" y="4668"/>
                  </a:lnTo>
                  <a:lnTo>
                    <a:pt x="2827" y="4616"/>
                  </a:lnTo>
                  <a:lnTo>
                    <a:pt x="2918" y="4538"/>
                  </a:lnTo>
                  <a:lnTo>
                    <a:pt x="4435" y="3190"/>
                  </a:lnTo>
                  <a:lnTo>
                    <a:pt x="4435" y="3190"/>
                  </a:lnTo>
                  <a:lnTo>
                    <a:pt x="4526" y="3086"/>
                  </a:lnTo>
                  <a:lnTo>
                    <a:pt x="4591" y="2982"/>
                  </a:lnTo>
                  <a:lnTo>
                    <a:pt x="4630" y="2866"/>
                  </a:lnTo>
                  <a:lnTo>
                    <a:pt x="4656" y="2736"/>
                  </a:lnTo>
                  <a:lnTo>
                    <a:pt x="4643" y="2619"/>
                  </a:lnTo>
                  <a:lnTo>
                    <a:pt x="4617" y="2503"/>
                  </a:lnTo>
                  <a:lnTo>
                    <a:pt x="4565" y="2386"/>
                  </a:lnTo>
                  <a:lnTo>
                    <a:pt x="4487" y="2282"/>
                  </a:lnTo>
                  <a:lnTo>
                    <a:pt x="2646" y="221"/>
                  </a:lnTo>
                  <a:lnTo>
                    <a:pt x="2646" y="221"/>
                  </a:lnTo>
                  <a:lnTo>
                    <a:pt x="2542" y="130"/>
                  </a:lnTo>
                  <a:lnTo>
                    <a:pt x="2425" y="65"/>
                  </a:lnTo>
                  <a:lnTo>
                    <a:pt x="2296" y="13"/>
                  </a:lnTo>
                  <a:lnTo>
                    <a:pt x="2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3;p15">
              <a:extLst>
                <a:ext uri="{FF2B5EF4-FFF2-40B4-BE49-F238E27FC236}">
                  <a16:creationId xmlns:a16="http://schemas.microsoft.com/office/drawing/2014/main" id="{C04E84D3-1397-F1FD-A15A-63A2005C19F9}"/>
                </a:ext>
              </a:extLst>
            </p:cNvPr>
            <p:cNvSpPr/>
            <p:nvPr/>
          </p:nvSpPr>
          <p:spPr>
            <a:xfrm>
              <a:off x="5619650" y="962900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2153" y="0"/>
                  </a:moveTo>
                  <a:lnTo>
                    <a:pt x="2153" y="0"/>
                  </a:lnTo>
                  <a:lnTo>
                    <a:pt x="2036" y="0"/>
                  </a:lnTo>
                  <a:lnTo>
                    <a:pt x="1933" y="39"/>
                  </a:lnTo>
                  <a:lnTo>
                    <a:pt x="1829" y="91"/>
                  </a:lnTo>
                  <a:lnTo>
                    <a:pt x="1725" y="156"/>
                  </a:lnTo>
                  <a:lnTo>
                    <a:pt x="208" y="1517"/>
                  </a:lnTo>
                  <a:lnTo>
                    <a:pt x="208" y="1517"/>
                  </a:lnTo>
                  <a:lnTo>
                    <a:pt x="117" y="1621"/>
                  </a:lnTo>
                  <a:lnTo>
                    <a:pt x="53" y="1725"/>
                  </a:lnTo>
                  <a:lnTo>
                    <a:pt x="14" y="1841"/>
                  </a:lnTo>
                  <a:lnTo>
                    <a:pt x="1" y="1958"/>
                  </a:lnTo>
                  <a:lnTo>
                    <a:pt x="1" y="2088"/>
                  </a:lnTo>
                  <a:lnTo>
                    <a:pt x="27" y="2204"/>
                  </a:lnTo>
                  <a:lnTo>
                    <a:pt x="79" y="2321"/>
                  </a:lnTo>
                  <a:lnTo>
                    <a:pt x="156" y="2425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14" y="4577"/>
                  </a:lnTo>
                  <a:lnTo>
                    <a:pt x="2231" y="4642"/>
                  </a:lnTo>
                  <a:lnTo>
                    <a:pt x="2347" y="4681"/>
                  </a:lnTo>
                  <a:lnTo>
                    <a:pt x="2477" y="4694"/>
                  </a:lnTo>
                  <a:lnTo>
                    <a:pt x="2477" y="4694"/>
                  </a:lnTo>
                  <a:lnTo>
                    <a:pt x="2594" y="4694"/>
                  </a:lnTo>
                  <a:lnTo>
                    <a:pt x="2711" y="4655"/>
                  </a:lnTo>
                  <a:lnTo>
                    <a:pt x="2814" y="4603"/>
                  </a:lnTo>
                  <a:lnTo>
                    <a:pt x="2918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73"/>
                  </a:lnTo>
                  <a:lnTo>
                    <a:pt x="4578" y="2969"/>
                  </a:lnTo>
                  <a:lnTo>
                    <a:pt x="4629" y="2853"/>
                  </a:lnTo>
                  <a:lnTo>
                    <a:pt x="4642" y="2723"/>
                  </a:lnTo>
                  <a:lnTo>
                    <a:pt x="4642" y="2606"/>
                  </a:lnTo>
                  <a:lnTo>
                    <a:pt x="4604" y="2489"/>
                  </a:lnTo>
                  <a:lnTo>
                    <a:pt x="4552" y="2373"/>
                  </a:lnTo>
                  <a:lnTo>
                    <a:pt x="4474" y="2269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2"/>
                  </a:lnTo>
                  <a:lnTo>
                    <a:pt x="2283" y="13"/>
                  </a:lnTo>
                  <a:lnTo>
                    <a:pt x="2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4;p15">
              <a:extLst>
                <a:ext uri="{FF2B5EF4-FFF2-40B4-BE49-F238E27FC236}">
                  <a16:creationId xmlns:a16="http://schemas.microsoft.com/office/drawing/2014/main" id="{88C91880-6B57-FA0B-9175-D8F7414D6358}"/>
                </a:ext>
              </a:extLst>
            </p:cNvPr>
            <p:cNvSpPr/>
            <p:nvPr/>
          </p:nvSpPr>
          <p:spPr>
            <a:xfrm>
              <a:off x="4169125" y="795300"/>
              <a:ext cx="542650" cy="1037275"/>
            </a:xfrm>
            <a:custGeom>
              <a:avLst/>
              <a:gdLst/>
              <a:ahLst/>
              <a:cxnLst/>
              <a:rect l="l" t="t" r="r" b="b"/>
              <a:pathLst>
                <a:path w="21706" h="41491" fill="none" extrusionOk="0">
                  <a:moveTo>
                    <a:pt x="2620" y="1"/>
                  </a:moveTo>
                  <a:lnTo>
                    <a:pt x="2620" y="1"/>
                  </a:lnTo>
                  <a:lnTo>
                    <a:pt x="2348" y="14"/>
                  </a:lnTo>
                  <a:lnTo>
                    <a:pt x="2075" y="53"/>
                  </a:lnTo>
                  <a:lnTo>
                    <a:pt x="1803" y="131"/>
                  </a:lnTo>
                  <a:lnTo>
                    <a:pt x="1531" y="234"/>
                  </a:lnTo>
                  <a:lnTo>
                    <a:pt x="1531" y="234"/>
                  </a:lnTo>
                  <a:lnTo>
                    <a:pt x="1297" y="364"/>
                  </a:lnTo>
                  <a:lnTo>
                    <a:pt x="1077" y="507"/>
                  </a:lnTo>
                  <a:lnTo>
                    <a:pt x="870" y="662"/>
                  </a:lnTo>
                  <a:lnTo>
                    <a:pt x="688" y="844"/>
                  </a:lnTo>
                  <a:lnTo>
                    <a:pt x="532" y="1051"/>
                  </a:lnTo>
                  <a:lnTo>
                    <a:pt x="390" y="1259"/>
                  </a:lnTo>
                  <a:lnTo>
                    <a:pt x="260" y="1479"/>
                  </a:lnTo>
                  <a:lnTo>
                    <a:pt x="169" y="1712"/>
                  </a:lnTo>
                  <a:lnTo>
                    <a:pt x="92" y="1946"/>
                  </a:lnTo>
                  <a:lnTo>
                    <a:pt x="40" y="2192"/>
                  </a:lnTo>
                  <a:lnTo>
                    <a:pt x="14" y="2451"/>
                  </a:lnTo>
                  <a:lnTo>
                    <a:pt x="1" y="2698"/>
                  </a:lnTo>
                  <a:lnTo>
                    <a:pt x="27" y="2957"/>
                  </a:lnTo>
                  <a:lnTo>
                    <a:pt x="79" y="3216"/>
                  </a:lnTo>
                  <a:lnTo>
                    <a:pt x="143" y="3463"/>
                  </a:lnTo>
                  <a:lnTo>
                    <a:pt x="247" y="3709"/>
                  </a:lnTo>
                  <a:lnTo>
                    <a:pt x="1090" y="5537"/>
                  </a:lnTo>
                  <a:lnTo>
                    <a:pt x="1972" y="7469"/>
                  </a:lnTo>
                  <a:lnTo>
                    <a:pt x="2750" y="9168"/>
                  </a:lnTo>
                  <a:lnTo>
                    <a:pt x="2853" y="9388"/>
                  </a:lnTo>
                  <a:lnTo>
                    <a:pt x="2970" y="9634"/>
                  </a:lnTo>
                  <a:lnTo>
                    <a:pt x="3735" y="11307"/>
                  </a:lnTo>
                  <a:lnTo>
                    <a:pt x="17621" y="41491"/>
                  </a:lnTo>
                  <a:lnTo>
                    <a:pt x="21705" y="37834"/>
                  </a:lnTo>
                  <a:lnTo>
                    <a:pt x="8506" y="9116"/>
                  </a:lnTo>
                  <a:lnTo>
                    <a:pt x="8506" y="9116"/>
                  </a:lnTo>
                  <a:lnTo>
                    <a:pt x="8169" y="8403"/>
                  </a:lnTo>
                  <a:lnTo>
                    <a:pt x="7625" y="7197"/>
                  </a:lnTo>
                  <a:lnTo>
                    <a:pt x="7106" y="6082"/>
                  </a:lnTo>
                  <a:lnTo>
                    <a:pt x="6730" y="5278"/>
                  </a:lnTo>
                  <a:lnTo>
                    <a:pt x="6730" y="5278"/>
                  </a:lnTo>
                  <a:lnTo>
                    <a:pt x="6730" y="5278"/>
                  </a:lnTo>
                  <a:lnTo>
                    <a:pt x="5848" y="3346"/>
                  </a:lnTo>
                  <a:lnTo>
                    <a:pt x="5006" y="1518"/>
                  </a:lnTo>
                  <a:lnTo>
                    <a:pt x="5006" y="1518"/>
                  </a:lnTo>
                  <a:lnTo>
                    <a:pt x="4889" y="1284"/>
                  </a:lnTo>
                  <a:lnTo>
                    <a:pt x="4733" y="1064"/>
                  </a:lnTo>
                  <a:lnTo>
                    <a:pt x="4578" y="857"/>
                  </a:lnTo>
                  <a:lnTo>
                    <a:pt x="4396" y="675"/>
                  </a:lnTo>
                  <a:lnTo>
                    <a:pt x="4202" y="519"/>
                  </a:lnTo>
                  <a:lnTo>
                    <a:pt x="3994" y="377"/>
                  </a:lnTo>
                  <a:lnTo>
                    <a:pt x="3774" y="260"/>
                  </a:lnTo>
                  <a:lnTo>
                    <a:pt x="3540" y="169"/>
                  </a:lnTo>
                  <a:lnTo>
                    <a:pt x="3540" y="169"/>
                  </a:lnTo>
                  <a:lnTo>
                    <a:pt x="3307" y="92"/>
                  </a:lnTo>
                  <a:lnTo>
                    <a:pt x="3087" y="40"/>
                  </a:lnTo>
                  <a:lnTo>
                    <a:pt x="2853" y="1"/>
                  </a:lnTo>
                  <a:lnTo>
                    <a:pt x="26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5;p15">
              <a:extLst>
                <a:ext uri="{FF2B5EF4-FFF2-40B4-BE49-F238E27FC236}">
                  <a16:creationId xmlns:a16="http://schemas.microsoft.com/office/drawing/2014/main" id="{51D2B59E-407F-D35F-9D4D-13BBEB7E6D6F}"/>
                </a:ext>
              </a:extLst>
            </p:cNvPr>
            <p:cNvSpPr/>
            <p:nvPr/>
          </p:nvSpPr>
          <p:spPr>
            <a:xfrm>
              <a:off x="2839197" y="5288232"/>
              <a:ext cx="2376516" cy="280414"/>
            </a:xfrm>
            <a:custGeom>
              <a:avLst/>
              <a:gdLst/>
              <a:ahLst/>
              <a:cxnLst/>
              <a:rect l="l" t="t" r="r" b="b"/>
              <a:pathLst>
                <a:path w="65996" h="3877" extrusionOk="0">
                  <a:moveTo>
                    <a:pt x="29614" y="0"/>
                  </a:moveTo>
                  <a:lnTo>
                    <a:pt x="26334" y="39"/>
                  </a:lnTo>
                  <a:lnTo>
                    <a:pt x="23157" y="78"/>
                  </a:lnTo>
                  <a:lnTo>
                    <a:pt x="20123" y="143"/>
                  </a:lnTo>
                  <a:lnTo>
                    <a:pt x="17232" y="234"/>
                  </a:lnTo>
                  <a:lnTo>
                    <a:pt x="14509" y="324"/>
                  </a:lnTo>
                  <a:lnTo>
                    <a:pt x="11968" y="441"/>
                  </a:lnTo>
                  <a:lnTo>
                    <a:pt x="9621" y="571"/>
                  </a:lnTo>
                  <a:lnTo>
                    <a:pt x="7495" y="700"/>
                  </a:lnTo>
                  <a:lnTo>
                    <a:pt x="5589" y="856"/>
                  </a:lnTo>
                  <a:lnTo>
                    <a:pt x="4733" y="934"/>
                  </a:lnTo>
                  <a:lnTo>
                    <a:pt x="3942" y="1012"/>
                  </a:lnTo>
                  <a:lnTo>
                    <a:pt x="3216" y="1102"/>
                  </a:lnTo>
                  <a:lnTo>
                    <a:pt x="2555" y="1180"/>
                  </a:lnTo>
                  <a:lnTo>
                    <a:pt x="1971" y="1271"/>
                  </a:lnTo>
                  <a:lnTo>
                    <a:pt x="1453" y="1362"/>
                  </a:lnTo>
                  <a:lnTo>
                    <a:pt x="1012" y="1452"/>
                  </a:lnTo>
                  <a:lnTo>
                    <a:pt x="649" y="1556"/>
                  </a:lnTo>
                  <a:lnTo>
                    <a:pt x="364" y="1647"/>
                  </a:lnTo>
                  <a:lnTo>
                    <a:pt x="260" y="1699"/>
                  </a:lnTo>
                  <a:lnTo>
                    <a:pt x="169" y="1751"/>
                  </a:lnTo>
                  <a:lnTo>
                    <a:pt x="91" y="1790"/>
                  </a:lnTo>
                  <a:lnTo>
                    <a:pt x="40" y="1841"/>
                  </a:lnTo>
                  <a:lnTo>
                    <a:pt x="14" y="1893"/>
                  </a:lnTo>
                  <a:lnTo>
                    <a:pt x="1" y="1945"/>
                  </a:lnTo>
                  <a:lnTo>
                    <a:pt x="14" y="1997"/>
                  </a:lnTo>
                  <a:lnTo>
                    <a:pt x="53" y="2049"/>
                  </a:lnTo>
                  <a:lnTo>
                    <a:pt x="117" y="2088"/>
                  </a:lnTo>
                  <a:lnTo>
                    <a:pt x="195" y="2140"/>
                  </a:lnTo>
                  <a:lnTo>
                    <a:pt x="286" y="2191"/>
                  </a:lnTo>
                  <a:lnTo>
                    <a:pt x="403" y="2243"/>
                  </a:lnTo>
                  <a:lnTo>
                    <a:pt x="701" y="2334"/>
                  </a:lnTo>
                  <a:lnTo>
                    <a:pt x="1077" y="2425"/>
                  </a:lnTo>
                  <a:lnTo>
                    <a:pt x="1518" y="2516"/>
                  </a:lnTo>
                  <a:lnTo>
                    <a:pt x="2049" y="2606"/>
                  </a:lnTo>
                  <a:lnTo>
                    <a:pt x="2633" y="2697"/>
                  </a:lnTo>
                  <a:lnTo>
                    <a:pt x="3307" y="2788"/>
                  </a:lnTo>
                  <a:lnTo>
                    <a:pt x="4033" y="2866"/>
                  </a:lnTo>
                  <a:lnTo>
                    <a:pt x="4824" y="2943"/>
                  </a:lnTo>
                  <a:lnTo>
                    <a:pt x="5693" y="3021"/>
                  </a:lnTo>
                  <a:lnTo>
                    <a:pt x="7586" y="3177"/>
                  </a:lnTo>
                  <a:lnTo>
                    <a:pt x="9725" y="3319"/>
                  </a:lnTo>
                  <a:lnTo>
                    <a:pt x="12059" y="3436"/>
                  </a:lnTo>
                  <a:lnTo>
                    <a:pt x="14600" y="3553"/>
                  </a:lnTo>
                  <a:lnTo>
                    <a:pt x="17323" y="3644"/>
                  </a:lnTo>
                  <a:lnTo>
                    <a:pt x="20201" y="3721"/>
                  </a:lnTo>
                  <a:lnTo>
                    <a:pt x="23222" y="3786"/>
                  </a:lnTo>
                  <a:lnTo>
                    <a:pt x="26373" y="3838"/>
                  </a:lnTo>
                  <a:lnTo>
                    <a:pt x="29640" y="3864"/>
                  </a:lnTo>
                  <a:lnTo>
                    <a:pt x="32998" y="3877"/>
                  </a:lnTo>
                  <a:lnTo>
                    <a:pt x="36356" y="3864"/>
                  </a:lnTo>
                  <a:lnTo>
                    <a:pt x="39623" y="3838"/>
                  </a:lnTo>
                  <a:lnTo>
                    <a:pt x="42774" y="3786"/>
                  </a:lnTo>
                  <a:lnTo>
                    <a:pt x="45795" y="3721"/>
                  </a:lnTo>
                  <a:lnTo>
                    <a:pt x="48673" y="3644"/>
                  </a:lnTo>
                  <a:lnTo>
                    <a:pt x="51396" y="3553"/>
                  </a:lnTo>
                  <a:lnTo>
                    <a:pt x="53937" y="3436"/>
                  </a:lnTo>
                  <a:lnTo>
                    <a:pt x="56271" y="3319"/>
                  </a:lnTo>
                  <a:lnTo>
                    <a:pt x="58411" y="3177"/>
                  </a:lnTo>
                  <a:lnTo>
                    <a:pt x="60304" y="3021"/>
                  </a:lnTo>
                  <a:lnTo>
                    <a:pt x="61172" y="2943"/>
                  </a:lnTo>
                  <a:lnTo>
                    <a:pt x="61963" y="2866"/>
                  </a:lnTo>
                  <a:lnTo>
                    <a:pt x="62702" y="2788"/>
                  </a:lnTo>
                  <a:lnTo>
                    <a:pt x="63363" y="2697"/>
                  </a:lnTo>
                  <a:lnTo>
                    <a:pt x="63960" y="2606"/>
                  </a:lnTo>
                  <a:lnTo>
                    <a:pt x="64478" y="2516"/>
                  </a:lnTo>
                  <a:lnTo>
                    <a:pt x="64932" y="2425"/>
                  </a:lnTo>
                  <a:lnTo>
                    <a:pt x="65295" y="2334"/>
                  </a:lnTo>
                  <a:lnTo>
                    <a:pt x="65593" y="2243"/>
                  </a:lnTo>
                  <a:lnTo>
                    <a:pt x="65710" y="2191"/>
                  </a:lnTo>
                  <a:lnTo>
                    <a:pt x="65814" y="2140"/>
                  </a:lnTo>
                  <a:lnTo>
                    <a:pt x="65892" y="2088"/>
                  </a:lnTo>
                  <a:lnTo>
                    <a:pt x="65944" y="2049"/>
                  </a:lnTo>
                  <a:lnTo>
                    <a:pt x="65982" y="1997"/>
                  </a:lnTo>
                  <a:lnTo>
                    <a:pt x="65995" y="1945"/>
                  </a:lnTo>
                  <a:lnTo>
                    <a:pt x="65982" y="1893"/>
                  </a:lnTo>
                  <a:lnTo>
                    <a:pt x="65956" y="1841"/>
                  </a:lnTo>
                  <a:lnTo>
                    <a:pt x="65905" y="1790"/>
                  </a:lnTo>
                  <a:lnTo>
                    <a:pt x="65840" y="1751"/>
                  </a:lnTo>
                  <a:lnTo>
                    <a:pt x="65749" y="1699"/>
                  </a:lnTo>
                  <a:lnTo>
                    <a:pt x="65632" y="1647"/>
                  </a:lnTo>
                  <a:lnTo>
                    <a:pt x="65347" y="1556"/>
                  </a:lnTo>
                  <a:lnTo>
                    <a:pt x="64984" y="1452"/>
                  </a:lnTo>
                  <a:lnTo>
                    <a:pt x="64543" y="1362"/>
                  </a:lnTo>
                  <a:lnTo>
                    <a:pt x="64025" y="1271"/>
                  </a:lnTo>
                  <a:lnTo>
                    <a:pt x="63441" y="1180"/>
                  </a:lnTo>
                  <a:lnTo>
                    <a:pt x="62780" y="1102"/>
                  </a:lnTo>
                  <a:lnTo>
                    <a:pt x="62054" y="1012"/>
                  </a:lnTo>
                  <a:lnTo>
                    <a:pt x="61263" y="934"/>
                  </a:lnTo>
                  <a:lnTo>
                    <a:pt x="60407" y="856"/>
                  </a:lnTo>
                  <a:lnTo>
                    <a:pt x="58514" y="700"/>
                  </a:lnTo>
                  <a:lnTo>
                    <a:pt x="56388" y="571"/>
                  </a:lnTo>
                  <a:lnTo>
                    <a:pt x="54041" y="441"/>
                  </a:lnTo>
                  <a:lnTo>
                    <a:pt x="51500" y="324"/>
                  </a:lnTo>
                  <a:lnTo>
                    <a:pt x="48777" y="234"/>
                  </a:lnTo>
                  <a:lnTo>
                    <a:pt x="45886" y="143"/>
                  </a:lnTo>
                  <a:lnTo>
                    <a:pt x="42852" y="78"/>
                  </a:lnTo>
                  <a:lnTo>
                    <a:pt x="39675" y="39"/>
                  </a:lnTo>
                  <a:lnTo>
                    <a:pt x="36395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6;p15">
              <a:extLst>
                <a:ext uri="{FF2B5EF4-FFF2-40B4-BE49-F238E27FC236}">
                  <a16:creationId xmlns:a16="http://schemas.microsoft.com/office/drawing/2014/main" id="{5578D9B3-0244-ACE4-40CB-5898A08052D8}"/>
                </a:ext>
              </a:extLst>
            </p:cNvPr>
            <p:cNvSpPr/>
            <p:nvPr/>
          </p:nvSpPr>
          <p:spPr>
            <a:xfrm>
              <a:off x="3762675" y="4949175"/>
              <a:ext cx="516700" cy="444400"/>
            </a:xfrm>
            <a:custGeom>
              <a:avLst/>
              <a:gdLst/>
              <a:ahLst/>
              <a:cxnLst/>
              <a:rect l="l" t="t" r="r" b="b"/>
              <a:pathLst>
                <a:path w="20668" h="17776" extrusionOk="0">
                  <a:moveTo>
                    <a:pt x="10321" y="0"/>
                  </a:moveTo>
                  <a:lnTo>
                    <a:pt x="9815" y="13"/>
                  </a:lnTo>
                  <a:lnTo>
                    <a:pt x="9309" y="39"/>
                  </a:lnTo>
                  <a:lnTo>
                    <a:pt x="8804" y="104"/>
                  </a:lnTo>
                  <a:lnTo>
                    <a:pt x="8311" y="169"/>
                  </a:lnTo>
                  <a:lnTo>
                    <a:pt x="7844" y="272"/>
                  </a:lnTo>
                  <a:lnTo>
                    <a:pt x="7390" y="389"/>
                  </a:lnTo>
                  <a:lnTo>
                    <a:pt x="6950" y="532"/>
                  </a:lnTo>
                  <a:lnTo>
                    <a:pt x="6548" y="687"/>
                  </a:lnTo>
                  <a:lnTo>
                    <a:pt x="6353" y="778"/>
                  </a:lnTo>
                  <a:lnTo>
                    <a:pt x="6159" y="882"/>
                  </a:lnTo>
                  <a:lnTo>
                    <a:pt x="5990" y="972"/>
                  </a:lnTo>
                  <a:lnTo>
                    <a:pt x="5822" y="1076"/>
                  </a:lnTo>
                  <a:lnTo>
                    <a:pt x="5653" y="1193"/>
                  </a:lnTo>
                  <a:lnTo>
                    <a:pt x="5510" y="1310"/>
                  </a:lnTo>
                  <a:lnTo>
                    <a:pt x="5368" y="1426"/>
                  </a:lnTo>
                  <a:lnTo>
                    <a:pt x="5238" y="1556"/>
                  </a:lnTo>
                  <a:lnTo>
                    <a:pt x="5121" y="1686"/>
                  </a:lnTo>
                  <a:lnTo>
                    <a:pt x="5005" y="1828"/>
                  </a:lnTo>
                  <a:lnTo>
                    <a:pt x="4914" y="1971"/>
                  </a:lnTo>
                  <a:lnTo>
                    <a:pt x="4823" y="2113"/>
                  </a:lnTo>
                  <a:lnTo>
                    <a:pt x="4758" y="2269"/>
                  </a:lnTo>
                  <a:lnTo>
                    <a:pt x="4707" y="2438"/>
                  </a:lnTo>
                  <a:lnTo>
                    <a:pt x="4655" y="2593"/>
                  </a:lnTo>
                  <a:lnTo>
                    <a:pt x="4629" y="2762"/>
                  </a:lnTo>
                  <a:lnTo>
                    <a:pt x="4486" y="3812"/>
                  </a:lnTo>
                  <a:lnTo>
                    <a:pt x="4318" y="4836"/>
                  </a:lnTo>
                  <a:lnTo>
                    <a:pt x="4123" y="5822"/>
                  </a:lnTo>
                  <a:lnTo>
                    <a:pt x="3916" y="6794"/>
                  </a:lnTo>
                  <a:lnTo>
                    <a:pt x="3786" y="7403"/>
                  </a:lnTo>
                  <a:lnTo>
                    <a:pt x="3630" y="8000"/>
                  </a:lnTo>
                  <a:lnTo>
                    <a:pt x="3332" y="9154"/>
                  </a:lnTo>
                  <a:lnTo>
                    <a:pt x="3021" y="10243"/>
                  </a:lnTo>
                  <a:lnTo>
                    <a:pt x="2697" y="11280"/>
                  </a:lnTo>
                  <a:lnTo>
                    <a:pt x="2360" y="12253"/>
                  </a:lnTo>
                  <a:lnTo>
                    <a:pt x="2036" y="13160"/>
                  </a:lnTo>
                  <a:lnTo>
                    <a:pt x="1724" y="13990"/>
                  </a:lnTo>
                  <a:lnTo>
                    <a:pt x="1413" y="14742"/>
                  </a:lnTo>
                  <a:lnTo>
                    <a:pt x="1128" y="15429"/>
                  </a:lnTo>
                  <a:lnTo>
                    <a:pt x="856" y="16038"/>
                  </a:lnTo>
                  <a:lnTo>
                    <a:pt x="609" y="16557"/>
                  </a:lnTo>
                  <a:lnTo>
                    <a:pt x="402" y="16985"/>
                  </a:lnTo>
                  <a:lnTo>
                    <a:pt x="104" y="17581"/>
                  </a:lnTo>
                  <a:lnTo>
                    <a:pt x="0" y="17776"/>
                  </a:lnTo>
                  <a:lnTo>
                    <a:pt x="20667" y="17776"/>
                  </a:lnTo>
                  <a:lnTo>
                    <a:pt x="20563" y="17581"/>
                  </a:lnTo>
                  <a:lnTo>
                    <a:pt x="20265" y="17024"/>
                  </a:lnTo>
                  <a:lnTo>
                    <a:pt x="20058" y="16609"/>
                  </a:lnTo>
                  <a:lnTo>
                    <a:pt x="19811" y="16103"/>
                  </a:lnTo>
                  <a:lnTo>
                    <a:pt x="19539" y="15520"/>
                  </a:lnTo>
                  <a:lnTo>
                    <a:pt x="19254" y="14859"/>
                  </a:lnTo>
                  <a:lnTo>
                    <a:pt x="18943" y="14107"/>
                  </a:lnTo>
                  <a:lnTo>
                    <a:pt x="18619" y="13277"/>
                  </a:lnTo>
                  <a:lnTo>
                    <a:pt x="18294" y="12369"/>
                  </a:lnTo>
                  <a:lnTo>
                    <a:pt x="17970" y="11397"/>
                  </a:lnTo>
                  <a:lnTo>
                    <a:pt x="17633" y="10347"/>
                  </a:lnTo>
                  <a:lnTo>
                    <a:pt x="17322" y="9232"/>
                  </a:lnTo>
                  <a:lnTo>
                    <a:pt x="17166" y="8648"/>
                  </a:lnTo>
                  <a:lnTo>
                    <a:pt x="17011" y="8039"/>
                  </a:lnTo>
                  <a:lnTo>
                    <a:pt x="16868" y="7429"/>
                  </a:lnTo>
                  <a:lnTo>
                    <a:pt x="16726" y="6794"/>
                  </a:lnTo>
                  <a:lnTo>
                    <a:pt x="16531" y="5835"/>
                  </a:lnTo>
                  <a:lnTo>
                    <a:pt x="16337" y="4849"/>
                  </a:lnTo>
                  <a:lnTo>
                    <a:pt x="16168" y="3825"/>
                  </a:lnTo>
                  <a:lnTo>
                    <a:pt x="16025" y="2762"/>
                  </a:lnTo>
                  <a:lnTo>
                    <a:pt x="16000" y="2593"/>
                  </a:lnTo>
                  <a:lnTo>
                    <a:pt x="15948" y="2438"/>
                  </a:lnTo>
                  <a:lnTo>
                    <a:pt x="15896" y="2269"/>
                  </a:lnTo>
                  <a:lnTo>
                    <a:pt x="15818" y="2113"/>
                  </a:lnTo>
                  <a:lnTo>
                    <a:pt x="15740" y="1971"/>
                  </a:lnTo>
                  <a:lnTo>
                    <a:pt x="15637" y="1828"/>
                  </a:lnTo>
                  <a:lnTo>
                    <a:pt x="15533" y="1686"/>
                  </a:lnTo>
                  <a:lnTo>
                    <a:pt x="15416" y="1556"/>
                  </a:lnTo>
                  <a:lnTo>
                    <a:pt x="15286" y="1426"/>
                  </a:lnTo>
                  <a:lnTo>
                    <a:pt x="15144" y="1310"/>
                  </a:lnTo>
                  <a:lnTo>
                    <a:pt x="15001" y="1193"/>
                  </a:lnTo>
                  <a:lnTo>
                    <a:pt x="14833" y="1076"/>
                  </a:lnTo>
                  <a:lnTo>
                    <a:pt x="14664" y="972"/>
                  </a:lnTo>
                  <a:lnTo>
                    <a:pt x="14483" y="882"/>
                  </a:lnTo>
                  <a:lnTo>
                    <a:pt x="14301" y="778"/>
                  </a:lnTo>
                  <a:lnTo>
                    <a:pt x="14107" y="687"/>
                  </a:lnTo>
                  <a:lnTo>
                    <a:pt x="13705" y="532"/>
                  </a:lnTo>
                  <a:lnTo>
                    <a:pt x="13264" y="389"/>
                  </a:lnTo>
                  <a:lnTo>
                    <a:pt x="12810" y="272"/>
                  </a:lnTo>
                  <a:lnTo>
                    <a:pt x="12330" y="169"/>
                  </a:lnTo>
                  <a:lnTo>
                    <a:pt x="11838" y="104"/>
                  </a:lnTo>
                  <a:lnTo>
                    <a:pt x="11345" y="39"/>
                  </a:lnTo>
                  <a:lnTo>
                    <a:pt x="10839" y="13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7;p15">
              <a:extLst>
                <a:ext uri="{FF2B5EF4-FFF2-40B4-BE49-F238E27FC236}">
                  <a16:creationId xmlns:a16="http://schemas.microsoft.com/office/drawing/2014/main" id="{E66E5E3D-D50B-E751-63B1-C244767F754D}"/>
                </a:ext>
              </a:extLst>
            </p:cNvPr>
            <p:cNvSpPr/>
            <p:nvPr/>
          </p:nvSpPr>
          <p:spPr>
            <a:xfrm>
              <a:off x="3599300" y="5371525"/>
              <a:ext cx="853475" cy="44100"/>
            </a:xfrm>
            <a:custGeom>
              <a:avLst/>
              <a:gdLst/>
              <a:ahLst/>
              <a:cxnLst/>
              <a:rect l="l" t="t" r="r" b="b"/>
              <a:pathLst>
                <a:path w="34139" h="1764" extrusionOk="0">
                  <a:moveTo>
                    <a:pt x="843" y="0"/>
                  </a:moveTo>
                  <a:lnTo>
                    <a:pt x="739" y="13"/>
                  </a:lnTo>
                  <a:lnTo>
                    <a:pt x="649" y="39"/>
                  </a:lnTo>
                  <a:lnTo>
                    <a:pt x="558" y="65"/>
                  </a:lnTo>
                  <a:lnTo>
                    <a:pt x="480" y="104"/>
                  </a:lnTo>
                  <a:lnTo>
                    <a:pt x="402" y="156"/>
                  </a:lnTo>
                  <a:lnTo>
                    <a:pt x="325" y="208"/>
                  </a:lnTo>
                  <a:lnTo>
                    <a:pt x="260" y="260"/>
                  </a:lnTo>
                  <a:lnTo>
                    <a:pt x="208" y="324"/>
                  </a:lnTo>
                  <a:lnTo>
                    <a:pt x="143" y="389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23"/>
                  </a:lnTo>
                  <a:lnTo>
                    <a:pt x="13" y="700"/>
                  </a:lnTo>
                  <a:lnTo>
                    <a:pt x="0" y="791"/>
                  </a:lnTo>
                  <a:lnTo>
                    <a:pt x="0" y="882"/>
                  </a:lnTo>
                  <a:lnTo>
                    <a:pt x="13" y="973"/>
                  </a:lnTo>
                  <a:lnTo>
                    <a:pt x="39" y="1063"/>
                  </a:lnTo>
                  <a:lnTo>
                    <a:pt x="65" y="1141"/>
                  </a:lnTo>
                  <a:lnTo>
                    <a:pt x="104" y="1219"/>
                  </a:lnTo>
                  <a:lnTo>
                    <a:pt x="143" y="1297"/>
                  </a:lnTo>
                  <a:lnTo>
                    <a:pt x="195" y="1375"/>
                  </a:lnTo>
                  <a:lnTo>
                    <a:pt x="260" y="1439"/>
                  </a:lnTo>
                  <a:lnTo>
                    <a:pt x="325" y="1504"/>
                  </a:lnTo>
                  <a:lnTo>
                    <a:pt x="389" y="1556"/>
                  </a:lnTo>
                  <a:lnTo>
                    <a:pt x="467" y="1608"/>
                  </a:lnTo>
                  <a:lnTo>
                    <a:pt x="558" y="1660"/>
                  </a:lnTo>
                  <a:lnTo>
                    <a:pt x="636" y="1686"/>
                  </a:lnTo>
                  <a:lnTo>
                    <a:pt x="726" y="1725"/>
                  </a:lnTo>
                  <a:lnTo>
                    <a:pt x="830" y="1738"/>
                  </a:lnTo>
                  <a:lnTo>
                    <a:pt x="921" y="1751"/>
                  </a:lnTo>
                  <a:lnTo>
                    <a:pt x="1025" y="1764"/>
                  </a:lnTo>
                  <a:lnTo>
                    <a:pt x="33114" y="1764"/>
                  </a:lnTo>
                  <a:lnTo>
                    <a:pt x="33218" y="1751"/>
                  </a:lnTo>
                  <a:lnTo>
                    <a:pt x="33322" y="1738"/>
                  </a:lnTo>
                  <a:lnTo>
                    <a:pt x="33413" y="1725"/>
                  </a:lnTo>
                  <a:lnTo>
                    <a:pt x="33503" y="1686"/>
                  </a:lnTo>
                  <a:lnTo>
                    <a:pt x="33594" y="1660"/>
                  </a:lnTo>
                  <a:lnTo>
                    <a:pt x="33672" y="1608"/>
                  </a:lnTo>
                  <a:lnTo>
                    <a:pt x="33750" y="1556"/>
                  </a:lnTo>
                  <a:lnTo>
                    <a:pt x="33815" y="1504"/>
                  </a:lnTo>
                  <a:lnTo>
                    <a:pt x="33892" y="1439"/>
                  </a:lnTo>
                  <a:lnTo>
                    <a:pt x="33944" y="1375"/>
                  </a:lnTo>
                  <a:lnTo>
                    <a:pt x="33996" y="1297"/>
                  </a:lnTo>
                  <a:lnTo>
                    <a:pt x="34048" y="1219"/>
                  </a:lnTo>
                  <a:lnTo>
                    <a:pt x="34074" y="1141"/>
                  </a:lnTo>
                  <a:lnTo>
                    <a:pt x="34113" y="1063"/>
                  </a:lnTo>
                  <a:lnTo>
                    <a:pt x="34126" y="973"/>
                  </a:lnTo>
                  <a:lnTo>
                    <a:pt x="34139" y="882"/>
                  </a:lnTo>
                  <a:lnTo>
                    <a:pt x="34139" y="791"/>
                  </a:lnTo>
                  <a:lnTo>
                    <a:pt x="34126" y="700"/>
                  </a:lnTo>
                  <a:lnTo>
                    <a:pt x="34100" y="623"/>
                  </a:lnTo>
                  <a:lnTo>
                    <a:pt x="34074" y="545"/>
                  </a:lnTo>
                  <a:lnTo>
                    <a:pt x="34035" y="467"/>
                  </a:lnTo>
                  <a:lnTo>
                    <a:pt x="33996" y="389"/>
                  </a:lnTo>
                  <a:lnTo>
                    <a:pt x="33944" y="324"/>
                  </a:lnTo>
                  <a:lnTo>
                    <a:pt x="33879" y="260"/>
                  </a:lnTo>
                  <a:lnTo>
                    <a:pt x="33815" y="208"/>
                  </a:lnTo>
                  <a:lnTo>
                    <a:pt x="33737" y="156"/>
                  </a:lnTo>
                  <a:lnTo>
                    <a:pt x="33659" y="104"/>
                  </a:lnTo>
                  <a:lnTo>
                    <a:pt x="33581" y="65"/>
                  </a:lnTo>
                  <a:lnTo>
                    <a:pt x="33490" y="39"/>
                  </a:lnTo>
                  <a:lnTo>
                    <a:pt x="33400" y="13"/>
                  </a:lnTo>
                  <a:lnTo>
                    <a:pt x="332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8;p15">
              <a:extLst>
                <a:ext uri="{FF2B5EF4-FFF2-40B4-BE49-F238E27FC236}">
                  <a16:creationId xmlns:a16="http://schemas.microsoft.com/office/drawing/2014/main" id="{2EEDF63D-C761-75A0-495A-CC839BA91C2C}"/>
                </a:ext>
              </a:extLst>
            </p:cNvPr>
            <p:cNvSpPr/>
            <p:nvPr/>
          </p:nvSpPr>
          <p:spPr>
            <a:xfrm>
              <a:off x="2839525" y="3586475"/>
              <a:ext cx="2376600" cy="1482000"/>
            </a:xfrm>
            <a:custGeom>
              <a:avLst/>
              <a:gdLst/>
              <a:ahLst/>
              <a:cxnLst/>
              <a:rect l="l" t="t" r="r" b="b"/>
              <a:pathLst>
                <a:path w="95064" h="59280" extrusionOk="0">
                  <a:moveTo>
                    <a:pt x="3916" y="1"/>
                  </a:moveTo>
                  <a:lnTo>
                    <a:pt x="3747" y="14"/>
                  </a:lnTo>
                  <a:lnTo>
                    <a:pt x="3579" y="27"/>
                  </a:lnTo>
                  <a:lnTo>
                    <a:pt x="3410" y="65"/>
                  </a:lnTo>
                  <a:lnTo>
                    <a:pt x="3242" y="91"/>
                  </a:lnTo>
                  <a:lnTo>
                    <a:pt x="3086" y="130"/>
                  </a:lnTo>
                  <a:lnTo>
                    <a:pt x="2775" y="247"/>
                  </a:lnTo>
                  <a:lnTo>
                    <a:pt x="2477" y="377"/>
                  </a:lnTo>
                  <a:lnTo>
                    <a:pt x="2204" y="532"/>
                  </a:lnTo>
                  <a:lnTo>
                    <a:pt x="1945" y="714"/>
                  </a:lnTo>
                  <a:lnTo>
                    <a:pt x="1699" y="921"/>
                  </a:lnTo>
                  <a:lnTo>
                    <a:pt x="1478" y="1142"/>
                  </a:lnTo>
                  <a:lnTo>
                    <a:pt x="1284" y="1375"/>
                  </a:lnTo>
                  <a:lnTo>
                    <a:pt x="1115" y="1634"/>
                  </a:lnTo>
                  <a:lnTo>
                    <a:pt x="1037" y="1777"/>
                  </a:lnTo>
                  <a:lnTo>
                    <a:pt x="973" y="1920"/>
                  </a:lnTo>
                  <a:lnTo>
                    <a:pt x="908" y="2049"/>
                  </a:lnTo>
                  <a:lnTo>
                    <a:pt x="856" y="2205"/>
                  </a:lnTo>
                  <a:lnTo>
                    <a:pt x="804" y="2347"/>
                  </a:lnTo>
                  <a:lnTo>
                    <a:pt x="765" y="2503"/>
                  </a:lnTo>
                  <a:lnTo>
                    <a:pt x="739" y="2659"/>
                  </a:lnTo>
                  <a:lnTo>
                    <a:pt x="713" y="2814"/>
                  </a:lnTo>
                  <a:lnTo>
                    <a:pt x="700" y="2970"/>
                  </a:lnTo>
                  <a:lnTo>
                    <a:pt x="687" y="3138"/>
                  </a:lnTo>
                  <a:lnTo>
                    <a:pt x="0" y="56038"/>
                  </a:lnTo>
                  <a:lnTo>
                    <a:pt x="0" y="56207"/>
                  </a:lnTo>
                  <a:lnTo>
                    <a:pt x="13" y="56375"/>
                  </a:lnTo>
                  <a:lnTo>
                    <a:pt x="26" y="56531"/>
                  </a:lnTo>
                  <a:lnTo>
                    <a:pt x="52" y="56699"/>
                  </a:lnTo>
                  <a:lnTo>
                    <a:pt x="91" y="56855"/>
                  </a:lnTo>
                  <a:lnTo>
                    <a:pt x="130" y="57010"/>
                  </a:lnTo>
                  <a:lnTo>
                    <a:pt x="182" y="57153"/>
                  </a:lnTo>
                  <a:lnTo>
                    <a:pt x="246" y="57309"/>
                  </a:lnTo>
                  <a:lnTo>
                    <a:pt x="311" y="57451"/>
                  </a:lnTo>
                  <a:lnTo>
                    <a:pt x="389" y="57594"/>
                  </a:lnTo>
                  <a:lnTo>
                    <a:pt x="467" y="57723"/>
                  </a:lnTo>
                  <a:lnTo>
                    <a:pt x="558" y="57853"/>
                  </a:lnTo>
                  <a:lnTo>
                    <a:pt x="739" y="58099"/>
                  </a:lnTo>
                  <a:lnTo>
                    <a:pt x="960" y="58333"/>
                  </a:lnTo>
                  <a:lnTo>
                    <a:pt x="1206" y="58540"/>
                  </a:lnTo>
                  <a:lnTo>
                    <a:pt x="1465" y="58735"/>
                  </a:lnTo>
                  <a:lnTo>
                    <a:pt x="1738" y="58890"/>
                  </a:lnTo>
                  <a:lnTo>
                    <a:pt x="1893" y="58968"/>
                  </a:lnTo>
                  <a:lnTo>
                    <a:pt x="2036" y="59033"/>
                  </a:lnTo>
                  <a:lnTo>
                    <a:pt x="2191" y="59085"/>
                  </a:lnTo>
                  <a:lnTo>
                    <a:pt x="2347" y="59137"/>
                  </a:lnTo>
                  <a:lnTo>
                    <a:pt x="2515" y="59176"/>
                  </a:lnTo>
                  <a:lnTo>
                    <a:pt x="2671" y="59215"/>
                  </a:lnTo>
                  <a:lnTo>
                    <a:pt x="2840" y="59240"/>
                  </a:lnTo>
                  <a:lnTo>
                    <a:pt x="3008" y="59266"/>
                  </a:lnTo>
                  <a:lnTo>
                    <a:pt x="3190" y="59279"/>
                  </a:lnTo>
                  <a:lnTo>
                    <a:pt x="91861" y="59279"/>
                  </a:lnTo>
                  <a:lnTo>
                    <a:pt x="92043" y="59266"/>
                  </a:lnTo>
                  <a:lnTo>
                    <a:pt x="92211" y="59240"/>
                  </a:lnTo>
                  <a:lnTo>
                    <a:pt x="92380" y="59215"/>
                  </a:lnTo>
                  <a:lnTo>
                    <a:pt x="92548" y="59176"/>
                  </a:lnTo>
                  <a:lnTo>
                    <a:pt x="92704" y="59137"/>
                  </a:lnTo>
                  <a:lnTo>
                    <a:pt x="92859" y="59085"/>
                  </a:lnTo>
                  <a:lnTo>
                    <a:pt x="93015" y="59033"/>
                  </a:lnTo>
                  <a:lnTo>
                    <a:pt x="93171" y="58968"/>
                  </a:lnTo>
                  <a:lnTo>
                    <a:pt x="93313" y="58890"/>
                  </a:lnTo>
                  <a:lnTo>
                    <a:pt x="93586" y="58735"/>
                  </a:lnTo>
                  <a:lnTo>
                    <a:pt x="93845" y="58540"/>
                  </a:lnTo>
                  <a:lnTo>
                    <a:pt x="94091" y="58333"/>
                  </a:lnTo>
                  <a:lnTo>
                    <a:pt x="94312" y="58099"/>
                  </a:lnTo>
                  <a:lnTo>
                    <a:pt x="94506" y="57853"/>
                  </a:lnTo>
                  <a:lnTo>
                    <a:pt x="94584" y="57723"/>
                  </a:lnTo>
                  <a:lnTo>
                    <a:pt x="94662" y="57594"/>
                  </a:lnTo>
                  <a:lnTo>
                    <a:pt x="94739" y="57451"/>
                  </a:lnTo>
                  <a:lnTo>
                    <a:pt x="94804" y="57309"/>
                  </a:lnTo>
                  <a:lnTo>
                    <a:pt x="94869" y="57153"/>
                  </a:lnTo>
                  <a:lnTo>
                    <a:pt x="94921" y="57010"/>
                  </a:lnTo>
                  <a:lnTo>
                    <a:pt x="94960" y="56855"/>
                  </a:lnTo>
                  <a:lnTo>
                    <a:pt x="94999" y="56699"/>
                  </a:lnTo>
                  <a:lnTo>
                    <a:pt x="95025" y="56531"/>
                  </a:lnTo>
                  <a:lnTo>
                    <a:pt x="95051" y="56375"/>
                  </a:lnTo>
                  <a:lnTo>
                    <a:pt x="95051" y="56207"/>
                  </a:lnTo>
                  <a:lnTo>
                    <a:pt x="95064" y="56038"/>
                  </a:lnTo>
                  <a:lnTo>
                    <a:pt x="94363" y="3138"/>
                  </a:lnTo>
                  <a:lnTo>
                    <a:pt x="94351" y="2970"/>
                  </a:lnTo>
                  <a:lnTo>
                    <a:pt x="94338" y="2814"/>
                  </a:lnTo>
                  <a:lnTo>
                    <a:pt x="94312" y="2659"/>
                  </a:lnTo>
                  <a:lnTo>
                    <a:pt x="94286" y="2503"/>
                  </a:lnTo>
                  <a:lnTo>
                    <a:pt x="94247" y="2347"/>
                  </a:lnTo>
                  <a:lnTo>
                    <a:pt x="94195" y="2205"/>
                  </a:lnTo>
                  <a:lnTo>
                    <a:pt x="94143" y="2049"/>
                  </a:lnTo>
                  <a:lnTo>
                    <a:pt x="94078" y="1920"/>
                  </a:lnTo>
                  <a:lnTo>
                    <a:pt x="94013" y="1777"/>
                  </a:lnTo>
                  <a:lnTo>
                    <a:pt x="93936" y="1634"/>
                  </a:lnTo>
                  <a:lnTo>
                    <a:pt x="93767" y="1375"/>
                  </a:lnTo>
                  <a:lnTo>
                    <a:pt x="93573" y="1142"/>
                  </a:lnTo>
                  <a:lnTo>
                    <a:pt x="93352" y="921"/>
                  </a:lnTo>
                  <a:lnTo>
                    <a:pt x="93106" y="714"/>
                  </a:lnTo>
                  <a:lnTo>
                    <a:pt x="92846" y="532"/>
                  </a:lnTo>
                  <a:lnTo>
                    <a:pt x="92574" y="377"/>
                  </a:lnTo>
                  <a:lnTo>
                    <a:pt x="92276" y="247"/>
                  </a:lnTo>
                  <a:lnTo>
                    <a:pt x="91965" y="130"/>
                  </a:lnTo>
                  <a:lnTo>
                    <a:pt x="91809" y="91"/>
                  </a:lnTo>
                  <a:lnTo>
                    <a:pt x="91641" y="65"/>
                  </a:lnTo>
                  <a:lnTo>
                    <a:pt x="91472" y="27"/>
                  </a:lnTo>
                  <a:lnTo>
                    <a:pt x="91304" y="14"/>
                  </a:lnTo>
                  <a:lnTo>
                    <a:pt x="91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9;p15">
              <a:extLst>
                <a:ext uri="{FF2B5EF4-FFF2-40B4-BE49-F238E27FC236}">
                  <a16:creationId xmlns:a16="http://schemas.microsoft.com/office/drawing/2014/main" id="{505653D4-7FF8-5F48-313A-AE2B47542A63}"/>
                </a:ext>
              </a:extLst>
            </p:cNvPr>
            <p:cNvSpPr/>
            <p:nvPr/>
          </p:nvSpPr>
          <p:spPr>
            <a:xfrm>
              <a:off x="2839525" y="3586475"/>
              <a:ext cx="2376600" cy="1482000"/>
            </a:xfrm>
            <a:custGeom>
              <a:avLst/>
              <a:gdLst/>
              <a:ahLst/>
              <a:cxnLst/>
              <a:rect l="l" t="t" r="r" b="b"/>
              <a:pathLst>
                <a:path w="95064" h="59280" fill="none" extrusionOk="0">
                  <a:moveTo>
                    <a:pt x="91693" y="59279"/>
                  </a:moveTo>
                  <a:lnTo>
                    <a:pt x="3358" y="59279"/>
                  </a:lnTo>
                  <a:lnTo>
                    <a:pt x="3358" y="59279"/>
                  </a:lnTo>
                  <a:lnTo>
                    <a:pt x="3190" y="59279"/>
                  </a:lnTo>
                  <a:lnTo>
                    <a:pt x="3008" y="59266"/>
                  </a:lnTo>
                  <a:lnTo>
                    <a:pt x="2840" y="59240"/>
                  </a:lnTo>
                  <a:lnTo>
                    <a:pt x="2671" y="59215"/>
                  </a:lnTo>
                  <a:lnTo>
                    <a:pt x="2515" y="59176"/>
                  </a:lnTo>
                  <a:lnTo>
                    <a:pt x="2347" y="59137"/>
                  </a:lnTo>
                  <a:lnTo>
                    <a:pt x="2191" y="59085"/>
                  </a:lnTo>
                  <a:lnTo>
                    <a:pt x="2036" y="59033"/>
                  </a:lnTo>
                  <a:lnTo>
                    <a:pt x="1893" y="58968"/>
                  </a:lnTo>
                  <a:lnTo>
                    <a:pt x="1738" y="58890"/>
                  </a:lnTo>
                  <a:lnTo>
                    <a:pt x="1465" y="58735"/>
                  </a:lnTo>
                  <a:lnTo>
                    <a:pt x="1206" y="58540"/>
                  </a:lnTo>
                  <a:lnTo>
                    <a:pt x="960" y="58333"/>
                  </a:lnTo>
                  <a:lnTo>
                    <a:pt x="739" y="58099"/>
                  </a:lnTo>
                  <a:lnTo>
                    <a:pt x="558" y="57853"/>
                  </a:lnTo>
                  <a:lnTo>
                    <a:pt x="467" y="57723"/>
                  </a:lnTo>
                  <a:lnTo>
                    <a:pt x="389" y="57594"/>
                  </a:lnTo>
                  <a:lnTo>
                    <a:pt x="311" y="57451"/>
                  </a:lnTo>
                  <a:lnTo>
                    <a:pt x="246" y="57309"/>
                  </a:lnTo>
                  <a:lnTo>
                    <a:pt x="182" y="57153"/>
                  </a:lnTo>
                  <a:lnTo>
                    <a:pt x="130" y="57010"/>
                  </a:lnTo>
                  <a:lnTo>
                    <a:pt x="91" y="56855"/>
                  </a:lnTo>
                  <a:lnTo>
                    <a:pt x="52" y="56699"/>
                  </a:lnTo>
                  <a:lnTo>
                    <a:pt x="26" y="56531"/>
                  </a:lnTo>
                  <a:lnTo>
                    <a:pt x="13" y="56375"/>
                  </a:lnTo>
                  <a:lnTo>
                    <a:pt x="0" y="56207"/>
                  </a:lnTo>
                  <a:lnTo>
                    <a:pt x="0" y="56038"/>
                  </a:lnTo>
                  <a:lnTo>
                    <a:pt x="687" y="3138"/>
                  </a:lnTo>
                  <a:lnTo>
                    <a:pt x="687" y="3138"/>
                  </a:lnTo>
                  <a:lnTo>
                    <a:pt x="700" y="2970"/>
                  </a:lnTo>
                  <a:lnTo>
                    <a:pt x="713" y="2814"/>
                  </a:lnTo>
                  <a:lnTo>
                    <a:pt x="739" y="2659"/>
                  </a:lnTo>
                  <a:lnTo>
                    <a:pt x="765" y="2503"/>
                  </a:lnTo>
                  <a:lnTo>
                    <a:pt x="804" y="2347"/>
                  </a:lnTo>
                  <a:lnTo>
                    <a:pt x="856" y="2205"/>
                  </a:lnTo>
                  <a:lnTo>
                    <a:pt x="908" y="2049"/>
                  </a:lnTo>
                  <a:lnTo>
                    <a:pt x="973" y="1920"/>
                  </a:lnTo>
                  <a:lnTo>
                    <a:pt x="1037" y="1777"/>
                  </a:lnTo>
                  <a:lnTo>
                    <a:pt x="1115" y="1634"/>
                  </a:lnTo>
                  <a:lnTo>
                    <a:pt x="1284" y="1375"/>
                  </a:lnTo>
                  <a:lnTo>
                    <a:pt x="1478" y="1142"/>
                  </a:lnTo>
                  <a:lnTo>
                    <a:pt x="1699" y="921"/>
                  </a:lnTo>
                  <a:lnTo>
                    <a:pt x="1945" y="714"/>
                  </a:lnTo>
                  <a:lnTo>
                    <a:pt x="2204" y="532"/>
                  </a:lnTo>
                  <a:lnTo>
                    <a:pt x="2477" y="377"/>
                  </a:lnTo>
                  <a:lnTo>
                    <a:pt x="2775" y="247"/>
                  </a:lnTo>
                  <a:lnTo>
                    <a:pt x="3086" y="130"/>
                  </a:lnTo>
                  <a:lnTo>
                    <a:pt x="3242" y="91"/>
                  </a:lnTo>
                  <a:lnTo>
                    <a:pt x="3410" y="65"/>
                  </a:lnTo>
                  <a:lnTo>
                    <a:pt x="3579" y="27"/>
                  </a:lnTo>
                  <a:lnTo>
                    <a:pt x="3747" y="14"/>
                  </a:lnTo>
                  <a:lnTo>
                    <a:pt x="3916" y="1"/>
                  </a:lnTo>
                  <a:lnTo>
                    <a:pt x="4084" y="1"/>
                  </a:lnTo>
                  <a:lnTo>
                    <a:pt x="90966" y="1"/>
                  </a:lnTo>
                  <a:lnTo>
                    <a:pt x="90966" y="1"/>
                  </a:lnTo>
                  <a:lnTo>
                    <a:pt x="91135" y="1"/>
                  </a:lnTo>
                  <a:lnTo>
                    <a:pt x="91304" y="14"/>
                  </a:lnTo>
                  <a:lnTo>
                    <a:pt x="91472" y="27"/>
                  </a:lnTo>
                  <a:lnTo>
                    <a:pt x="91641" y="65"/>
                  </a:lnTo>
                  <a:lnTo>
                    <a:pt x="91809" y="91"/>
                  </a:lnTo>
                  <a:lnTo>
                    <a:pt x="91965" y="130"/>
                  </a:lnTo>
                  <a:lnTo>
                    <a:pt x="92276" y="247"/>
                  </a:lnTo>
                  <a:lnTo>
                    <a:pt x="92574" y="377"/>
                  </a:lnTo>
                  <a:lnTo>
                    <a:pt x="92846" y="532"/>
                  </a:lnTo>
                  <a:lnTo>
                    <a:pt x="93106" y="714"/>
                  </a:lnTo>
                  <a:lnTo>
                    <a:pt x="93352" y="921"/>
                  </a:lnTo>
                  <a:lnTo>
                    <a:pt x="93573" y="1142"/>
                  </a:lnTo>
                  <a:lnTo>
                    <a:pt x="93767" y="1375"/>
                  </a:lnTo>
                  <a:lnTo>
                    <a:pt x="93936" y="1634"/>
                  </a:lnTo>
                  <a:lnTo>
                    <a:pt x="94013" y="1777"/>
                  </a:lnTo>
                  <a:lnTo>
                    <a:pt x="94078" y="1920"/>
                  </a:lnTo>
                  <a:lnTo>
                    <a:pt x="94143" y="2049"/>
                  </a:lnTo>
                  <a:lnTo>
                    <a:pt x="94195" y="2205"/>
                  </a:lnTo>
                  <a:lnTo>
                    <a:pt x="94247" y="2347"/>
                  </a:lnTo>
                  <a:lnTo>
                    <a:pt x="94286" y="2503"/>
                  </a:lnTo>
                  <a:lnTo>
                    <a:pt x="94312" y="2659"/>
                  </a:lnTo>
                  <a:lnTo>
                    <a:pt x="94338" y="2814"/>
                  </a:lnTo>
                  <a:lnTo>
                    <a:pt x="94351" y="2970"/>
                  </a:lnTo>
                  <a:lnTo>
                    <a:pt x="94363" y="3138"/>
                  </a:lnTo>
                  <a:lnTo>
                    <a:pt x="95064" y="56038"/>
                  </a:lnTo>
                  <a:lnTo>
                    <a:pt x="95064" y="56038"/>
                  </a:lnTo>
                  <a:lnTo>
                    <a:pt x="95051" y="56207"/>
                  </a:lnTo>
                  <a:lnTo>
                    <a:pt x="95051" y="56375"/>
                  </a:lnTo>
                  <a:lnTo>
                    <a:pt x="95025" y="56531"/>
                  </a:lnTo>
                  <a:lnTo>
                    <a:pt x="94999" y="56699"/>
                  </a:lnTo>
                  <a:lnTo>
                    <a:pt x="94960" y="56855"/>
                  </a:lnTo>
                  <a:lnTo>
                    <a:pt x="94921" y="57010"/>
                  </a:lnTo>
                  <a:lnTo>
                    <a:pt x="94869" y="57153"/>
                  </a:lnTo>
                  <a:lnTo>
                    <a:pt x="94804" y="57309"/>
                  </a:lnTo>
                  <a:lnTo>
                    <a:pt x="94739" y="57451"/>
                  </a:lnTo>
                  <a:lnTo>
                    <a:pt x="94662" y="57594"/>
                  </a:lnTo>
                  <a:lnTo>
                    <a:pt x="94584" y="57723"/>
                  </a:lnTo>
                  <a:lnTo>
                    <a:pt x="94506" y="57853"/>
                  </a:lnTo>
                  <a:lnTo>
                    <a:pt x="94312" y="58099"/>
                  </a:lnTo>
                  <a:lnTo>
                    <a:pt x="94091" y="58333"/>
                  </a:lnTo>
                  <a:lnTo>
                    <a:pt x="93845" y="58540"/>
                  </a:lnTo>
                  <a:lnTo>
                    <a:pt x="93586" y="58735"/>
                  </a:lnTo>
                  <a:lnTo>
                    <a:pt x="93313" y="58890"/>
                  </a:lnTo>
                  <a:lnTo>
                    <a:pt x="93171" y="58968"/>
                  </a:lnTo>
                  <a:lnTo>
                    <a:pt x="93015" y="59033"/>
                  </a:lnTo>
                  <a:lnTo>
                    <a:pt x="92859" y="59085"/>
                  </a:lnTo>
                  <a:lnTo>
                    <a:pt x="92704" y="59137"/>
                  </a:lnTo>
                  <a:lnTo>
                    <a:pt x="92548" y="59176"/>
                  </a:lnTo>
                  <a:lnTo>
                    <a:pt x="92380" y="59215"/>
                  </a:lnTo>
                  <a:lnTo>
                    <a:pt x="92211" y="59240"/>
                  </a:lnTo>
                  <a:lnTo>
                    <a:pt x="92043" y="59266"/>
                  </a:lnTo>
                  <a:lnTo>
                    <a:pt x="91861" y="59279"/>
                  </a:lnTo>
                  <a:lnTo>
                    <a:pt x="91693" y="592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80;p15">
              <a:extLst>
                <a:ext uri="{FF2B5EF4-FFF2-40B4-BE49-F238E27FC236}">
                  <a16:creationId xmlns:a16="http://schemas.microsoft.com/office/drawing/2014/main" id="{412BA619-1E8A-1351-AA41-65CEA94100EE}"/>
                </a:ext>
              </a:extLst>
            </p:cNvPr>
            <p:cNvSpPr/>
            <p:nvPr/>
          </p:nvSpPr>
          <p:spPr>
            <a:xfrm>
              <a:off x="2916975" y="3645800"/>
              <a:ext cx="2221025" cy="1149100"/>
            </a:xfrm>
            <a:custGeom>
              <a:avLst/>
              <a:gdLst/>
              <a:ahLst/>
              <a:cxnLst/>
              <a:rect l="l" t="t" r="r" b="b"/>
              <a:pathLst>
                <a:path w="88841" h="45964" extrusionOk="0">
                  <a:moveTo>
                    <a:pt x="857" y="0"/>
                  </a:moveTo>
                  <a:lnTo>
                    <a:pt x="714" y="13"/>
                  </a:lnTo>
                  <a:lnTo>
                    <a:pt x="584" y="52"/>
                  </a:lnTo>
                  <a:lnTo>
                    <a:pt x="455" y="117"/>
                  </a:lnTo>
                  <a:lnTo>
                    <a:pt x="351" y="208"/>
                  </a:lnTo>
                  <a:lnTo>
                    <a:pt x="260" y="324"/>
                  </a:lnTo>
                  <a:lnTo>
                    <a:pt x="195" y="454"/>
                  </a:lnTo>
                  <a:lnTo>
                    <a:pt x="156" y="597"/>
                  </a:lnTo>
                  <a:lnTo>
                    <a:pt x="131" y="739"/>
                  </a:lnTo>
                  <a:lnTo>
                    <a:pt x="1" y="45211"/>
                  </a:lnTo>
                  <a:lnTo>
                    <a:pt x="27" y="45367"/>
                  </a:lnTo>
                  <a:lnTo>
                    <a:pt x="66" y="45510"/>
                  </a:lnTo>
                  <a:lnTo>
                    <a:pt x="131" y="45626"/>
                  </a:lnTo>
                  <a:lnTo>
                    <a:pt x="221" y="45743"/>
                  </a:lnTo>
                  <a:lnTo>
                    <a:pt x="325" y="45834"/>
                  </a:lnTo>
                  <a:lnTo>
                    <a:pt x="442" y="45899"/>
                  </a:lnTo>
                  <a:lnTo>
                    <a:pt x="584" y="45950"/>
                  </a:lnTo>
                  <a:lnTo>
                    <a:pt x="727" y="45963"/>
                  </a:lnTo>
                  <a:lnTo>
                    <a:pt x="88206" y="45963"/>
                  </a:lnTo>
                  <a:lnTo>
                    <a:pt x="88270" y="45950"/>
                  </a:lnTo>
                  <a:lnTo>
                    <a:pt x="88413" y="45899"/>
                  </a:lnTo>
                  <a:lnTo>
                    <a:pt x="88530" y="45834"/>
                  </a:lnTo>
                  <a:lnTo>
                    <a:pt x="88633" y="45743"/>
                  </a:lnTo>
                  <a:lnTo>
                    <a:pt x="88724" y="45626"/>
                  </a:lnTo>
                  <a:lnTo>
                    <a:pt x="88789" y="45510"/>
                  </a:lnTo>
                  <a:lnTo>
                    <a:pt x="88828" y="45367"/>
                  </a:lnTo>
                  <a:lnTo>
                    <a:pt x="88841" y="45211"/>
                  </a:lnTo>
                  <a:lnTo>
                    <a:pt x="88776" y="19695"/>
                  </a:lnTo>
                  <a:lnTo>
                    <a:pt x="88737" y="8285"/>
                  </a:lnTo>
                  <a:lnTo>
                    <a:pt x="88711" y="947"/>
                  </a:lnTo>
                  <a:lnTo>
                    <a:pt x="88711" y="739"/>
                  </a:lnTo>
                  <a:lnTo>
                    <a:pt x="88698" y="610"/>
                  </a:lnTo>
                  <a:lnTo>
                    <a:pt x="88672" y="480"/>
                  </a:lnTo>
                  <a:lnTo>
                    <a:pt x="88608" y="350"/>
                  </a:lnTo>
                  <a:lnTo>
                    <a:pt x="88530" y="247"/>
                  </a:lnTo>
                  <a:lnTo>
                    <a:pt x="88439" y="156"/>
                  </a:lnTo>
                  <a:lnTo>
                    <a:pt x="88335" y="91"/>
                  </a:lnTo>
                  <a:lnTo>
                    <a:pt x="88219" y="39"/>
                  </a:lnTo>
                  <a:lnTo>
                    <a:pt x="88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81;p15">
              <a:extLst>
                <a:ext uri="{FF2B5EF4-FFF2-40B4-BE49-F238E27FC236}">
                  <a16:creationId xmlns:a16="http://schemas.microsoft.com/office/drawing/2014/main" id="{0183ED20-826E-ABAA-915C-F5E859732774}"/>
                </a:ext>
              </a:extLst>
            </p:cNvPr>
            <p:cNvSpPr/>
            <p:nvPr/>
          </p:nvSpPr>
          <p:spPr>
            <a:xfrm>
              <a:off x="2916975" y="3645800"/>
              <a:ext cx="2221025" cy="1149100"/>
            </a:xfrm>
            <a:custGeom>
              <a:avLst/>
              <a:gdLst/>
              <a:ahLst/>
              <a:cxnLst/>
              <a:rect l="l" t="t" r="r" b="b"/>
              <a:pathLst>
                <a:path w="88841" h="45964" fill="none" extrusionOk="0">
                  <a:moveTo>
                    <a:pt x="88841" y="45211"/>
                  </a:moveTo>
                  <a:lnTo>
                    <a:pt x="88841" y="45211"/>
                  </a:lnTo>
                  <a:lnTo>
                    <a:pt x="88828" y="45367"/>
                  </a:lnTo>
                  <a:lnTo>
                    <a:pt x="88789" y="45510"/>
                  </a:lnTo>
                  <a:lnTo>
                    <a:pt x="88724" y="45626"/>
                  </a:lnTo>
                  <a:lnTo>
                    <a:pt x="88633" y="45743"/>
                  </a:lnTo>
                  <a:lnTo>
                    <a:pt x="88530" y="45834"/>
                  </a:lnTo>
                  <a:lnTo>
                    <a:pt x="88413" y="45899"/>
                  </a:lnTo>
                  <a:lnTo>
                    <a:pt x="88270" y="45950"/>
                  </a:lnTo>
                  <a:lnTo>
                    <a:pt x="88206" y="45963"/>
                  </a:lnTo>
                  <a:lnTo>
                    <a:pt x="88128" y="45963"/>
                  </a:lnTo>
                  <a:lnTo>
                    <a:pt x="727" y="45963"/>
                  </a:lnTo>
                  <a:lnTo>
                    <a:pt x="727" y="45963"/>
                  </a:lnTo>
                  <a:lnTo>
                    <a:pt x="584" y="45950"/>
                  </a:lnTo>
                  <a:lnTo>
                    <a:pt x="442" y="45899"/>
                  </a:lnTo>
                  <a:lnTo>
                    <a:pt x="325" y="45834"/>
                  </a:lnTo>
                  <a:lnTo>
                    <a:pt x="221" y="45743"/>
                  </a:lnTo>
                  <a:lnTo>
                    <a:pt x="131" y="45626"/>
                  </a:lnTo>
                  <a:lnTo>
                    <a:pt x="66" y="45510"/>
                  </a:lnTo>
                  <a:lnTo>
                    <a:pt x="27" y="45367"/>
                  </a:lnTo>
                  <a:lnTo>
                    <a:pt x="1" y="45211"/>
                  </a:lnTo>
                  <a:lnTo>
                    <a:pt x="131" y="739"/>
                  </a:lnTo>
                  <a:lnTo>
                    <a:pt x="131" y="739"/>
                  </a:lnTo>
                  <a:lnTo>
                    <a:pt x="156" y="597"/>
                  </a:lnTo>
                  <a:lnTo>
                    <a:pt x="195" y="454"/>
                  </a:lnTo>
                  <a:lnTo>
                    <a:pt x="260" y="324"/>
                  </a:lnTo>
                  <a:lnTo>
                    <a:pt x="351" y="208"/>
                  </a:lnTo>
                  <a:lnTo>
                    <a:pt x="455" y="117"/>
                  </a:lnTo>
                  <a:lnTo>
                    <a:pt x="584" y="52"/>
                  </a:lnTo>
                  <a:lnTo>
                    <a:pt x="714" y="13"/>
                  </a:lnTo>
                  <a:lnTo>
                    <a:pt x="857" y="0"/>
                  </a:lnTo>
                  <a:lnTo>
                    <a:pt x="87998" y="0"/>
                  </a:lnTo>
                  <a:lnTo>
                    <a:pt x="87998" y="0"/>
                  </a:lnTo>
                  <a:lnTo>
                    <a:pt x="88089" y="0"/>
                  </a:lnTo>
                  <a:lnTo>
                    <a:pt x="88089" y="0"/>
                  </a:lnTo>
                  <a:lnTo>
                    <a:pt x="88219" y="39"/>
                  </a:lnTo>
                  <a:lnTo>
                    <a:pt x="88335" y="91"/>
                  </a:lnTo>
                  <a:lnTo>
                    <a:pt x="88439" y="156"/>
                  </a:lnTo>
                  <a:lnTo>
                    <a:pt x="88530" y="247"/>
                  </a:lnTo>
                  <a:lnTo>
                    <a:pt x="88608" y="350"/>
                  </a:lnTo>
                  <a:lnTo>
                    <a:pt x="88672" y="480"/>
                  </a:lnTo>
                  <a:lnTo>
                    <a:pt x="88698" y="610"/>
                  </a:lnTo>
                  <a:lnTo>
                    <a:pt x="88711" y="739"/>
                  </a:lnTo>
                  <a:lnTo>
                    <a:pt x="88711" y="947"/>
                  </a:lnTo>
                  <a:lnTo>
                    <a:pt x="88737" y="8285"/>
                  </a:lnTo>
                  <a:lnTo>
                    <a:pt x="88776" y="19695"/>
                  </a:lnTo>
                  <a:lnTo>
                    <a:pt x="88841" y="4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82;p15">
              <a:extLst>
                <a:ext uri="{FF2B5EF4-FFF2-40B4-BE49-F238E27FC236}">
                  <a16:creationId xmlns:a16="http://schemas.microsoft.com/office/drawing/2014/main" id="{C54EAB75-A0A2-5CC5-9AB3-98DB64CB3938}"/>
                </a:ext>
              </a:extLst>
            </p:cNvPr>
            <p:cNvSpPr/>
            <p:nvPr/>
          </p:nvSpPr>
          <p:spPr>
            <a:xfrm>
              <a:off x="4678025" y="246875"/>
              <a:ext cx="2401900" cy="1397050"/>
            </a:xfrm>
            <a:custGeom>
              <a:avLst/>
              <a:gdLst/>
              <a:ahLst/>
              <a:cxnLst/>
              <a:rect l="l" t="t" r="r" b="b"/>
              <a:pathLst>
                <a:path w="96076" h="55882" extrusionOk="0">
                  <a:moveTo>
                    <a:pt x="5356" y="0"/>
                  </a:moveTo>
                  <a:lnTo>
                    <a:pt x="1" y="45094"/>
                  </a:lnTo>
                  <a:lnTo>
                    <a:pt x="20435" y="47532"/>
                  </a:lnTo>
                  <a:lnTo>
                    <a:pt x="24687" y="48038"/>
                  </a:lnTo>
                  <a:lnTo>
                    <a:pt x="67201" y="53081"/>
                  </a:lnTo>
                  <a:lnTo>
                    <a:pt x="70469" y="53470"/>
                  </a:lnTo>
                  <a:lnTo>
                    <a:pt x="90721" y="55882"/>
                  </a:lnTo>
                  <a:lnTo>
                    <a:pt x="96076" y="10774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83;p15">
              <a:extLst>
                <a:ext uri="{FF2B5EF4-FFF2-40B4-BE49-F238E27FC236}">
                  <a16:creationId xmlns:a16="http://schemas.microsoft.com/office/drawing/2014/main" id="{F3856EF0-6920-CF4D-C0F4-38916D7C9880}"/>
                </a:ext>
              </a:extLst>
            </p:cNvPr>
            <p:cNvSpPr/>
            <p:nvPr/>
          </p:nvSpPr>
          <p:spPr>
            <a:xfrm>
              <a:off x="4669275" y="238125"/>
              <a:ext cx="2419400" cy="1414225"/>
            </a:xfrm>
            <a:custGeom>
              <a:avLst/>
              <a:gdLst/>
              <a:ahLst/>
              <a:cxnLst/>
              <a:rect l="l" t="t" r="r" b="b"/>
              <a:pathLst>
                <a:path w="96776" h="56569" extrusionOk="0">
                  <a:moveTo>
                    <a:pt x="5978" y="687"/>
                  </a:moveTo>
                  <a:lnTo>
                    <a:pt x="96076" y="11397"/>
                  </a:lnTo>
                  <a:lnTo>
                    <a:pt x="90799" y="55882"/>
                  </a:lnTo>
                  <a:lnTo>
                    <a:pt x="70857" y="53509"/>
                  </a:lnTo>
                  <a:lnTo>
                    <a:pt x="67590" y="53120"/>
                  </a:lnTo>
                  <a:lnTo>
                    <a:pt x="25076" y="48076"/>
                  </a:lnTo>
                  <a:lnTo>
                    <a:pt x="20823" y="47571"/>
                  </a:lnTo>
                  <a:lnTo>
                    <a:pt x="701" y="45172"/>
                  </a:lnTo>
                  <a:lnTo>
                    <a:pt x="5978" y="687"/>
                  </a:lnTo>
                  <a:close/>
                  <a:moveTo>
                    <a:pt x="5433" y="0"/>
                  </a:moveTo>
                  <a:lnTo>
                    <a:pt x="1" y="45717"/>
                  </a:lnTo>
                  <a:lnTo>
                    <a:pt x="20746" y="48193"/>
                  </a:lnTo>
                  <a:lnTo>
                    <a:pt x="25011" y="48699"/>
                  </a:lnTo>
                  <a:lnTo>
                    <a:pt x="67512" y="53742"/>
                  </a:lnTo>
                  <a:lnTo>
                    <a:pt x="91343" y="56569"/>
                  </a:lnTo>
                  <a:lnTo>
                    <a:pt x="96776" y="10852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84;p15">
              <a:extLst>
                <a:ext uri="{FF2B5EF4-FFF2-40B4-BE49-F238E27FC236}">
                  <a16:creationId xmlns:a16="http://schemas.microsoft.com/office/drawing/2014/main" id="{2C5B2B5E-8D14-A86D-B113-7EDD75551F2D}"/>
                </a:ext>
              </a:extLst>
            </p:cNvPr>
            <p:cNvSpPr/>
            <p:nvPr/>
          </p:nvSpPr>
          <p:spPr>
            <a:xfrm>
              <a:off x="4796350" y="246550"/>
              <a:ext cx="2283575" cy="402925"/>
            </a:xfrm>
            <a:custGeom>
              <a:avLst/>
              <a:gdLst/>
              <a:ahLst/>
              <a:cxnLst/>
              <a:rect l="l" t="t" r="r" b="b"/>
              <a:pathLst>
                <a:path w="91343" h="16117" extrusionOk="0">
                  <a:moveTo>
                    <a:pt x="623" y="0"/>
                  </a:moveTo>
                  <a:lnTo>
                    <a:pt x="0" y="5329"/>
                  </a:lnTo>
                  <a:lnTo>
                    <a:pt x="90707" y="16116"/>
                  </a:lnTo>
                  <a:lnTo>
                    <a:pt x="91343" y="1078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85;p15">
              <a:extLst>
                <a:ext uri="{FF2B5EF4-FFF2-40B4-BE49-F238E27FC236}">
                  <a16:creationId xmlns:a16="http://schemas.microsoft.com/office/drawing/2014/main" id="{1979198D-A02E-19B9-A6CB-0A2656BE9111}"/>
                </a:ext>
              </a:extLst>
            </p:cNvPr>
            <p:cNvSpPr/>
            <p:nvPr/>
          </p:nvSpPr>
          <p:spPr>
            <a:xfrm>
              <a:off x="4815475" y="547025"/>
              <a:ext cx="2188600" cy="280400"/>
            </a:xfrm>
            <a:custGeom>
              <a:avLst/>
              <a:gdLst/>
              <a:ahLst/>
              <a:cxnLst/>
              <a:rect l="l" t="t" r="r" b="b"/>
              <a:pathLst>
                <a:path w="87544" h="11216" extrusionOk="0">
                  <a:moveTo>
                    <a:pt x="428" y="0"/>
                  </a:moveTo>
                  <a:lnTo>
                    <a:pt x="337" y="13"/>
                  </a:lnTo>
                  <a:lnTo>
                    <a:pt x="247" y="39"/>
                  </a:lnTo>
                  <a:lnTo>
                    <a:pt x="182" y="91"/>
                  </a:lnTo>
                  <a:lnTo>
                    <a:pt x="117" y="156"/>
                  </a:lnTo>
                  <a:lnTo>
                    <a:pt x="65" y="234"/>
                  </a:lnTo>
                  <a:lnTo>
                    <a:pt x="26" y="311"/>
                  </a:lnTo>
                  <a:lnTo>
                    <a:pt x="0" y="402"/>
                  </a:lnTo>
                  <a:lnTo>
                    <a:pt x="0" y="493"/>
                  </a:lnTo>
                  <a:lnTo>
                    <a:pt x="13" y="584"/>
                  </a:lnTo>
                  <a:lnTo>
                    <a:pt x="52" y="674"/>
                  </a:lnTo>
                  <a:lnTo>
                    <a:pt x="104" y="739"/>
                  </a:lnTo>
                  <a:lnTo>
                    <a:pt x="156" y="804"/>
                  </a:lnTo>
                  <a:lnTo>
                    <a:pt x="234" y="856"/>
                  </a:lnTo>
                  <a:lnTo>
                    <a:pt x="311" y="895"/>
                  </a:lnTo>
                  <a:lnTo>
                    <a:pt x="402" y="921"/>
                  </a:lnTo>
                  <a:lnTo>
                    <a:pt x="87025" y="11215"/>
                  </a:lnTo>
                  <a:lnTo>
                    <a:pt x="87116" y="11215"/>
                  </a:lnTo>
                  <a:lnTo>
                    <a:pt x="87207" y="11190"/>
                  </a:lnTo>
                  <a:lnTo>
                    <a:pt x="87284" y="11164"/>
                  </a:lnTo>
                  <a:lnTo>
                    <a:pt x="87362" y="11112"/>
                  </a:lnTo>
                  <a:lnTo>
                    <a:pt x="87427" y="11047"/>
                  </a:lnTo>
                  <a:lnTo>
                    <a:pt x="87479" y="10982"/>
                  </a:lnTo>
                  <a:lnTo>
                    <a:pt x="87518" y="10891"/>
                  </a:lnTo>
                  <a:lnTo>
                    <a:pt x="87531" y="10801"/>
                  </a:lnTo>
                  <a:lnTo>
                    <a:pt x="87544" y="10710"/>
                  </a:lnTo>
                  <a:lnTo>
                    <a:pt x="87518" y="10619"/>
                  </a:lnTo>
                  <a:lnTo>
                    <a:pt x="87492" y="10541"/>
                  </a:lnTo>
                  <a:lnTo>
                    <a:pt x="87440" y="10463"/>
                  </a:lnTo>
                  <a:lnTo>
                    <a:pt x="87375" y="10399"/>
                  </a:lnTo>
                  <a:lnTo>
                    <a:pt x="87310" y="10347"/>
                  </a:lnTo>
                  <a:lnTo>
                    <a:pt x="87220" y="10308"/>
                  </a:lnTo>
                  <a:lnTo>
                    <a:pt x="87129" y="1028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86;p15">
              <a:extLst>
                <a:ext uri="{FF2B5EF4-FFF2-40B4-BE49-F238E27FC236}">
                  <a16:creationId xmlns:a16="http://schemas.microsoft.com/office/drawing/2014/main" id="{E4893861-9623-464D-E73B-C60C1F3BB094}"/>
                </a:ext>
              </a:extLst>
            </p:cNvPr>
            <p:cNvSpPr/>
            <p:nvPr/>
          </p:nvSpPr>
          <p:spPr>
            <a:xfrm>
              <a:off x="6903900" y="707800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804" y="0"/>
                  </a:moveTo>
                  <a:lnTo>
                    <a:pt x="726" y="13"/>
                  </a:lnTo>
                  <a:lnTo>
                    <a:pt x="662" y="52"/>
                  </a:lnTo>
                  <a:lnTo>
                    <a:pt x="597" y="91"/>
                  </a:lnTo>
                  <a:lnTo>
                    <a:pt x="545" y="143"/>
                  </a:lnTo>
                  <a:lnTo>
                    <a:pt x="493" y="195"/>
                  </a:lnTo>
                  <a:lnTo>
                    <a:pt x="467" y="272"/>
                  </a:lnTo>
                  <a:lnTo>
                    <a:pt x="454" y="350"/>
                  </a:lnTo>
                  <a:lnTo>
                    <a:pt x="0" y="4071"/>
                  </a:lnTo>
                  <a:lnTo>
                    <a:pt x="778" y="4162"/>
                  </a:lnTo>
                  <a:lnTo>
                    <a:pt x="1219" y="441"/>
                  </a:lnTo>
                  <a:lnTo>
                    <a:pt x="1219" y="363"/>
                  </a:lnTo>
                  <a:lnTo>
                    <a:pt x="1206" y="285"/>
                  </a:lnTo>
                  <a:lnTo>
                    <a:pt x="1180" y="221"/>
                  </a:lnTo>
                  <a:lnTo>
                    <a:pt x="1141" y="156"/>
                  </a:lnTo>
                  <a:lnTo>
                    <a:pt x="1089" y="91"/>
                  </a:lnTo>
                  <a:lnTo>
                    <a:pt x="1025" y="52"/>
                  </a:lnTo>
                  <a:lnTo>
                    <a:pt x="960" y="2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87;p15">
              <a:extLst>
                <a:ext uri="{FF2B5EF4-FFF2-40B4-BE49-F238E27FC236}">
                  <a16:creationId xmlns:a16="http://schemas.microsoft.com/office/drawing/2014/main" id="{3CC984C0-01F0-C791-B596-300CBC558B89}"/>
                </a:ext>
              </a:extLst>
            </p:cNvPr>
            <p:cNvSpPr/>
            <p:nvPr/>
          </p:nvSpPr>
          <p:spPr>
            <a:xfrm>
              <a:off x="6566475" y="667600"/>
              <a:ext cx="30475" cy="104075"/>
            </a:xfrm>
            <a:custGeom>
              <a:avLst/>
              <a:gdLst/>
              <a:ahLst/>
              <a:cxnLst/>
              <a:rect l="l" t="t" r="r" b="b"/>
              <a:pathLst>
                <a:path w="1219" h="4163" extrusionOk="0">
                  <a:moveTo>
                    <a:pt x="791" y="0"/>
                  </a:moveTo>
                  <a:lnTo>
                    <a:pt x="713" y="26"/>
                  </a:lnTo>
                  <a:lnTo>
                    <a:pt x="648" y="52"/>
                  </a:lnTo>
                  <a:lnTo>
                    <a:pt x="584" y="91"/>
                  </a:lnTo>
                  <a:lnTo>
                    <a:pt x="532" y="143"/>
                  </a:lnTo>
                  <a:lnTo>
                    <a:pt x="480" y="208"/>
                  </a:lnTo>
                  <a:lnTo>
                    <a:pt x="454" y="273"/>
                  </a:lnTo>
                  <a:lnTo>
                    <a:pt x="441" y="350"/>
                  </a:lnTo>
                  <a:lnTo>
                    <a:pt x="0" y="4072"/>
                  </a:lnTo>
                  <a:lnTo>
                    <a:pt x="765" y="4162"/>
                  </a:lnTo>
                  <a:lnTo>
                    <a:pt x="1206" y="441"/>
                  </a:lnTo>
                  <a:lnTo>
                    <a:pt x="1219" y="363"/>
                  </a:lnTo>
                  <a:lnTo>
                    <a:pt x="1206" y="286"/>
                  </a:lnTo>
                  <a:lnTo>
                    <a:pt x="1167" y="221"/>
                  </a:lnTo>
                  <a:lnTo>
                    <a:pt x="1128" y="156"/>
                  </a:lnTo>
                  <a:lnTo>
                    <a:pt x="1076" y="104"/>
                  </a:lnTo>
                  <a:lnTo>
                    <a:pt x="1024" y="52"/>
                  </a:lnTo>
                  <a:lnTo>
                    <a:pt x="947" y="26"/>
                  </a:lnTo>
                  <a:lnTo>
                    <a:pt x="869" y="13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88;p15">
              <a:extLst>
                <a:ext uri="{FF2B5EF4-FFF2-40B4-BE49-F238E27FC236}">
                  <a16:creationId xmlns:a16="http://schemas.microsoft.com/office/drawing/2014/main" id="{F3236517-C364-BC12-36DD-55CCE48FC23C}"/>
                </a:ext>
              </a:extLst>
            </p:cNvPr>
            <p:cNvSpPr/>
            <p:nvPr/>
          </p:nvSpPr>
          <p:spPr>
            <a:xfrm>
              <a:off x="6228725" y="627725"/>
              <a:ext cx="30475" cy="104075"/>
            </a:xfrm>
            <a:custGeom>
              <a:avLst/>
              <a:gdLst/>
              <a:ahLst/>
              <a:cxnLst/>
              <a:rect l="l" t="t" r="r" b="b"/>
              <a:pathLst>
                <a:path w="1219" h="4163" extrusionOk="0">
                  <a:moveTo>
                    <a:pt x="791" y="1"/>
                  </a:moveTo>
                  <a:lnTo>
                    <a:pt x="713" y="14"/>
                  </a:lnTo>
                  <a:lnTo>
                    <a:pt x="648" y="40"/>
                  </a:lnTo>
                  <a:lnTo>
                    <a:pt x="583" y="78"/>
                  </a:lnTo>
                  <a:lnTo>
                    <a:pt x="532" y="130"/>
                  </a:lnTo>
                  <a:lnTo>
                    <a:pt x="493" y="195"/>
                  </a:lnTo>
                  <a:lnTo>
                    <a:pt x="454" y="260"/>
                  </a:lnTo>
                  <a:lnTo>
                    <a:pt x="441" y="338"/>
                  </a:lnTo>
                  <a:lnTo>
                    <a:pt x="0" y="4059"/>
                  </a:lnTo>
                  <a:lnTo>
                    <a:pt x="778" y="4163"/>
                  </a:lnTo>
                  <a:lnTo>
                    <a:pt x="1219" y="429"/>
                  </a:lnTo>
                  <a:lnTo>
                    <a:pt x="1219" y="351"/>
                  </a:lnTo>
                  <a:lnTo>
                    <a:pt x="1206" y="273"/>
                  </a:lnTo>
                  <a:lnTo>
                    <a:pt x="1180" y="208"/>
                  </a:lnTo>
                  <a:lnTo>
                    <a:pt x="1128" y="143"/>
                  </a:lnTo>
                  <a:lnTo>
                    <a:pt x="1076" y="91"/>
                  </a:lnTo>
                  <a:lnTo>
                    <a:pt x="1024" y="53"/>
                  </a:lnTo>
                  <a:lnTo>
                    <a:pt x="947" y="14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89;p15">
              <a:extLst>
                <a:ext uri="{FF2B5EF4-FFF2-40B4-BE49-F238E27FC236}">
                  <a16:creationId xmlns:a16="http://schemas.microsoft.com/office/drawing/2014/main" id="{4D5E589F-243B-C888-8D77-8DAA23EFF548}"/>
                </a:ext>
              </a:extLst>
            </p:cNvPr>
            <p:cNvSpPr/>
            <p:nvPr/>
          </p:nvSpPr>
          <p:spPr>
            <a:xfrm>
              <a:off x="5890950" y="587525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792" y="1"/>
                  </a:moveTo>
                  <a:lnTo>
                    <a:pt x="727" y="14"/>
                  </a:lnTo>
                  <a:lnTo>
                    <a:pt x="649" y="40"/>
                  </a:lnTo>
                  <a:lnTo>
                    <a:pt x="584" y="79"/>
                  </a:lnTo>
                  <a:lnTo>
                    <a:pt x="532" y="131"/>
                  </a:lnTo>
                  <a:lnTo>
                    <a:pt x="494" y="195"/>
                  </a:lnTo>
                  <a:lnTo>
                    <a:pt x="455" y="260"/>
                  </a:lnTo>
                  <a:lnTo>
                    <a:pt x="442" y="338"/>
                  </a:lnTo>
                  <a:lnTo>
                    <a:pt x="1" y="4072"/>
                  </a:lnTo>
                  <a:lnTo>
                    <a:pt x="779" y="4163"/>
                  </a:lnTo>
                  <a:lnTo>
                    <a:pt x="1220" y="429"/>
                  </a:lnTo>
                  <a:lnTo>
                    <a:pt x="1220" y="351"/>
                  </a:lnTo>
                  <a:lnTo>
                    <a:pt x="1207" y="286"/>
                  </a:lnTo>
                  <a:lnTo>
                    <a:pt x="1181" y="208"/>
                  </a:lnTo>
                  <a:lnTo>
                    <a:pt x="1142" y="144"/>
                  </a:lnTo>
                  <a:lnTo>
                    <a:pt x="1090" y="92"/>
                  </a:lnTo>
                  <a:lnTo>
                    <a:pt x="1025" y="53"/>
                  </a:lnTo>
                  <a:lnTo>
                    <a:pt x="947" y="14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90;p15">
              <a:extLst>
                <a:ext uri="{FF2B5EF4-FFF2-40B4-BE49-F238E27FC236}">
                  <a16:creationId xmlns:a16="http://schemas.microsoft.com/office/drawing/2014/main" id="{AFC4D91A-4B16-A177-3EA9-6A4E2D71DA50}"/>
                </a:ext>
              </a:extLst>
            </p:cNvPr>
            <p:cNvSpPr/>
            <p:nvPr/>
          </p:nvSpPr>
          <p:spPr>
            <a:xfrm>
              <a:off x="5553200" y="547350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805" y="0"/>
                  </a:moveTo>
                  <a:lnTo>
                    <a:pt x="727" y="13"/>
                  </a:lnTo>
                  <a:lnTo>
                    <a:pt x="649" y="39"/>
                  </a:lnTo>
                  <a:lnTo>
                    <a:pt x="584" y="78"/>
                  </a:lnTo>
                  <a:lnTo>
                    <a:pt x="532" y="130"/>
                  </a:lnTo>
                  <a:lnTo>
                    <a:pt x="493" y="195"/>
                  </a:lnTo>
                  <a:lnTo>
                    <a:pt x="455" y="272"/>
                  </a:lnTo>
                  <a:lnTo>
                    <a:pt x="442" y="350"/>
                  </a:lnTo>
                  <a:lnTo>
                    <a:pt x="1" y="4071"/>
                  </a:lnTo>
                  <a:lnTo>
                    <a:pt x="779" y="4162"/>
                  </a:lnTo>
                  <a:lnTo>
                    <a:pt x="1220" y="441"/>
                  </a:lnTo>
                  <a:lnTo>
                    <a:pt x="1220" y="363"/>
                  </a:lnTo>
                  <a:lnTo>
                    <a:pt x="1207" y="285"/>
                  </a:lnTo>
                  <a:lnTo>
                    <a:pt x="1181" y="208"/>
                  </a:lnTo>
                  <a:lnTo>
                    <a:pt x="1142" y="156"/>
                  </a:lnTo>
                  <a:lnTo>
                    <a:pt x="1090" y="91"/>
                  </a:lnTo>
                  <a:lnTo>
                    <a:pt x="1025" y="52"/>
                  </a:lnTo>
                  <a:lnTo>
                    <a:pt x="960" y="2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91;p15">
              <a:extLst>
                <a:ext uri="{FF2B5EF4-FFF2-40B4-BE49-F238E27FC236}">
                  <a16:creationId xmlns:a16="http://schemas.microsoft.com/office/drawing/2014/main" id="{3F46CFA1-6FE2-C84D-E1AF-678CD3BDEBED}"/>
                </a:ext>
              </a:extLst>
            </p:cNvPr>
            <p:cNvSpPr/>
            <p:nvPr/>
          </p:nvSpPr>
          <p:spPr>
            <a:xfrm>
              <a:off x="5215450" y="507150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805" y="0"/>
                  </a:moveTo>
                  <a:lnTo>
                    <a:pt x="727" y="13"/>
                  </a:lnTo>
                  <a:lnTo>
                    <a:pt x="649" y="52"/>
                  </a:lnTo>
                  <a:lnTo>
                    <a:pt x="597" y="91"/>
                  </a:lnTo>
                  <a:lnTo>
                    <a:pt x="532" y="143"/>
                  </a:lnTo>
                  <a:lnTo>
                    <a:pt x="493" y="195"/>
                  </a:lnTo>
                  <a:lnTo>
                    <a:pt x="467" y="273"/>
                  </a:lnTo>
                  <a:lnTo>
                    <a:pt x="442" y="351"/>
                  </a:lnTo>
                  <a:lnTo>
                    <a:pt x="1" y="4072"/>
                  </a:lnTo>
                  <a:lnTo>
                    <a:pt x="779" y="4162"/>
                  </a:lnTo>
                  <a:lnTo>
                    <a:pt x="1219" y="441"/>
                  </a:lnTo>
                  <a:lnTo>
                    <a:pt x="1219" y="363"/>
                  </a:lnTo>
                  <a:lnTo>
                    <a:pt x="1206" y="286"/>
                  </a:lnTo>
                  <a:lnTo>
                    <a:pt x="1181" y="221"/>
                  </a:lnTo>
                  <a:lnTo>
                    <a:pt x="1142" y="156"/>
                  </a:lnTo>
                  <a:lnTo>
                    <a:pt x="1090" y="104"/>
                  </a:lnTo>
                  <a:lnTo>
                    <a:pt x="1025" y="52"/>
                  </a:lnTo>
                  <a:lnTo>
                    <a:pt x="960" y="2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92;p15">
              <a:extLst>
                <a:ext uri="{FF2B5EF4-FFF2-40B4-BE49-F238E27FC236}">
                  <a16:creationId xmlns:a16="http://schemas.microsoft.com/office/drawing/2014/main" id="{250A88FE-D765-0C1C-03AF-EBD0A5C73E1F}"/>
                </a:ext>
              </a:extLst>
            </p:cNvPr>
            <p:cNvSpPr/>
            <p:nvPr/>
          </p:nvSpPr>
          <p:spPr>
            <a:xfrm>
              <a:off x="4877700" y="467275"/>
              <a:ext cx="30500" cy="103750"/>
            </a:xfrm>
            <a:custGeom>
              <a:avLst/>
              <a:gdLst/>
              <a:ahLst/>
              <a:cxnLst/>
              <a:rect l="l" t="t" r="r" b="b"/>
              <a:pathLst>
                <a:path w="1220" h="4150" extrusionOk="0">
                  <a:moveTo>
                    <a:pt x="804" y="1"/>
                  </a:moveTo>
                  <a:lnTo>
                    <a:pt x="727" y="14"/>
                  </a:lnTo>
                  <a:lnTo>
                    <a:pt x="662" y="40"/>
                  </a:lnTo>
                  <a:lnTo>
                    <a:pt x="597" y="78"/>
                  </a:lnTo>
                  <a:lnTo>
                    <a:pt x="545" y="130"/>
                  </a:lnTo>
                  <a:lnTo>
                    <a:pt x="493" y="195"/>
                  </a:lnTo>
                  <a:lnTo>
                    <a:pt x="467" y="260"/>
                  </a:lnTo>
                  <a:lnTo>
                    <a:pt x="441" y="338"/>
                  </a:lnTo>
                  <a:lnTo>
                    <a:pt x="1" y="4059"/>
                  </a:lnTo>
                  <a:lnTo>
                    <a:pt x="778" y="4150"/>
                  </a:lnTo>
                  <a:lnTo>
                    <a:pt x="1219" y="429"/>
                  </a:lnTo>
                  <a:lnTo>
                    <a:pt x="1219" y="351"/>
                  </a:lnTo>
                  <a:lnTo>
                    <a:pt x="1206" y="273"/>
                  </a:lnTo>
                  <a:lnTo>
                    <a:pt x="1180" y="208"/>
                  </a:lnTo>
                  <a:lnTo>
                    <a:pt x="1142" y="143"/>
                  </a:lnTo>
                  <a:lnTo>
                    <a:pt x="1090" y="91"/>
                  </a:lnTo>
                  <a:lnTo>
                    <a:pt x="1025" y="40"/>
                  </a:lnTo>
                  <a:lnTo>
                    <a:pt x="960" y="1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93;p15">
              <a:extLst>
                <a:ext uri="{FF2B5EF4-FFF2-40B4-BE49-F238E27FC236}">
                  <a16:creationId xmlns:a16="http://schemas.microsoft.com/office/drawing/2014/main" id="{8FD2B783-556B-89A4-AA75-40435DC8DD24}"/>
                </a:ext>
              </a:extLst>
            </p:cNvPr>
            <p:cNvSpPr/>
            <p:nvPr/>
          </p:nvSpPr>
          <p:spPr>
            <a:xfrm>
              <a:off x="6735025" y="731450"/>
              <a:ext cx="25625" cy="60325"/>
            </a:xfrm>
            <a:custGeom>
              <a:avLst/>
              <a:gdLst/>
              <a:ahLst/>
              <a:cxnLst/>
              <a:rect l="l" t="t" r="r" b="b"/>
              <a:pathLst>
                <a:path w="1025" h="2413" extrusionOk="0">
                  <a:moveTo>
                    <a:pt x="597" y="1"/>
                  </a:moveTo>
                  <a:lnTo>
                    <a:pt x="519" y="14"/>
                  </a:lnTo>
                  <a:lnTo>
                    <a:pt x="454" y="40"/>
                  </a:lnTo>
                  <a:lnTo>
                    <a:pt x="389" y="78"/>
                  </a:lnTo>
                  <a:lnTo>
                    <a:pt x="337" y="130"/>
                  </a:lnTo>
                  <a:lnTo>
                    <a:pt x="285" y="195"/>
                  </a:lnTo>
                  <a:lnTo>
                    <a:pt x="260" y="260"/>
                  </a:lnTo>
                  <a:lnTo>
                    <a:pt x="247" y="338"/>
                  </a:lnTo>
                  <a:lnTo>
                    <a:pt x="0" y="2321"/>
                  </a:lnTo>
                  <a:lnTo>
                    <a:pt x="778" y="2412"/>
                  </a:lnTo>
                  <a:lnTo>
                    <a:pt x="1012" y="429"/>
                  </a:lnTo>
                  <a:lnTo>
                    <a:pt x="1025" y="351"/>
                  </a:lnTo>
                  <a:lnTo>
                    <a:pt x="1012" y="273"/>
                  </a:lnTo>
                  <a:lnTo>
                    <a:pt x="973" y="208"/>
                  </a:lnTo>
                  <a:lnTo>
                    <a:pt x="934" y="143"/>
                  </a:lnTo>
                  <a:lnTo>
                    <a:pt x="882" y="91"/>
                  </a:lnTo>
                  <a:lnTo>
                    <a:pt x="817" y="40"/>
                  </a:lnTo>
                  <a:lnTo>
                    <a:pt x="752" y="1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94;p15">
              <a:extLst>
                <a:ext uri="{FF2B5EF4-FFF2-40B4-BE49-F238E27FC236}">
                  <a16:creationId xmlns:a16="http://schemas.microsoft.com/office/drawing/2014/main" id="{2BC6E667-5757-8246-D105-2C3AB597D8E9}"/>
                </a:ext>
              </a:extLst>
            </p:cNvPr>
            <p:cNvSpPr/>
            <p:nvPr/>
          </p:nvSpPr>
          <p:spPr>
            <a:xfrm>
              <a:off x="6397600" y="691250"/>
              <a:ext cx="25300" cy="60325"/>
            </a:xfrm>
            <a:custGeom>
              <a:avLst/>
              <a:gdLst/>
              <a:ahLst/>
              <a:cxnLst/>
              <a:rect l="l" t="t" r="r" b="b"/>
              <a:pathLst>
                <a:path w="1012" h="2413" extrusionOk="0">
                  <a:moveTo>
                    <a:pt x="584" y="1"/>
                  </a:moveTo>
                  <a:lnTo>
                    <a:pt x="506" y="14"/>
                  </a:lnTo>
                  <a:lnTo>
                    <a:pt x="441" y="40"/>
                  </a:lnTo>
                  <a:lnTo>
                    <a:pt x="376" y="79"/>
                  </a:lnTo>
                  <a:lnTo>
                    <a:pt x="324" y="131"/>
                  </a:lnTo>
                  <a:lnTo>
                    <a:pt x="285" y="195"/>
                  </a:lnTo>
                  <a:lnTo>
                    <a:pt x="246" y="260"/>
                  </a:lnTo>
                  <a:lnTo>
                    <a:pt x="233" y="338"/>
                  </a:lnTo>
                  <a:lnTo>
                    <a:pt x="0" y="2322"/>
                  </a:lnTo>
                  <a:lnTo>
                    <a:pt x="765" y="2413"/>
                  </a:lnTo>
                  <a:lnTo>
                    <a:pt x="1011" y="429"/>
                  </a:lnTo>
                  <a:lnTo>
                    <a:pt x="1011" y="351"/>
                  </a:lnTo>
                  <a:lnTo>
                    <a:pt x="998" y="273"/>
                  </a:lnTo>
                  <a:lnTo>
                    <a:pt x="972" y="208"/>
                  </a:lnTo>
                  <a:lnTo>
                    <a:pt x="921" y="144"/>
                  </a:lnTo>
                  <a:lnTo>
                    <a:pt x="869" y="92"/>
                  </a:lnTo>
                  <a:lnTo>
                    <a:pt x="817" y="53"/>
                  </a:lnTo>
                  <a:lnTo>
                    <a:pt x="739" y="14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95;p15">
              <a:extLst>
                <a:ext uri="{FF2B5EF4-FFF2-40B4-BE49-F238E27FC236}">
                  <a16:creationId xmlns:a16="http://schemas.microsoft.com/office/drawing/2014/main" id="{E3CD9D5F-46B1-1C38-F67D-83E4B5FB2470}"/>
                </a:ext>
              </a:extLst>
            </p:cNvPr>
            <p:cNvSpPr/>
            <p:nvPr/>
          </p:nvSpPr>
          <p:spPr>
            <a:xfrm>
              <a:off x="6059825" y="651075"/>
              <a:ext cx="25325" cy="60625"/>
            </a:xfrm>
            <a:custGeom>
              <a:avLst/>
              <a:gdLst/>
              <a:ahLst/>
              <a:cxnLst/>
              <a:rect l="l" t="t" r="r" b="b"/>
              <a:pathLst>
                <a:path w="1013" h="2425" extrusionOk="0">
                  <a:moveTo>
                    <a:pt x="584" y="0"/>
                  </a:moveTo>
                  <a:lnTo>
                    <a:pt x="520" y="13"/>
                  </a:lnTo>
                  <a:lnTo>
                    <a:pt x="442" y="39"/>
                  </a:lnTo>
                  <a:lnTo>
                    <a:pt x="377" y="78"/>
                  </a:lnTo>
                  <a:lnTo>
                    <a:pt x="325" y="130"/>
                  </a:lnTo>
                  <a:lnTo>
                    <a:pt x="286" y="195"/>
                  </a:lnTo>
                  <a:lnTo>
                    <a:pt x="247" y="272"/>
                  </a:lnTo>
                  <a:lnTo>
                    <a:pt x="234" y="337"/>
                  </a:lnTo>
                  <a:lnTo>
                    <a:pt x="1" y="2334"/>
                  </a:lnTo>
                  <a:lnTo>
                    <a:pt x="779" y="2425"/>
                  </a:lnTo>
                  <a:lnTo>
                    <a:pt x="1012" y="441"/>
                  </a:lnTo>
                  <a:lnTo>
                    <a:pt x="1012" y="350"/>
                  </a:lnTo>
                  <a:lnTo>
                    <a:pt x="999" y="285"/>
                  </a:lnTo>
                  <a:lnTo>
                    <a:pt x="973" y="208"/>
                  </a:lnTo>
                  <a:lnTo>
                    <a:pt x="934" y="143"/>
                  </a:lnTo>
                  <a:lnTo>
                    <a:pt x="883" y="91"/>
                  </a:lnTo>
                  <a:lnTo>
                    <a:pt x="818" y="52"/>
                  </a:lnTo>
                  <a:lnTo>
                    <a:pt x="740" y="13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96;p15">
              <a:extLst>
                <a:ext uri="{FF2B5EF4-FFF2-40B4-BE49-F238E27FC236}">
                  <a16:creationId xmlns:a16="http://schemas.microsoft.com/office/drawing/2014/main" id="{0A9017B7-E3B2-D292-22BE-20442761849F}"/>
                </a:ext>
              </a:extLst>
            </p:cNvPr>
            <p:cNvSpPr/>
            <p:nvPr/>
          </p:nvSpPr>
          <p:spPr>
            <a:xfrm>
              <a:off x="5722075" y="610875"/>
              <a:ext cx="25325" cy="60650"/>
            </a:xfrm>
            <a:custGeom>
              <a:avLst/>
              <a:gdLst/>
              <a:ahLst/>
              <a:cxnLst/>
              <a:rect l="l" t="t" r="r" b="b"/>
              <a:pathLst>
                <a:path w="1013" h="2426" extrusionOk="0">
                  <a:moveTo>
                    <a:pt x="584" y="0"/>
                  </a:moveTo>
                  <a:lnTo>
                    <a:pt x="519" y="13"/>
                  </a:lnTo>
                  <a:lnTo>
                    <a:pt x="442" y="39"/>
                  </a:lnTo>
                  <a:lnTo>
                    <a:pt x="377" y="91"/>
                  </a:lnTo>
                  <a:lnTo>
                    <a:pt x="325" y="143"/>
                  </a:lnTo>
                  <a:lnTo>
                    <a:pt x="286" y="195"/>
                  </a:lnTo>
                  <a:lnTo>
                    <a:pt x="247" y="273"/>
                  </a:lnTo>
                  <a:lnTo>
                    <a:pt x="234" y="351"/>
                  </a:lnTo>
                  <a:lnTo>
                    <a:pt x="1" y="2334"/>
                  </a:lnTo>
                  <a:lnTo>
                    <a:pt x="779" y="2425"/>
                  </a:lnTo>
                  <a:lnTo>
                    <a:pt x="1012" y="441"/>
                  </a:lnTo>
                  <a:lnTo>
                    <a:pt x="1012" y="363"/>
                  </a:lnTo>
                  <a:lnTo>
                    <a:pt x="999" y="286"/>
                  </a:lnTo>
                  <a:lnTo>
                    <a:pt x="973" y="208"/>
                  </a:lnTo>
                  <a:lnTo>
                    <a:pt x="934" y="156"/>
                  </a:lnTo>
                  <a:lnTo>
                    <a:pt x="883" y="91"/>
                  </a:lnTo>
                  <a:lnTo>
                    <a:pt x="818" y="52"/>
                  </a:lnTo>
                  <a:lnTo>
                    <a:pt x="753" y="2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97;p15">
              <a:extLst>
                <a:ext uri="{FF2B5EF4-FFF2-40B4-BE49-F238E27FC236}">
                  <a16:creationId xmlns:a16="http://schemas.microsoft.com/office/drawing/2014/main" id="{A013F6EA-2EAA-D9EF-EE40-53E746EBF541}"/>
                </a:ext>
              </a:extLst>
            </p:cNvPr>
            <p:cNvSpPr/>
            <p:nvPr/>
          </p:nvSpPr>
          <p:spPr>
            <a:xfrm>
              <a:off x="5384325" y="570675"/>
              <a:ext cx="25325" cy="60650"/>
            </a:xfrm>
            <a:custGeom>
              <a:avLst/>
              <a:gdLst/>
              <a:ahLst/>
              <a:cxnLst/>
              <a:rect l="l" t="t" r="r" b="b"/>
              <a:pathLst>
                <a:path w="1013" h="2426" extrusionOk="0">
                  <a:moveTo>
                    <a:pt x="597" y="1"/>
                  </a:moveTo>
                  <a:lnTo>
                    <a:pt x="519" y="27"/>
                  </a:lnTo>
                  <a:lnTo>
                    <a:pt x="442" y="53"/>
                  </a:lnTo>
                  <a:lnTo>
                    <a:pt x="390" y="91"/>
                  </a:lnTo>
                  <a:lnTo>
                    <a:pt x="325" y="143"/>
                  </a:lnTo>
                  <a:lnTo>
                    <a:pt x="286" y="208"/>
                  </a:lnTo>
                  <a:lnTo>
                    <a:pt x="260" y="273"/>
                  </a:lnTo>
                  <a:lnTo>
                    <a:pt x="234" y="351"/>
                  </a:lnTo>
                  <a:lnTo>
                    <a:pt x="1" y="2335"/>
                  </a:lnTo>
                  <a:lnTo>
                    <a:pt x="779" y="2425"/>
                  </a:lnTo>
                  <a:lnTo>
                    <a:pt x="1012" y="442"/>
                  </a:lnTo>
                  <a:lnTo>
                    <a:pt x="1012" y="364"/>
                  </a:lnTo>
                  <a:lnTo>
                    <a:pt x="999" y="286"/>
                  </a:lnTo>
                  <a:lnTo>
                    <a:pt x="973" y="221"/>
                  </a:lnTo>
                  <a:lnTo>
                    <a:pt x="934" y="156"/>
                  </a:lnTo>
                  <a:lnTo>
                    <a:pt x="882" y="104"/>
                  </a:lnTo>
                  <a:lnTo>
                    <a:pt x="818" y="53"/>
                  </a:lnTo>
                  <a:lnTo>
                    <a:pt x="753" y="27"/>
                  </a:lnTo>
                  <a:lnTo>
                    <a:pt x="675" y="14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98;p15">
              <a:extLst>
                <a:ext uri="{FF2B5EF4-FFF2-40B4-BE49-F238E27FC236}">
                  <a16:creationId xmlns:a16="http://schemas.microsoft.com/office/drawing/2014/main" id="{E064B0E4-00D5-02F4-13F2-8C6BD5887AE7}"/>
                </a:ext>
              </a:extLst>
            </p:cNvPr>
            <p:cNvSpPr/>
            <p:nvPr/>
          </p:nvSpPr>
          <p:spPr>
            <a:xfrm>
              <a:off x="5046575" y="530800"/>
              <a:ext cx="25300" cy="60325"/>
            </a:xfrm>
            <a:custGeom>
              <a:avLst/>
              <a:gdLst/>
              <a:ahLst/>
              <a:cxnLst/>
              <a:rect l="l" t="t" r="r" b="b"/>
              <a:pathLst>
                <a:path w="1012" h="2413" extrusionOk="0">
                  <a:moveTo>
                    <a:pt x="597" y="1"/>
                  </a:moveTo>
                  <a:lnTo>
                    <a:pt x="519" y="14"/>
                  </a:lnTo>
                  <a:lnTo>
                    <a:pt x="454" y="40"/>
                  </a:lnTo>
                  <a:lnTo>
                    <a:pt x="390" y="79"/>
                  </a:lnTo>
                  <a:lnTo>
                    <a:pt x="338" y="131"/>
                  </a:lnTo>
                  <a:lnTo>
                    <a:pt x="286" y="195"/>
                  </a:lnTo>
                  <a:lnTo>
                    <a:pt x="260" y="260"/>
                  </a:lnTo>
                  <a:lnTo>
                    <a:pt x="234" y="338"/>
                  </a:lnTo>
                  <a:lnTo>
                    <a:pt x="1" y="2322"/>
                  </a:lnTo>
                  <a:lnTo>
                    <a:pt x="779" y="2413"/>
                  </a:lnTo>
                  <a:lnTo>
                    <a:pt x="1012" y="429"/>
                  </a:lnTo>
                  <a:lnTo>
                    <a:pt x="1012" y="351"/>
                  </a:lnTo>
                  <a:lnTo>
                    <a:pt x="999" y="273"/>
                  </a:lnTo>
                  <a:lnTo>
                    <a:pt x="973" y="208"/>
                  </a:lnTo>
                  <a:lnTo>
                    <a:pt x="934" y="144"/>
                  </a:lnTo>
                  <a:lnTo>
                    <a:pt x="882" y="92"/>
                  </a:lnTo>
                  <a:lnTo>
                    <a:pt x="817" y="40"/>
                  </a:lnTo>
                  <a:lnTo>
                    <a:pt x="753" y="1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99;p15">
              <a:extLst>
                <a:ext uri="{FF2B5EF4-FFF2-40B4-BE49-F238E27FC236}">
                  <a16:creationId xmlns:a16="http://schemas.microsoft.com/office/drawing/2014/main" id="{C446E4E3-AC40-3D91-B7A3-95C3EA90A79D}"/>
                </a:ext>
              </a:extLst>
            </p:cNvPr>
            <p:cNvSpPr/>
            <p:nvPr/>
          </p:nvSpPr>
          <p:spPr>
            <a:xfrm>
              <a:off x="4724375" y="1171950"/>
              <a:ext cx="2206450" cy="412350"/>
            </a:xfrm>
            <a:custGeom>
              <a:avLst/>
              <a:gdLst/>
              <a:ahLst/>
              <a:cxnLst/>
              <a:rect l="l" t="t" r="r" b="b"/>
              <a:pathLst>
                <a:path w="88258" h="16494" extrusionOk="0">
                  <a:moveTo>
                    <a:pt x="727" y="1"/>
                  </a:moveTo>
                  <a:lnTo>
                    <a:pt x="1" y="6095"/>
                  </a:lnTo>
                  <a:lnTo>
                    <a:pt x="87531" y="16493"/>
                  </a:lnTo>
                  <a:lnTo>
                    <a:pt x="88257" y="10399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0;p15">
              <a:extLst>
                <a:ext uri="{FF2B5EF4-FFF2-40B4-BE49-F238E27FC236}">
                  <a16:creationId xmlns:a16="http://schemas.microsoft.com/office/drawing/2014/main" id="{1246A3A2-2B96-04E0-0A77-07A812B215A5}"/>
                </a:ext>
              </a:extLst>
            </p:cNvPr>
            <p:cNvSpPr/>
            <p:nvPr/>
          </p:nvSpPr>
          <p:spPr>
            <a:xfrm>
              <a:off x="4784025" y="670850"/>
              <a:ext cx="2206450" cy="412000"/>
            </a:xfrm>
            <a:custGeom>
              <a:avLst/>
              <a:gdLst/>
              <a:ahLst/>
              <a:cxnLst/>
              <a:rect l="l" t="t" r="r" b="b"/>
              <a:pathLst>
                <a:path w="88258" h="16480" extrusionOk="0">
                  <a:moveTo>
                    <a:pt x="714" y="0"/>
                  </a:moveTo>
                  <a:lnTo>
                    <a:pt x="1" y="6081"/>
                  </a:lnTo>
                  <a:lnTo>
                    <a:pt x="87531" y="16479"/>
                  </a:lnTo>
                  <a:lnTo>
                    <a:pt x="88257" y="10398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1;p15">
              <a:extLst>
                <a:ext uri="{FF2B5EF4-FFF2-40B4-BE49-F238E27FC236}">
                  <a16:creationId xmlns:a16="http://schemas.microsoft.com/office/drawing/2014/main" id="{C2F9A5DF-68DE-ABD1-A1B7-91DCE982C203}"/>
                </a:ext>
              </a:extLst>
            </p:cNvPr>
            <p:cNvSpPr/>
            <p:nvPr/>
          </p:nvSpPr>
          <p:spPr>
            <a:xfrm>
              <a:off x="4775275" y="662100"/>
              <a:ext cx="2223950" cy="429500"/>
            </a:xfrm>
            <a:custGeom>
              <a:avLst/>
              <a:gdLst/>
              <a:ahLst/>
              <a:cxnLst/>
              <a:rect l="l" t="t" r="r" b="b"/>
              <a:pathLst>
                <a:path w="88958" h="17180" extrusionOk="0">
                  <a:moveTo>
                    <a:pt x="1349" y="700"/>
                  </a:moveTo>
                  <a:lnTo>
                    <a:pt x="88257" y="11021"/>
                  </a:lnTo>
                  <a:lnTo>
                    <a:pt x="87609" y="16479"/>
                  </a:lnTo>
                  <a:lnTo>
                    <a:pt x="701" y="6159"/>
                  </a:lnTo>
                  <a:lnTo>
                    <a:pt x="1349" y="700"/>
                  </a:lnTo>
                  <a:close/>
                  <a:moveTo>
                    <a:pt x="791" y="0"/>
                  </a:moveTo>
                  <a:lnTo>
                    <a:pt x="0" y="6703"/>
                  </a:lnTo>
                  <a:lnTo>
                    <a:pt x="87842" y="17141"/>
                  </a:lnTo>
                  <a:lnTo>
                    <a:pt x="88153" y="17179"/>
                  </a:lnTo>
                  <a:lnTo>
                    <a:pt x="88957" y="10476"/>
                  </a:lnTo>
                  <a:lnTo>
                    <a:pt x="88646" y="10437"/>
                  </a:lnTo>
                  <a:lnTo>
                    <a:pt x="1103" y="39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2;p15">
              <a:extLst>
                <a:ext uri="{FF2B5EF4-FFF2-40B4-BE49-F238E27FC236}">
                  <a16:creationId xmlns:a16="http://schemas.microsoft.com/office/drawing/2014/main" id="{752CB40D-301D-3AFA-2F05-5122B53260A0}"/>
                </a:ext>
              </a:extLst>
            </p:cNvPr>
            <p:cNvSpPr/>
            <p:nvPr/>
          </p:nvSpPr>
          <p:spPr>
            <a:xfrm>
              <a:off x="4827125" y="711675"/>
              <a:ext cx="1456075" cy="251575"/>
            </a:xfrm>
            <a:custGeom>
              <a:avLst/>
              <a:gdLst/>
              <a:ahLst/>
              <a:cxnLst/>
              <a:rect l="l" t="t" r="r" b="b"/>
              <a:pathLst>
                <a:path w="58243" h="10063" extrusionOk="0">
                  <a:moveTo>
                    <a:pt x="377" y="1"/>
                  </a:moveTo>
                  <a:lnTo>
                    <a:pt x="1" y="3190"/>
                  </a:lnTo>
                  <a:lnTo>
                    <a:pt x="57866" y="10062"/>
                  </a:lnTo>
                  <a:lnTo>
                    <a:pt x="58242" y="6873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3;p15">
              <a:extLst>
                <a:ext uri="{FF2B5EF4-FFF2-40B4-BE49-F238E27FC236}">
                  <a16:creationId xmlns:a16="http://schemas.microsoft.com/office/drawing/2014/main" id="{71218439-0004-9DDC-42A5-A1DA25645F3F}"/>
                </a:ext>
              </a:extLst>
            </p:cNvPr>
            <p:cNvSpPr/>
            <p:nvPr/>
          </p:nvSpPr>
          <p:spPr>
            <a:xfrm>
              <a:off x="6257550" y="770025"/>
              <a:ext cx="68425" cy="68100"/>
            </a:xfrm>
            <a:custGeom>
              <a:avLst/>
              <a:gdLst/>
              <a:ahLst/>
              <a:cxnLst/>
              <a:rect l="l" t="t" r="r" b="b"/>
              <a:pathLst>
                <a:path w="2737" h="2724" extrusionOk="0">
                  <a:moveTo>
                    <a:pt x="1233" y="1"/>
                  </a:moveTo>
                  <a:lnTo>
                    <a:pt x="1103" y="26"/>
                  </a:lnTo>
                  <a:lnTo>
                    <a:pt x="973" y="52"/>
                  </a:lnTo>
                  <a:lnTo>
                    <a:pt x="844" y="104"/>
                  </a:lnTo>
                  <a:lnTo>
                    <a:pt x="727" y="156"/>
                  </a:lnTo>
                  <a:lnTo>
                    <a:pt x="610" y="221"/>
                  </a:lnTo>
                  <a:lnTo>
                    <a:pt x="507" y="299"/>
                  </a:lnTo>
                  <a:lnTo>
                    <a:pt x="416" y="390"/>
                  </a:lnTo>
                  <a:lnTo>
                    <a:pt x="325" y="480"/>
                  </a:lnTo>
                  <a:lnTo>
                    <a:pt x="247" y="584"/>
                  </a:lnTo>
                  <a:lnTo>
                    <a:pt x="170" y="701"/>
                  </a:lnTo>
                  <a:lnTo>
                    <a:pt x="118" y="817"/>
                  </a:lnTo>
                  <a:lnTo>
                    <a:pt x="66" y="947"/>
                  </a:lnTo>
                  <a:lnTo>
                    <a:pt x="27" y="1077"/>
                  </a:lnTo>
                  <a:lnTo>
                    <a:pt x="14" y="1219"/>
                  </a:lnTo>
                  <a:lnTo>
                    <a:pt x="1" y="1362"/>
                  </a:lnTo>
                  <a:lnTo>
                    <a:pt x="14" y="1492"/>
                  </a:lnTo>
                  <a:lnTo>
                    <a:pt x="27" y="1621"/>
                  </a:lnTo>
                  <a:lnTo>
                    <a:pt x="66" y="1751"/>
                  </a:lnTo>
                  <a:lnTo>
                    <a:pt x="105" y="1881"/>
                  </a:lnTo>
                  <a:lnTo>
                    <a:pt x="157" y="1997"/>
                  </a:lnTo>
                  <a:lnTo>
                    <a:pt x="234" y="2114"/>
                  </a:lnTo>
                  <a:lnTo>
                    <a:pt x="299" y="2218"/>
                  </a:lnTo>
                  <a:lnTo>
                    <a:pt x="390" y="2321"/>
                  </a:lnTo>
                  <a:lnTo>
                    <a:pt x="494" y="2412"/>
                  </a:lnTo>
                  <a:lnTo>
                    <a:pt x="597" y="2490"/>
                  </a:lnTo>
                  <a:lnTo>
                    <a:pt x="701" y="2555"/>
                  </a:lnTo>
                  <a:lnTo>
                    <a:pt x="831" y="2620"/>
                  </a:lnTo>
                  <a:lnTo>
                    <a:pt x="947" y="2658"/>
                  </a:lnTo>
                  <a:lnTo>
                    <a:pt x="1090" y="2697"/>
                  </a:lnTo>
                  <a:lnTo>
                    <a:pt x="1220" y="2723"/>
                  </a:lnTo>
                  <a:lnTo>
                    <a:pt x="1492" y="2723"/>
                  </a:lnTo>
                  <a:lnTo>
                    <a:pt x="1635" y="2697"/>
                  </a:lnTo>
                  <a:lnTo>
                    <a:pt x="1764" y="2671"/>
                  </a:lnTo>
                  <a:lnTo>
                    <a:pt x="1881" y="2620"/>
                  </a:lnTo>
                  <a:lnTo>
                    <a:pt x="2011" y="2568"/>
                  </a:lnTo>
                  <a:lnTo>
                    <a:pt x="2114" y="2503"/>
                  </a:lnTo>
                  <a:lnTo>
                    <a:pt x="2218" y="2425"/>
                  </a:lnTo>
                  <a:lnTo>
                    <a:pt x="2322" y="2334"/>
                  </a:lnTo>
                  <a:lnTo>
                    <a:pt x="2413" y="2244"/>
                  </a:lnTo>
                  <a:lnTo>
                    <a:pt x="2490" y="2140"/>
                  </a:lnTo>
                  <a:lnTo>
                    <a:pt x="2555" y="2023"/>
                  </a:lnTo>
                  <a:lnTo>
                    <a:pt x="2620" y="1906"/>
                  </a:lnTo>
                  <a:lnTo>
                    <a:pt x="2672" y="1777"/>
                  </a:lnTo>
                  <a:lnTo>
                    <a:pt x="2698" y="1647"/>
                  </a:lnTo>
                  <a:lnTo>
                    <a:pt x="2724" y="1505"/>
                  </a:lnTo>
                  <a:lnTo>
                    <a:pt x="2737" y="1375"/>
                  </a:lnTo>
                  <a:lnTo>
                    <a:pt x="2724" y="1232"/>
                  </a:lnTo>
                  <a:lnTo>
                    <a:pt x="2711" y="1103"/>
                  </a:lnTo>
                  <a:lnTo>
                    <a:pt x="2672" y="973"/>
                  </a:lnTo>
                  <a:lnTo>
                    <a:pt x="2633" y="843"/>
                  </a:lnTo>
                  <a:lnTo>
                    <a:pt x="2568" y="727"/>
                  </a:lnTo>
                  <a:lnTo>
                    <a:pt x="2503" y="610"/>
                  </a:lnTo>
                  <a:lnTo>
                    <a:pt x="2426" y="506"/>
                  </a:lnTo>
                  <a:lnTo>
                    <a:pt x="2348" y="415"/>
                  </a:lnTo>
                  <a:lnTo>
                    <a:pt x="2244" y="325"/>
                  </a:lnTo>
                  <a:lnTo>
                    <a:pt x="2140" y="234"/>
                  </a:lnTo>
                  <a:lnTo>
                    <a:pt x="2024" y="169"/>
                  </a:lnTo>
                  <a:lnTo>
                    <a:pt x="1907" y="117"/>
                  </a:lnTo>
                  <a:lnTo>
                    <a:pt x="1777" y="65"/>
                  </a:lnTo>
                  <a:lnTo>
                    <a:pt x="1648" y="26"/>
                  </a:lnTo>
                  <a:lnTo>
                    <a:pt x="1518" y="14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4;p15">
              <a:extLst>
                <a:ext uri="{FF2B5EF4-FFF2-40B4-BE49-F238E27FC236}">
                  <a16:creationId xmlns:a16="http://schemas.microsoft.com/office/drawing/2014/main" id="{8D3908B3-03D3-B333-5383-1ACEEAEDF178}"/>
                </a:ext>
              </a:extLst>
            </p:cNvPr>
            <p:cNvSpPr/>
            <p:nvPr/>
          </p:nvSpPr>
          <p:spPr>
            <a:xfrm>
              <a:off x="6267275" y="827075"/>
              <a:ext cx="28550" cy="163400"/>
            </a:xfrm>
            <a:custGeom>
              <a:avLst/>
              <a:gdLst/>
              <a:ahLst/>
              <a:cxnLst/>
              <a:rect l="l" t="t" r="r" b="b"/>
              <a:pathLst>
                <a:path w="1142" h="6536" extrusionOk="0">
                  <a:moveTo>
                    <a:pt x="675" y="0"/>
                  </a:moveTo>
                  <a:lnTo>
                    <a:pt x="1" y="6276"/>
                  </a:lnTo>
                  <a:lnTo>
                    <a:pt x="1" y="6328"/>
                  </a:lnTo>
                  <a:lnTo>
                    <a:pt x="14" y="6367"/>
                  </a:lnTo>
                  <a:lnTo>
                    <a:pt x="27" y="6418"/>
                  </a:lnTo>
                  <a:lnTo>
                    <a:pt x="53" y="6444"/>
                  </a:lnTo>
                  <a:lnTo>
                    <a:pt x="79" y="6483"/>
                  </a:lnTo>
                  <a:lnTo>
                    <a:pt x="118" y="6509"/>
                  </a:lnTo>
                  <a:lnTo>
                    <a:pt x="157" y="6522"/>
                  </a:lnTo>
                  <a:lnTo>
                    <a:pt x="208" y="6535"/>
                  </a:lnTo>
                  <a:lnTo>
                    <a:pt x="260" y="6535"/>
                  </a:lnTo>
                  <a:lnTo>
                    <a:pt x="299" y="6522"/>
                  </a:lnTo>
                  <a:lnTo>
                    <a:pt x="338" y="6509"/>
                  </a:lnTo>
                  <a:lnTo>
                    <a:pt x="377" y="6483"/>
                  </a:lnTo>
                  <a:lnTo>
                    <a:pt x="416" y="6457"/>
                  </a:lnTo>
                  <a:lnTo>
                    <a:pt x="442" y="6418"/>
                  </a:lnTo>
                  <a:lnTo>
                    <a:pt x="455" y="6380"/>
                  </a:lnTo>
                  <a:lnTo>
                    <a:pt x="468" y="6328"/>
                  </a:lnTo>
                  <a:lnTo>
                    <a:pt x="1142" y="5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5;p15">
              <a:extLst>
                <a:ext uri="{FF2B5EF4-FFF2-40B4-BE49-F238E27FC236}">
                  <a16:creationId xmlns:a16="http://schemas.microsoft.com/office/drawing/2014/main" id="{2ED75B11-BF92-0933-0F83-21ED32E8A538}"/>
                </a:ext>
              </a:extLst>
            </p:cNvPr>
            <p:cNvSpPr/>
            <p:nvPr/>
          </p:nvSpPr>
          <p:spPr>
            <a:xfrm>
              <a:off x="4754200" y="921400"/>
              <a:ext cx="2206450" cy="412325"/>
            </a:xfrm>
            <a:custGeom>
              <a:avLst/>
              <a:gdLst/>
              <a:ahLst/>
              <a:cxnLst/>
              <a:rect l="l" t="t" r="r" b="b"/>
              <a:pathLst>
                <a:path w="88258" h="16493" extrusionOk="0">
                  <a:moveTo>
                    <a:pt x="727" y="0"/>
                  </a:moveTo>
                  <a:lnTo>
                    <a:pt x="1" y="6081"/>
                  </a:lnTo>
                  <a:lnTo>
                    <a:pt x="87531" y="16493"/>
                  </a:lnTo>
                  <a:lnTo>
                    <a:pt x="88257" y="10399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6;p15">
              <a:extLst>
                <a:ext uri="{FF2B5EF4-FFF2-40B4-BE49-F238E27FC236}">
                  <a16:creationId xmlns:a16="http://schemas.microsoft.com/office/drawing/2014/main" id="{00964E9C-045A-2C3B-2A17-A15F79712F9F}"/>
                </a:ext>
              </a:extLst>
            </p:cNvPr>
            <p:cNvSpPr/>
            <p:nvPr/>
          </p:nvSpPr>
          <p:spPr>
            <a:xfrm>
              <a:off x="5899075" y="1341150"/>
              <a:ext cx="36650" cy="88850"/>
            </a:xfrm>
            <a:custGeom>
              <a:avLst/>
              <a:gdLst/>
              <a:ahLst/>
              <a:cxnLst/>
              <a:rect l="l" t="t" r="r" b="b"/>
              <a:pathLst>
                <a:path w="1466" h="3554" extrusionOk="0">
                  <a:moveTo>
                    <a:pt x="1465" y="1"/>
                  </a:moveTo>
                  <a:lnTo>
                    <a:pt x="0" y="1635"/>
                  </a:lnTo>
                  <a:lnTo>
                    <a:pt x="1050" y="3554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7;p15">
              <a:extLst>
                <a:ext uri="{FF2B5EF4-FFF2-40B4-BE49-F238E27FC236}">
                  <a16:creationId xmlns:a16="http://schemas.microsoft.com/office/drawing/2014/main" id="{F9234281-B8D9-4CFD-891A-26DC662AECC5}"/>
                </a:ext>
              </a:extLst>
            </p:cNvPr>
            <p:cNvSpPr/>
            <p:nvPr/>
          </p:nvSpPr>
          <p:spPr>
            <a:xfrm>
              <a:off x="5925325" y="1341150"/>
              <a:ext cx="36650" cy="88850"/>
            </a:xfrm>
            <a:custGeom>
              <a:avLst/>
              <a:gdLst/>
              <a:ahLst/>
              <a:cxnLst/>
              <a:rect l="l" t="t" r="r" b="b"/>
              <a:pathLst>
                <a:path w="1466" h="3554" extrusionOk="0">
                  <a:moveTo>
                    <a:pt x="415" y="1"/>
                  </a:moveTo>
                  <a:lnTo>
                    <a:pt x="0" y="3554"/>
                  </a:lnTo>
                  <a:lnTo>
                    <a:pt x="1465" y="193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8;p15">
              <a:extLst>
                <a:ext uri="{FF2B5EF4-FFF2-40B4-BE49-F238E27FC236}">
                  <a16:creationId xmlns:a16="http://schemas.microsoft.com/office/drawing/2014/main" id="{59C70703-5839-E226-4E68-39D4C4019F0B}"/>
                </a:ext>
              </a:extLst>
            </p:cNvPr>
            <p:cNvSpPr/>
            <p:nvPr/>
          </p:nvSpPr>
          <p:spPr>
            <a:xfrm>
              <a:off x="5279300" y="1018325"/>
              <a:ext cx="62925" cy="88500"/>
            </a:xfrm>
            <a:custGeom>
              <a:avLst/>
              <a:gdLst/>
              <a:ahLst/>
              <a:cxnLst/>
              <a:rect l="l" t="t" r="r" b="b"/>
              <a:pathLst>
                <a:path w="2517" h="3540" extrusionOk="0">
                  <a:moveTo>
                    <a:pt x="1466" y="0"/>
                  </a:moveTo>
                  <a:lnTo>
                    <a:pt x="1" y="1621"/>
                  </a:lnTo>
                  <a:lnTo>
                    <a:pt x="1051" y="3540"/>
                  </a:lnTo>
                  <a:lnTo>
                    <a:pt x="2516" y="1919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;p15">
              <a:extLst>
                <a:ext uri="{FF2B5EF4-FFF2-40B4-BE49-F238E27FC236}">
                  <a16:creationId xmlns:a16="http://schemas.microsoft.com/office/drawing/2014/main" id="{91328E07-DFA8-C55E-E943-6470F1ED945F}"/>
                </a:ext>
              </a:extLst>
            </p:cNvPr>
            <p:cNvSpPr/>
            <p:nvPr/>
          </p:nvSpPr>
          <p:spPr>
            <a:xfrm>
              <a:off x="5427450" y="1035825"/>
              <a:ext cx="62900" cy="88825"/>
            </a:xfrm>
            <a:custGeom>
              <a:avLst/>
              <a:gdLst/>
              <a:ahLst/>
              <a:cxnLst/>
              <a:rect l="l" t="t" r="r" b="b"/>
              <a:pathLst>
                <a:path w="2516" h="3553" extrusionOk="0">
                  <a:moveTo>
                    <a:pt x="1465" y="0"/>
                  </a:moveTo>
                  <a:lnTo>
                    <a:pt x="0" y="1621"/>
                  </a:lnTo>
                  <a:lnTo>
                    <a:pt x="1050" y="3553"/>
                  </a:lnTo>
                  <a:lnTo>
                    <a:pt x="2515" y="191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0;p15">
              <a:extLst>
                <a:ext uri="{FF2B5EF4-FFF2-40B4-BE49-F238E27FC236}">
                  <a16:creationId xmlns:a16="http://schemas.microsoft.com/office/drawing/2014/main" id="{218F03A8-FA1D-F193-ADE6-5CF9AEF3120B}"/>
                </a:ext>
              </a:extLst>
            </p:cNvPr>
            <p:cNvSpPr/>
            <p:nvPr/>
          </p:nvSpPr>
          <p:spPr>
            <a:xfrm>
              <a:off x="6424175" y="1154125"/>
              <a:ext cx="62900" cy="88850"/>
            </a:xfrm>
            <a:custGeom>
              <a:avLst/>
              <a:gdLst/>
              <a:ahLst/>
              <a:cxnLst/>
              <a:rect l="l" t="t" r="r" b="b"/>
              <a:pathLst>
                <a:path w="2516" h="3554" extrusionOk="0">
                  <a:moveTo>
                    <a:pt x="1465" y="1"/>
                  </a:moveTo>
                  <a:lnTo>
                    <a:pt x="0" y="1634"/>
                  </a:lnTo>
                  <a:lnTo>
                    <a:pt x="1037" y="3553"/>
                  </a:lnTo>
                  <a:lnTo>
                    <a:pt x="2516" y="1933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1;p15">
              <a:extLst>
                <a:ext uri="{FF2B5EF4-FFF2-40B4-BE49-F238E27FC236}">
                  <a16:creationId xmlns:a16="http://schemas.microsoft.com/office/drawing/2014/main" id="{E24879F5-C279-EC79-A072-0A7E3930A66F}"/>
                </a:ext>
              </a:extLst>
            </p:cNvPr>
            <p:cNvSpPr/>
            <p:nvPr/>
          </p:nvSpPr>
          <p:spPr>
            <a:xfrm>
              <a:off x="4787925" y="1216700"/>
              <a:ext cx="62900" cy="88825"/>
            </a:xfrm>
            <a:custGeom>
              <a:avLst/>
              <a:gdLst/>
              <a:ahLst/>
              <a:cxnLst/>
              <a:rect l="l" t="t" r="r" b="b"/>
              <a:pathLst>
                <a:path w="2516" h="3553" extrusionOk="0">
                  <a:moveTo>
                    <a:pt x="1465" y="0"/>
                  </a:moveTo>
                  <a:lnTo>
                    <a:pt x="0" y="1634"/>
                  </a:lnTo>
                  <a:lnTo>
                    <a:pt x="1050" y="3553"/>
                  </a:lnTo>
                  <a:lnTo>
                    <a:pt x="2515" y="1932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2;p15">
              <a:extLst>
                <a:ext uri="{FF2B5EF4-FFF2-40B4-BE49-F238E27FC236}">
                  <a16:creationId xmlns:a16="http://schemas.microsoft.com/office/drawing/2014/main" id="{A9996823-3736-23CE-066C-1C3C7A660C51}"/>
                </a:ext>
              </a:extLst>
            </p:cNvPr>
            <p:cNvSpPr/>
            <p:nvPr/>
          </p:nvSpPr>
          <p:spPr>
            <a:xfrm>
              <a:off x="4977525" y="978775"/>
              <a:ext cx="73625" cy="97275"/>
            </a:xfrm>
            <a:custGeom>
              <a:avLst/>
              <a:gdLst/>
              <a:ahLst/>
              <a:cxnLst/>
              <a:rect l="l" t="t" r="r" b="b"/>
              <a:pathLst>
                <a:path w="2945" h="3891" extrusionOk="0">
                  <a:moveTo>
                    <a:pt x="429" y="0"/>
                  </a:moveTo>
                  <a:lnTo>
                    <a:pt x="1194" y="1932"/>
                  </a:lnTo>
                  <a:lnTo>
                    <a:pt x="1" y="3592"/>
                  </a:lnTo>
                  <a:lnTo>
                    <a:pt x="1259" y="3734"/>
                  </a:lnTo>
                  <a:lnTo>
                    <a:pt x="2516" y="3890"/>
                  </a:lnTo>
                  <a:lnTo>
                    <a:pt x="1725" y="1997"/>
                  </a:lnTo>
                  <a:lnTo>
                    <a:pt x="2944" y="299"/>
                  </a:lnTo>
                  <a:lnTo>
                    <a:pt x="1686" y="14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3;p15">
              <a:extLst>
                <a:ext uri="{FF2B5EF4-FFF2-40B4-BE49-F238E27FC236}">
                  <a16:creationId xmlns:a16="http://schemas.microsoft.com/office/drawing/2014/main" id="{585EBA2A-A498-B641-6C0C-4B6595B91FF5}"/>
                </a:ext>
              </a:extLst>
            </p:cNvPr>
            <p:cNvSpPr/>
            <p:nvPr/>
          </p:nvSpPr>
          <p:spPr>
            <a:xfrm>
              <a:off x="5961950" y="1096425"/>
              <a:ext cx="73600" cy="97275"/>
            </a:xfrm>
            <a:custGeom>
              <a:avLst/>
              <a:gdLst/>
              <a:ahLst/>
              <a:cxnLst/>
              <a:rect l="l" t="t" r="r" b="b"/>
              <a:pathLst>
                <a:path w="2944" h="3891" extrusionOk="0">
                  <a:moveTo>
                    <a:pt x="428" y="1"/>
                  </a:moveTo>
                  <a:lnTo>
                    <a:pt x="1193" y="1946"/>
                  </a:lnTo>
                  <a:lnTo>
                    <a:pt x="0" y="3592"/>
                  </a:lnTo>
                  <a:lnTo>
                    <a:pt x="1258" y="3748"/>
                  </a:lnTo>
                  <a:lnTo>
                    <a:pt x="2516" y="3891"/>
                  </a:lnTo>
                  <a:lnTo>
                    <a:pt x="1725" y="2011"/>
                  </a:lnTo>
                  <a:lnTo>
                    <a:pt x="2944" y="299"/>
                  </a:lnTo>
                  <a:lnTo>
                    <a:pt x="1686" y="156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4;p15">
              <a:extLst>
                <a:ext uri="{FF2B5EF4-FFF2-40B4-BE49-F238E27FC236}">
                  <a16:creationId xmlns:a16="http://schemas.microsoft.com/office/drawing/2014/main" id="{CAC54F5D-9367-4311-8C9D-D1A90673DE2C}"/>
                </a:ext>
              </a:extLst>
            </p:cNvPr>
            <p:cNvSpPr/>
            <p:nvPr/>
          </p:nvSpPr>
          <p:spPr>
            <a:xfrm>
              <a:off x="6759000" y="1444550"/>
              <a:ext cx="73600" cy="97275"/>
            </a:xfrm>
            <a:custGeom>
              <a:avLst/>
              <a:gdLst/>
              <a:ahLst/>
              <a:cxnLst/>
              <a:rect l="l" t="t" r="r" b="b"/>
              <a:pathLst>
                <a:path w="2944" h="3891" extrusionOk="0">
                  <a:moveTo>
                    <a:pt x="429" y="1"/>
                  </a:moveTo>
                  <a:lnTo>
                    <a:pt x="1206" y="1946"/>
                  </a:lnTo>
                  <a:lnTo>
                    <a:pt x="1" y="3592"/>
                  </a:lnTo>
                  <a:lnTo>
                    <a:pt x="1258" y="3735"/>
                  </a:lnTo>
                  <a:lnTo>
                    <a:pt x="2516" y="3891"/>
                  </a:lnTo>
                  <a:lnTo>
                    <a:pt x="1738" y="1998"/>
                  </a:lnTo>
                  <a:lnTo>
                    <a:pt x="2944" y="299"/>
                  </a:lnTo>
                  <a:lnTo>
                    <a:pt x="1686" y="14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5;p15">
              <a:extLst>
                <a:ext uri="{FF2B5EF4-FFF2-40B4-BE49-F238E27FC236}">
                  <a16:creationId xmlns:a16="http://schemas.microsoft.com/office/drawing/2014/main" id="{8ABA8CCB-A271-ACA4-BA93-34A1BA11FFC1}"/>
                </a:ext>
              </a:extLst>
            </p:cNvPr>
            <p:cNvSpPr/>
            <p:nvPr/>
          </p:nvSpPr>
          <p:spPr>
            <a:xfrm>
              <a:off x="6120125" y="1368725"/>
              <a:ext cx="73275" cy="97250"/>
            </a:xfrm>
            <a:custGeom>
              <a:avLst/>
              <a:gdLst/>
              <a:ahLst/>
              <a:cxnLst/>
              <a:rect l="l" t="t" r="r" b="b"/>
              <a:pathLst>
                <a:path w="2931" h="3890" extrusionOk="0">
                  <a:moveTo>
                    <a:pt x="415" y="0"/>
                  </a:moveTo>
                  <a:lnTo>
                    <a:pt x="1193" y="1932"/>
                  </a:lnTo>
                  <a:lnTo>
                    <a:pt x="1" y="3591"/>
                  </a:lnTo>
                  <a:lnTo>
                    <a:pt x="1245" y="3734"/>
                  </a:lnTo>
                  <a:lnTo>
                    <a:pt x="2503" y="3890"/>
                  </a:lnTo>
                  <a:lnTo>
                    <a:pt x="2503" y="3890"/>
                  </a:lnTo>
                  <a:lnTo>
                    <a:pt x="1725" y="1997"/>
                  </a:lnTo>
                  <a:lnTo>
                    <a:pt x="2931" y="298"/>
                  </a:lnTo>
                  <a:lnTo>
                    <a:pt x="1673" y="14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6;p15">
              <a:extLst>
                <a:ext uri="{FF2B5EF4-FFF2-40B4-BE49-F238E27FC236}">
                  <a16:creationId xmlns:a16="http://schemas.microsoft.com/office/drawing/2014/main" id="{4F9E5EC5-5ACF-867A-BABE-00F53F808114}"/>
                </a:ext>
              </a:extLst>
            </p:cNvPr>
            <p:cNvSpPr/>
            <p:nvPr/>
          </p:nvSpPr>
          <p:spPr>
            <a:xfrm>
              <a:off x="2337750" y="3588750"/>
              <a:ext cx="923175" cy="213300"/>
            </a:xfrm>
            <a:custGeom>
              <a:avLst/>
              <a:gdLst/>
              <a:ahLst/>
              <a:cxnLst/>
              <a:rect l="l" t="t" r="r" b="b"/>
              <a:pathLst>
                <a:path w="36927" h="8532" extrusionOk="0">
                  <a:moveTo>
                    <a:pt x="662" y="0"/>
                  </a:moveTo>
                  <a:lnTo>
                    <a:pt x="545" y="13"/>
                  </a:lnTo>
                  <a:lnTo>
                    <a:pt x="428" y="52"/>
                  </a:lnTo>
                  <a:lnTo>
                    <a:pt x="325" y="117"/>
                  </a:lnTo>
                  <a:lnTo>
                    <a:pt x="234" y="182"/>
                  </a:lnTo>
                  <a:lnTo>
                    <a:pt x="156" y="273"/>
                  </a:lnTo>
                  <a:lnTo>
                    <a:pt x="91" y="363"/>
                  </a:lnTo>
                  <a:lnTo>
                    <a:pt x="39" y="480"/>
                  </a:lnTo>
                  <a:lnTo>
                    <a:pt x="13" y="545"/>
                  </a:lnTo>
                  <a:lnTo>
                    <a:pt x="0" y="623"/>
                  </a:lnTo>
                  <a:lnTo>
                    <a:pt x="0" y="701"/>
                  </a:lnTo>
                  <a:lnTo>
                    <a:pt x="0" y="778"/>
                  </a:lnTo>
                  <a:lnTo>
                    <a:pt x="26" y="908"/>
                  </a:lnTo>
                  <a:lnTo>
                    <a:pt x="65" y="1038"/>
                  </a:lnTo>
                  <a:lnTo>
                    <a:pt x="117" y="1154"/>
                  </a:lnTo>
                  <a:lnTo>
                    <a:pt x="195" y="1258"/>
                  </a:lnTo>
                  <a:lnTo>
                    <a:pt x="286" y="1349"/>
                  </a:lnTo>
                  <a:lnTo>
                    <a:pt x="389" y="1440"/>
                  </a:lnTo>
                  <a:lnTo>
                    <a:pt x="493" y="1504"/>
                  </a:lnTo>
                  <a:lnTo>
                    <a:pt x="623" y="1556"/>
                  </a:lnTo>
                  <a:lnTo>
                    <a:pt x="1466" y="1816"/>
                  </a:lnTo>
                  <a:lnTo>
                    <a:pt x="3760" y="2516"/>
                  </a:lnTo>
                  <a:lnTo>
                    <a:pt x="7119" y="3527"/>
                  </a:lnTo>
                  <a:lnTo>
                    <a:pt x="9089" y="4110"/>
                  </a:lnTo>
                  <a:lnTo>
                    <a:pt x="11203" y="4707"/>
                  </a:lnTo>
                  <a:lnTo>
                    <a:pt x="13394" y="5329"/>
                  </a:lnTo>
                  <a:lnTo>
                    <a:pt x="15624" y="5939"/>
                  </a:lnTo>
                  <a:lnTo>
                    <a:pt x="17854" y="6522"/>
                  </a:lnTo>
                  <a:lnTo>
                    <a:pt x="20019" y="7067"/>
                  </a:lnTo>
                  <a:lnTo>
                    <a:pt x="21069" y="7313"/>
                  </a:lnTo>
                  <a:lnTo>
                    <a:pt x="22094" y="7559"/>
                  </a:lnTo>
                  <a:lnTo>
                    <a:pt x="23079" y="7780"/>
                  </a:lnTo>
                  <a:lnTo>
                    <a:pt x="24026" y="7974"/>
                  </a:lnTo>
                  <a:lnTo>
                    <a:pt x="24920" y="8143"/>
                  </a:lnTo>
                  <a:lnTo>
                    <a:pt x="25776" y="8298"/>
                  </a:lnTo>
                  <a:lnTo>
                    <a:pt x="26554" y="8428"/>
                  </a:lnTo>
                  <a:lnTo>
                    <a:pt x="27280" y="8519"/>
                  </a:lnTo>
                  <a:lnTo>
                    <a:pt x="27449" y="8532"/>
                  </a:lnTo>
                  <a:lnTo>
                    <a:pt x="27617" y="8519"/>
                  </a:lnTo>
                  <a:lnTo>
                    <a:pt x="27799" y="8493"/>
                  </a:lnTo>
                  <a:lnTo>
                    <a:pt x="27954" y="8441"/>
                  </a:lnTo>
                  <a:lnTo>
                    <a:pt x="28123" y="8389"/>
                  </a:lnTo>
                  <a:lnTo>
                    <a:pt x="28278" y="8298"/>
                  </a:lnTo>
                  <a:lnTo>
                    <a:pt x="28421" y="8208"/>
                  </a:lnTo>
                  <a:lnTo>
                    <a:pt x="28564" y="8104"/>
                  </a:lnTo>
                  <a:lnTo>
                    <a:pt x="29977" y="6924"/>
                  </a:lnTo>
                  <a:lnTo>
                    <a:pt x="30651" y="6367"/>
                  </a:lnTo>
                  <a:lnTo>
                    <a:pt x="31118" y="6003"/>
                  </a:lnTo>
                  <a:lnTo>
                    <a:pt x="31247" y="5926"/>
                  </a:lnTo>
                  <a:lnTo>
                    <a:pt x="31390" y="5861"/>
                  </a:lnTo>
                  <a:lnTo>
                    <a:pt x="31533" y="5809"/>
                  </a:lnTo>
                  <a:lnTo>
                    <a:pt x="31701" y="5770"/>
                  </a:lnTo>
                  <a:lnTo>
                    <a:pt x="31883" y="5744"/>
                  </a:lnTo>
                  <a:lnTo>
                    <a:pt x="32064" y="5718"/>
                  </a:lnTo>
                  <a:lnTo>
                    <a:pt x="32259" y="5705"/>
                  </a:lnTo>
                  <a:lnTo>
                    <a:pt x="32466" y="5705"/>
                  </a:lnTo>
                  <a:lnTo>
                    <a:pt x="32881" y="5731"/>
                  </a:lnTo>
                  <a:lnTo>
                    <a:pt x="33309" y="5783"/>
                  </a:lnTo>
                  <a:lnTo>
                    <a:pt x="33750" y="5848"/>
                  </a:lnTo>
                  <a:lnTo>
                    <a:pt x="34178" y="5926"/>
                  </a:lnTo>
                  <a:lnTo>
                    <a:pt x="34606" y="6029"/>
                  </a:lnTo>
                  <a:lnTo>
                    <a:pt x="34994" y="6133"/>
                  </a:lnTo>
                  <a:lnTo>
                    <a:pt x="35669" y="6328"/>
                  </a:lnTo>
                  <a:lnTo>
                    <a:pt x="36135" y="6470"/>
                  </a:lnTo>
                  <a:lnTo>
                    <a:pt x="36304" y="6535"/>
                  </a:lnTo>
                  <a:lnTo>
                    <a:pt x="36926" y="4279"/>
                  </a:lnTo>
                  <a:lnTo>
                    <a:pt x="33581" y="3864"/>
                  </a:lnTo>
                  <a:lnTo>
                    <a:pt x="28641" y="3268"/>
                  </a:lnTo>
                  <a:lnTo>
                    <a:pt x="22755" y="2568"/>
                  </a:lnTo>
                  <a:lnTo>
                    <a:pt x="16519" y="1829"/>
                  </a:lnTo>
                  <a:lnTo>
                    <a:pt x="5563" y="55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7;p15">
              <a:extLst>
                <a:ext uri="{FF2B5EF4-FFF2-40B4-BE49-F238E27FC236}">
                  <a16:creationId xmlns:a16="http://schemas.microsoft.com/office/drawing/2014/main" id="{F1D4890D-6BE5-BF7C-0768-0472BDB41167}"/>
                </a:ext>
              </a:extLst>
            </p:cNvPr>
            <p:cNvSpPr/>
            <p:nvPr/>
          </p:nvSpPr>
          <p:spPr>
            <a:xfrm>
              <a:off x="3192500" y="3520025"/>
              <a:ext cx="548475" cy="325475"/>
            </a:xfrm>
            <a:custGeom>
              <a:avLst/>
              <a:gdLst/>
              <a:ahLst/>
              <a:cxnLst/>
              <a:rect l="l" t="t" r="r" b="b"/>
              <a:pathLst>
                <a:path w="21939" h="13019" extrusionOk="0">
                  <a:moveTo>
                    <a:pt x="14652" y="2736"/>
                  </a:moveTo>
                  <a:lnTo>
                    <a:pt x="14976" y="2749"/>
                  </a:lnTo>
                  <a:lnTo>
                    <a:pt x="15300" y="2762"/>
                  </a:lnTo>
                  <a:lnTo>
                    <a:pt x="15611" y="2801"/>
                  </a:lnTo>
                  <a:lnTo>
                    <a:pt x="15909" y="2853"/>
                  </a:lnTo>
                  <a:lnTo>
                    <a:pt x="16208" y="2931"/>
                  </a:lnTo>
                  <a:lnTo>
                    <a:pt x="16493" y="3022"/>
                  </a:lnTo>
                  <a:lnTo>
                    <a:pt x="16778" y="3138"/>
                  </a:lnTo>
                  <a:lnTo>
                    <a:pt x="17037" y="3268"/>
                  </a:lnTo>
                  <a:lnTo>
                    <a:pt x="17297" y="3437"/>
                  </a:lnTo>
                  <a:lnTo>
                    <a:pt x="17543" y="3605"/>
                  </a:lnTo>
                  <a:lnTo>
                    <a:pt x="17776" y="3813"/>
                  </a:lnTo>
                  <a:lnTo>
                    <a:pt x="17997" y="4020"/>
                  </a:lnTo>
                  <a:lnTo>
                    <a:pt x="18191" y="4253"/>
                  </a:lnTo>
                  <a:lnTo>
                    <a:pt x="18360" y="4500"/>
                  </a:lnTo>
                  <a:lnTo>
                    <a:pt x="18515" y="4746"/>
                  </a:lnTo>
                  <a:lnTo>
                    <a:pt x="18645" y="5005"/>
                  </a:lnTo>
                  <a:lnTo>
                    <a:pt x="18749" y="5278"/>
                  </a:lnTo>
                  <a:lnTo>
                    <a:pt x="18827" y="5550"/>
                  </a:lnTo>
                  <a:lnTo>
                    <a:pt x="18891" y="5835"/>
                  </a:lnTo>
                  <a:lnTo>
                    <a:pt x="18917" y="6133"/>
                  </a:lnTo>
                  <a:lnTo>
                    <a:pt x="18917" y="6419"/>
                  </a:lnTo>
                  <a:lnTo>
                    <a:pt x="18904" y="6717"/>
                  </a:lnTo>
                  <a:lnTo>
                    <a:pt x="18853" y="7015"/>
                  </a:lnTo>
                  <a:lnTo>
                    <a:pt x="18775" y="7313"/>
                  </a:lnTo>
                  <a:lnTo>
                    <a:pt x="18671" y="7611"/>
                  </a:lnTo>
                  <a:lnTo>
                    <a:pt x="18541" y="7897"/>
                  </a:lnTo>
                  <a:lnTo>
                    <a:pt x="18451" y="8065"/>
                  </a:lnTo>
                  <a:lnTo>
                    <a:pt x="18360" y="8221"/>
                  </a:lnTo>
                  <a:lnTo>
                    <a:pt x="18256" y="8376"/>
                  </a:lnTo>
                  <a:lnTo>
                    <a:pt x="18152" y="8532"/>
                  </a:lnTo>
                  <a:lnTo>
                    <a:pt x="18036" y="8675"/>
                  </a:lnTo>
                  <a:lnTo>
                    <a:pt x="17906" y="8817"/>
                  </a:lnTo>
                  <a:lnTo>
                    <a:pt x="17776" y="8947"/>
                  </a:lnTo>
                  <a:lnTo>
                    <a:pt x="17647" y="9077"/>
                  </a:lnTo>
                  <a:lnTo>
                    <a:pt x="17517" y="9206"/>
                  </a:lnTo>
                  <a:lnTo>
                    <a:pt x="17362" y="9323"/>
                  </a:lnTo>
                  <a:lnTo>
                    <a:pt x="17063" y="9530"/>
                  </a:lnTo>
                  <a:lnTo>
                    <a:pt x="16752" y="9725"/>
                  </a:lnTo>
                  <a:lnTo>
                    <a:pt x="16415" y="9893"/>
                  </a:lnTo>
                  <a:lnTo>
                    <a:pt x="16065" y="10023"/>
                  </a:lnTo>
                  <a:lnTo>
                    <a:pt x="15715" y="10140"/>
                  </a:lnTo>
                  <a:lnTo>
                    <a:pt x="15352" y="10218"/>
                  </a:lnTo>
                  <a:lnTo>
                    <a:pt x="15170" y="10244"/>
                  </a:lnTo>
                  <a:lnTo>
                    <a:pt x="14976" y="10269"/>
                  </a:lnTo>
                  <a:lnTo>
                    <a:pt x="14794" y="10282"/>
                  </a:lnTo>
                  <a:lnTo>
                    <a:pt x="14418" y="10282"/>
                  </a:lnTo>
                  <a:lnTo>
                    <a:pt x="14237" y="10269"/>
                  </a:lnTo>
                  <a:lnTo>
                    <a:pt x="14055" y="10244"/>
                  </a:lnTo>
                  <a:lnTo>
                    <a:pt x="13861" y="10218"/>
                  </a:lnTo>
                  <a:lnTo>
                    <a:pt x="13679" y="10179"/>
                  </a:lnTo>
                  <a:lnTo>
                    <a:pt x="13498" y="10127"/>
                  </a:lnTo>
                  <a:lnTo>
                    <a:pt x="8739" y="8804"/>
                  </a:lnTo>
                  <a:lnTo>
                    <a:pt x="8532" y="8727"/>
                  </a:lnTo>
                  <a:lnTo>
                    <a:pt x="8350" y="8649"/>
                  </a:lnTo>
                  <a:lnTo>
                    <a:pt x="8208" y="8532"/>
                  </a:lnTo>
                  <a:lnTo>
                    <a:pt x="8078" y="8415"/>
                  </a:lnTo>
                  <a:lnTo>
                    <a:pt x="7987" y="8286"/>
                  </a:lnTo>
                  <a:lnTo>
                    <a:pt x="7923" y="8130"/>
                  </a:lnTo>
                  <a:lnTo>
                    <a:pt x="7871" y="7975"/>
                  </a:lnTo>
                  <a:lnTo>
                    <a:pt x="7845" y="7806"/>
                  </a:lnTo>
                  <a:lnTo>
                    <a:pt x="7845" y="7624"/>
                  </a:lnTo>
                  <a:lnTo>
                    <a:pt x="7858" y="7443"/>
                  </a:lnTo>
                  <a:lnTo>
                    <a:pt x="7897" y="7248"/>
                  </a:lnTo>
                  <a:lnTo>
                    <a:pt x="7949" y="7054"/>
                  </a:lnTo>
                  <a:lnTo>
                    <a:pt x="8013" y="6859"/>
                  </a:lnTo>
                  <a:lnTo>
                    <a:pt x="8104" y="6665"/>
                  </a:lnTo>
                  <a:lnTo>
                    <a:pt x="8208" y="6471"/>
                  </a:lnTo>
                  <a:lnTo>
                    <a:pt x="8325" y="6263"/>
                  </a:lnTo>
                  <a:lnTo>
                    <a:pt x="8506" y="5991"/>
                  </a:lnTo>
                  <a:lnTo>
                    <a:pt x="8713" y="5731"/>
                  </a:lnTo>
                  <a:lnTo>
                    <a:pt x="8934" y="5472"/>
                  </a:lnTo>
                  <a:lnTo>
                    <a:pt x="9154" y="5226"/>
                  </a:lnTo>
                  <a:lnTo>
                    <a:pt x="9401" y="4992"/>
                  </a:lnTo>
                  <a:lnTo>
                    <a:pt x="9660" y="4759"/>
                  </a:lnTo>
                  <a:lnTo>
                    <a:pt x="9932" y="4539"/>
                  </a:lnTo>
                  <a:lnTo>
                    <a:pt x="10205" y="4331"/>
                  </a:lnTo>
                  <a:lnTo>
                    <a:pt x="10490" y="4137"/>
                  </a:lnTo>
                  <a:lnTo>
                    <a:pt x="10788" y="3942"/>
                  </a:lnTo>
                  <a:lnTo>
                    <a:pt x="11086" y="3774"/>
                  </a:lnTo>
                  <a:lnTo>
                    <a:pt x="11397" y="3605"/>
                  </a:lnTo>
                  <a:lnTo>
                    <a:pt x="11721" y="3463"/>
                  </a:lnTo>
                  <a:lnTo>
                    <a:pt x="12033" y="3320"/>
                  </a:lnTo>
                  <a:lnTo>
                    <a:pt x="12357" y="3190"/>
                  </a:lnTo>
                  <a:lnTo>
                    <a:pt x="12694" y="3087"/>
                  </a:lnTo>
                  <a:lnTo>
                    <a:pt x="13018" y="2983"/>
                  </a:lnTo>
                  <a:lnTo>
                    <a:pt x="13342" y="2905"/>
                  </a:lnTo>
                  <a:lnTo>
                    <a:pt x="13679" y="2840"/>
                  </a:lnTo>
                  <a:lnTo>
                    <a:pt x="14003" y="2788"/>
                  </a:lnTo>
                  <a:lnTo>
                    <a:pt x="14328" y="2762"/>
                  </a:lnTo>
                  <a:lnTo>
                    <a:pt x="14652" y="2736"/>
                  </a:lnTo>
                  <a:close/>
                  <a:moveTo>
                    <a:pt x="14729" y="1"/>
                  </a:moveTo>
                  <a:lnTo>
                    <a:pt x="14276" y="14"/>
                  </a:lnTo>
                  <a:lnTo>
                    <a:pt x="13809" y="53"/>
                  </a:lnTo>
                  <a:lnTo>
                    <a:pt x="13342" y="104"/>
                  </a:lnTo>
                  <a:lnTo>
                    <a:pt x="12875" y="169"/>
                  </a:lnTo>
                  <a:lnTo>
                    <a:pt x="12422" y="260"/>
                  </a:lnTo>
                  <a:lnTo>
                    <a:pt x="11968" y="377"/>
                  </a:lnTo>
                  <a:lnTo>
                    <a:pt x="11514" y="506"/>
                  </a:lnTo>
                  <a:lnTo>
                    <a:pt x="11060" y="649"/>
                  </a:lnTo>
                  <a:lnTo>
                    <a:pt x="10619" y="805"/>
                  </a:lnTo>
                  <a:lnTo>
                    <a:pt x="10179" y="986"/>
                  </a:lnTo>
                  <a:lnTo>
                    <a:pt x="9738" y="1168"/>
                  </a:lnTo>
                  <a:lnTo>
                    <a:pt x="9310" y="1388"/>
                  </a:lnTo>
                  <a:lnTo>
                    <a:pt x="8895" y="1608"/>
                  </a:lnTo>
                  <a:lnTo>
                    <a:pt x="8480" y="1842"/>
                  </a:lnTo>
                  <a:lnTo>
                    <a:pt x="8078" y="2088"/>
                  </a:lnTo>
                  <a:lnTo>
                    <a:pt x="7689" y="2360"/>
                  </a:lnTo>
                  <a:lnTo>
                    <a:pt x="7300" y="2633"/>
                  </a:lnTo>
                  <a:lnTo>
                    <a:pt x="6924" y="2931"/>
                  </a:lnTo>
                  <a:lnTo>
                    <a:pt x="6561" y="3229"/>
                  </a:lnTo>
                  <a:lnTo>
                    <a:pt x="6211" y="3553"/>
                  </a:lnTo>
                  <a:lnTo>
                    <a:pt x="5874" y="3877"/>
                  </a:lnTo>
                  <a:lnTo>
                    <a:pt x="5550" y="4215"/>
                  </a:lnTo>
                  <a:lnTo>
                    <a:pt x="5239" y="4565"/>
                  </a:lnTo>
                  <a:lnTo>
                    <a:pt x="4940" y="4928"/>
                  </a:lnTo>
                  <a:lnTo>
                    <a:pt x="4655" y="5291"/>
                  </a:lnTo>
                  <a:lnTo>
                    <a:pt x="4396" y="5667"/>
                  </a:lnTo>
                  <a:lnTo>
                    <a:pt x="4266" y="5822"/>
                  </a:lnTo>
                  <a:lnTo>
                    <a:pt x="4137" y="5965"/>
                  </a:lnTo>
                  <a:lnTo>
                    <a:pt x="3981" y="6082"/>
                  </a:lnTo>
                  <a:lnTo>
                    <a:pt x="3812" y="6185"/>
                  </a:lnTo>
                  <a:lnTo>
                    <a:pt x="3631" y="6263"/>
                  </a:lnTo>
                  <a:lnTo>
                    <a:pt x="3436" y="6328"/>
                  </a:lnTo>
                  <a:lnTo>
                    <a:pt x="3242" y="6367"/>
                  </a:lnTo>
                  <a:lnTo>
                    <a:pt x="3048" y="6367"/>
                  </a:lnTo>
                  <a:lnTo>
                    <a:pt x="2036" y="6354"/>
                  </a:lnTo>
                  <a:lnTo>
                    <a:pt x="1064" y="6328"/>
                  </a:lnTo>
                  <a:lnTo>
                    <a:pt x="986" y="6341"/>
                  </a:lnTo>
                  <a:lnTo>
                    <a:pt x="921" y="6354"/>
                  </a:lnTo>
                  <a:lnTo>
                    <a:pt x="856" y="6380"/>
                  </a:lnTo>
                  <a:lnTo>
                    <a:pt x="792" y="6419"/>
                  </a:lnTo>
                  <a:lnTo>
                    <a:pt x="740" y="6458"/>
                  </a:lnTo>
                  <a:lnTo>
                    <a:pt x="701" y="6522"/>
                  </a:lnTo>
                  <a:lnTo>
                    <a:pt x="662" y="6574"/>
                  </a:lnTo>
                  <a:lnTo>
                    <a:pt x="636" y="6639"/>
                  </a:lnTo>
                  <a:lnTo>
                    <a:pt x="14" y="8999"/>
                  </a:lnTo>
                  <a:lnTo>
                    <a:pt x="1" y="9064"/>
                  </a:lnTo>
                  <a:lnTo>
                    <a:pt x="1" y="9128"/>
                  </a:lnTo>
                  <a:lnTo>
                    <a:pt x="27" y="9193"/>
                  </a:lnTo>
                  <a:lnTo>
                    <a:pt x="52" y="9245"/>
                  </a:lnTo>
                  <a:lnTo>
                    <a:pt x="91" y="9297"/>
                  </a:lnTo>
                  <a:lnTo>
                    <a:pt x="130" y="9349"/>
                  </a:lnTo>
                  <a:lnTo>
                    <a:pt x="195" y="9375"/>
                  </a:lnTo>
                  <a:lnTo>
                    <a:pt x="260" y="9401"/>
                  </a:lnTo>
                  <a:lnTo>
                    <a:pt x="12227" y="12746"/>
                  </a:lnTo>
                  <a:lnTo>
                    <a:pt x="12577" y="12837"/>
                  </a:lnTo>
                  <a:lnTo>
                    <a:pt x="12914" y="12901"/>
                  </a:lnTo>
                  <a:lnTo>
                    <a:pt x="13264" y="12953"/>
                  </a:lnTo>
                  <a:lnTo>
                    <a:pt x="13601" y="12992"/>
                  </a:lnTo>
                  <a:lnTo>
                    <a:pt x="13952" y="13018"/>
                  </a:lnTo>
                  <a:lnTo>
                    <a:pt x="14302" y="13018"/>
                  </a:lnTo>
                  <a:lnTo>
                    <a:pt x="14639" y="13005"/>
                  </a:lnTo>
                  <a:lnTo>
                    <a:pt x="14989" y="12992"/>
                  </a:lnTo>
                  <a:lnTo>
                    <a:pt x="15326" y="12940"/>
                  </a:lnTo>
                  <a:lnTo>
                    <a:pt x="15676" y="12888"/>
                  </a:lnTo>
                  <a:lnTo>
                    <a:pt x="16013" y="12824"/>
                  </a:lnTo>
                  <a:lnTo>
                    <a:pt x="16350" y="12733"/>
                  </a:lnTo>
                  <a:lnTo>
                    <a:pt x="16674" y="12642"/>
                  </a:lnTo>
                  <a:lnTo>
                    <a:pt x="17011" y="12525"/>
                  </a:lnTo>
                  <a:lnTo>
                    <a:pt x="17336" y="12409"/>
                  </a:lnTo>
                  <a:lnTo>
                    <a:pt x="17647" y="12266"/>
                  </a:lnTo>
                  <a:lnTo>
                    <a:pt x="17958" y="12124"/>
                  </a:lnTo>
                  <a:lnTo>
                    <a:pt x="18256" y="11955"/>
                  </a:lnTo>
                  <a:lnTo>
                    <a:pt x="18554" y="11773"/>
                  </a:lnTo>
                  <a:lnTo>
                    <a:pt x="18840" y="11592"/>
                  </a:lnTo>
                  <a:lnTo>
                    <a:pt x="19125" y="11384"/>
                  </a:lnTo>
                  <a:lnTo>
                    <a:pt x="19384" y="11177"/>
                  </a:lnTo>
                  <a:lnTo>
                    <a:pt x="19643" y="10957"/>
                  </a:lnTo>
                  <a:lnTo>
                    <a:pt x="19903" y="10723"/>
                  </a:lnTo>
                  <a:lnTo>
                    <a:pt x="20136" y="10477"/>
                  </a:lnTo>
                  <a:lnTo>
                    <a:pt x="20357" y="10218"/>
                  </a:lnTo>
                  <a:lnTo>
                    <a:pt x="20577" y="9945"/>
                  </a:lnTo>
                  <a:lnTo>
                    <a:pt x="20771" y="9673"/>
                  </a:lnTo>
                  <a:lnTo>
                    <a:pt x="20966" y="9388"/>
                  </a:lnTo>
                  <a:lnTo>
                    <a:pt x="21134" y="9090"/>
                  </a:lnTo>
                  <a:lnTo>
                    <a:pt x="21290" y="8778"/>
                  </a:lnTo>
                  <a:lnTo>
                    <a:pt x="21433" y="8454"/>
                  </a:lnTo>
                  <a:lnTo>
                    <a:pt x="21562" y="8130"/>
                  </a:lnTo>
                  <a:lnTo>
                    <a:pt x="21679" y="7806"/>
                  </a:lnTo>
                  <a:lnTo>
                    <a:pt x="21757" y="7482"/>
                  </a:lnTo>
                  <a:lnTo>
                    <a:pt x="21835" y="7158"/>
                  </a:lnTo>
                  <a:lnTo>
                    <a:pt x="21886" y="6834"/>
                  </a:lnTo>
                  <a:lnTo>
                    <a:pt x="21925" y="6509"/>
                  </a:lnTo>
                  <a:lnTo>
                    <a:pt x="21938" y="6185"/>
                  </a:lnTo>
                  <a:lnTo>
                    <a:pt x="21938" y="5874"/>
                  </a:lnTo>
                  <a:lnTo>
                    <a:pt x="21925" y="5550"/>
                  </a:lnTo>
                  <a:lnTo>
                    <a:pt x="21886" y="5239"/>
                  </a:lnTo>
                  <a:lnTo>
                    <a:pt x="21848" y="4928"/>
                  </a:lnTo>
                  <a:lnTo>
                    <a:pt x="21770" y="4629"/>
                  </a:lnTo>
                  <a:lnTo>
                    <a:pt x="21692" y="4331"/>
                  </a:lnTo>
                  <a:lnTo>
                    <a:pt x="21601" y="4033"/>
                  </a:lnTo>
                  <a:lnTo>
                    <a:pt x="21485" y="3748"/>
                  </a:lnTo>
                  <a:lnTo>
                    <a:pt x="21355" y="3475"/>
                  </a:lnTo>
                  <a:lnTo>
                    <a:pt x="21212" y="3203"/>
                  </a:lnTo>
                  <a:lnTo>
                    <a:pt x="21057" y="2944"/>
                  </a:lnTo>
                  <a:lnTo>
                    <a:pt x="20888" y="2685"/>
                  </a:lnTo>
                  <a:lnTo>
                    <a:pt x="20707" y="2438"/>
                  </a:lnTo>
                  <a:lnTo>
                    <a:pt x="20499" y="2205"/>
                  </a:lnTo>
                  <a:lnTo>
                    <a:pt x="20292" y="1984"/>
                  </a:lnTo>
                  <a:lnTo>
                    <a:pt x="20071" y="1764"/>
                  </a:lnTo>
                  <a:lnTo>
                    <a:pt x="19825" y="1557"/>
                  </a:lnTo>
                  <a:lnTo>
                    <a:pt x="19579" y="1362"/>
                  </a:lnTo>
                  <a:lnTo>
                    <a:pt x="19319" y="1181"/>
                  </a:lnTo>
                  <a:lnTo>
                    <a:pt x="19047" y="1012"/>
                  </a:lnTo>
                  <a:lnTo>
                    <a:pt x="18749" y="856"/>
                  </a:lnTo>
                  <a:lnTo>
                    <a:pt x="18451" y="714"/>
                  </a:lnTo>
                  <a:lnTo>
                    <a:pt x="18152" y="584"/>
                  </a:lnTo>
                  <a:lnTo>
                    <a:pt x="17828" y="467"/>
                  </a:lnTo>
                  <a:lnTo>
                    <a:pt x="17491" y="364"/>
                  </a:lnTo>
                  <a:lnTo>
                    <a:pt x="17037" y="247"/>
                  </a:lnTo>
                  <a:lnTo>
                    <a:pt x="16584" y="156"/>
                  </a:lnTo>
                  <a:lnTo>
                    <a:pt x="16130" y="91"/>
                  </a:lnTo>
                  <a:lnTo>
                    <a:pt x="15663" y="40"/>
                  </a:lnTo>
                  <a:lnTo>
                    <a:pt x="15196" y="14"/>
                  </a:lnTo>
                  <a:lnTo>
                    <a:pt x="147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8;p15">
              <a:extLst>
                <a:ext uri="{FF2B5EF4-FFF2-40B4-BE49-F238E27FC236}">
                  <a16:creationId xmlns:a16="http://schemas.microsoft.com/office/drawing/2014/main" id="{80403B60-2C91-FC0E-76C4-CC32342541C7}"/>
                </a:ext>
              </a:extLst>
            </p:cNvPr>
            <p:cNvSpPr/>
            <p:nvPr/>
          </p:nvSpPr>
          <p:spPr>
            <a:xfrm>
              <a:off x="431175" y="2948575"/>
              <a:ext cx="2407725" cy="1862850"/>
            </a:xfrm>
            <a:custGeom>
              <a:avLst/>
              <a:gdLst/>
              <a:ahLst/>
              <a:cxnLst/>
              <a:rect l="l" t="t" r="r" b="b"/>
              <a:pathLst>
                <a:path w="96309" h="74514" extrusionOk="0">
                  <a:moveTo>
                    <a:pt x="77677" y="3021"/>
                  </a:moveTo>
                  <a:lnTo>
                    <a:pt x="77793" y="3047"/>
                  </a:lnTo>
                  <a:lnTo>
                    <a:pt x="77910" y="3099"/>
                  </a:lnTo>
                  <a:lnTo>
                    <a:pt x="78001" y="3177"/>
                  </a:lnTo>
                  <a:lnTo>
                    <a:pt x="78092" y="3268"/>
                  </a:lnTo>
                  <a:lnTo>
                    <a:pt x="78156" y="3371"/>
                  </a:lnTo>
                  <a:lnTo>
                    <a:pt x="79362" y="5861"/>
                  </a:lnTo>
                  <a:lnTo>
                    <a:pt x="79414" y="5990"/>
                  </a:lnTo>
                  <a:lnTo>
                    <a:pt x="79427" y="6107"/>
                  </a:lnTo>
                  <a:lnTo>
                    <a:pt x="79427" y="6237"/>
                  </a:lnTo>
                  <a:lnTo>
                    <a:pt x="79401" y="6353"/>
                  </a:lnTo>
                  <a:lnTo>
                    <a:pt x="79349" y="6470"/>
                  </a:lnTo>
                  <a:lnTo>
                    <a:pt x="79271" y="6561"/>
                  </a:lnTo>
                  <a:lnTo>
                    <a:pt x="79181" y="6652"/>
                  </a:lnTo>
                  <a:lnTo>
                    <a:pt x="79064" y="6717"/>
                  </a:lnTo>
                  <a:lnTo>
                    <a:pt x="77236" y="7611"/>
                  </a:lnTo>
                  <a:lnTo>
                    <a:pt x="77119" y="7650"/>
                  </a:lnTo>
                  <a:lnTo>
                    <a:pt x="76990" y="7676"/>
                  </a:lnTo>
                  <a:lnTo>
                    <a:pt x="76860" y="7663"/>
                  </a:lnTo>
                  <a:lnTo>
                    <a:pt x="76743" y="7637"/>
                  </a:lnTo>
                  <a:lnTo>
                    <a:pt x="76626" y="7585"/>
                  </a:lnTo>
                  <a:lnTo>
                    <a:pt x="76536" y="7520"/>
                  </a:lnTo>
                  <a:lnTo>
                    <a:pt x="76445" y="7430"/>
                  </a:lnTo>
                  <a:lnTo>
                    <a:pt x="76380" y="7313"/>
                  </a:lnTo>
                  <a:lnTo>
                    <a:pt x="75174" y="4824"/>
                  </a:lnTo>
                  <a:lnTo>
                    <a:pt x="75122" y="4707"/>
                  </a:lnTo>
                  <a:lnTo>
                    <a:pt x="75109" y="4577"/>
                  </a:lnTo>
                  <a:lnTo>
                    <a:pt x="75109" y="4461"/>
                  </a:lnTo>
                  <a:lnTo>
                    <a:pt x="75135" y="4331"/>
                  </a:lnTo>
                  <a:lnTo>
                    <a:pt x="75187" y="4227"/>
                  </a:lnTo>
                  <a:lnTo>
                    <a:pt x="75265" y="4123"/>
                  </a:lnTo>
                  <a:lnTo>
                    <a:pt x="75356" y="4033"/>
                  </a:lnTo>
                  <a:lnTo>
                    <a:pt x="75473" y="3968"/>
                  </a:lnTo>
                  <a:lnTo>
                    <a:pt x="77301" y="3073"/>
                  </a:lnTo>
                  <a:lnTo>
                    <a:pt x="77417" y="3034"/>
                  </a:lnTo>
                  <a:lnTo>
                    <a:pt x="77547" y="3021"/>
                  </a:lnTo>
                  <a:close/>
                  <a:moveTo>
                    <a:pt x="71687" y="5926"/>
                  </a:moveTo>
                  <a:lnTo>
                    <a:pt x="71803" y="5952"/>
                  </a:lnTo>
                  <a:lnTo>
                    <a:pt x="71920" y="6003"/>
                  </a:lnTo>
                  <a:lnTo>
                    <a:pt x="72011" y="6081"/>
                  </a:lnTo>
                  <a:lnTo>
                    <a:pt x="72101" y="6172"/>
                  </a:lnTo>
                  <a:lnTo>
                    <a:pt x="72166" y="6289"/>
                  </a:lnTo>
                  <a:lnTo>
                    <a:pt x="73372" y="8765"/>
                  </a:lnTo>
                  <a:lnTo>
                    <a:pt x="73424" y="8895"/>
                  </a:lnTo>
                  <a:lnTo>
                    <a:pt x="73437" y="9011"/>
                  </a:lnTo>
                  <a:lnTo>
                    <a:pt x="73437" y="9141"/>
                  </a:lnTo>
                  <a:lnTo>
                    <a:pt x="73411" y="9258"/>
                  </a:lnTo>
                  <a:lnTo>
                    <a:pt x="73359" y="9374"/>
                  </a:lnTo>
                  <a:lnTo>
                    <a:pt x="73281" y="9478"/>
                  </a:lnTo>
                  <a:lnTo>
                    <a:pt x="73191" y="9556"/>
                  </a:lnTo>
                  <a:lnTo>
                    <a:pt x="73074" y="9634"/>
                  </a:lnTo>
                  <a:lnTo>
                    <a:pt x="71246" y="10515"/>
                  </a:lnTo>
                  <a:lnTo>
                    <a:pt x="71129" y="10567"/>
                  </a:lnTo>
                  <a:lnTo>
                    <a:pt x="70999" y="10580"/>
                  </a:lnTo>
                  <a:lnTo>
                    <a:pt x="70870" y="10580"/>
                  </a:lnTo>
                  <a:lnTo>
                    <a:pt x="70753" y="10554"/>
                  </a:lnTo>
                  <a:lnTo>
                    <a:pt x="70636" y="10502"/>
                  </a:lnTo>
                  <a:lnTo>
                    <a:pt x="70546" y="10425"/>
                  </a:lnTo>
                  <a:lnTo>
                    <a:pt x="70455" y="10334"/>
                  </a:lnTo>
                  <a:lnTo>
                    <a:pt x="70390" y="10217"/>
                  </a:lnTo>
                  <a:lnTo>
                    <a:pt x="69184" y="7741"/>
                  </a:lnTo>
                  <a:lnTo>
                    <a:pt x="69132" y="7611"/>
                  </a:lnTo>
                  <a:lnTo>
                    <a:pt x="69119" y="7494"/>
                  </a:lnTo>
                  <a:lnTo>
                    <a:pt x="69119" y="7365"/>
                  </a:lnTo>
                  <a:lnTo>
                    <a:pt x="69145" y="7248"/>
                  </a:lnTo>
                  <a:lnTo>
                    <a:pt x="69197" y="7131"/>
                  </a:lnTo>
                  <a:lnTo>
                    <a:pt x="69275" y="7028"/>
                  </a:lnTo>
                  <a:lnTo>
                    <a:pt x="69366" y="6950"/>
                  </a:lnTo>
                  <a:lnTo>
                    <a:pt x="69482" y="6872"/>
                  </a:lnTo>
                  <a:lnTo>
                    <a:pt x="71311" y="5990"/>
                  </a:lnTo>
                  <a:lnTo>
                    <a:pt x="71427" y="5939"/>
                  </a:lnTo>
                  <a:lnTo>
                    <a:pt x="71557" y="5926"/>
                  </a:lnTo>
                  <a:close/>
                  <a:moveTo>
                    <a:pt x="65567" y="8830"/>
                  </a:moveTo>
                  <a:lnTo>
                    <a:pt x="65696" y="8843"/>
                  </a:lnTo>
                  <a:lnTo>
                    <a:pt x="65813" y="8869"/>
                  </a:lnTo>
                  <a:lnTo>
                    <a:pt x="65930" y="8921"/>
                  </a:lnTo>
                  <a:lnTo>
                    <a:pt x="66021" y="8985"/>
                  </a:lnTo>
                  <a:lnTo>
                    <a:pt x="66111" y="9076"/>
                  </a:lnTo>
                  <a:lnTo>
                    <a:pt x="66176" y="9193"/>
                  </a:lnTo>
                  <a:lnTo>
                    <a:pt x="67382" y="11682"/>
                  </a:lnTo>
                  <a:lnTo>
                    <a:pt x="67434" y="11799"/>
                  </a:lnTo>
                  <a:lnTo>
                    <a:pt x="67447" y="11929"/>
                  </a:lnTo>
                  <a:lnTo>
                    <a:pt x="67447" y="12045"/>
                  </a:lnTo>
                  <a:lnTo>
                    <a:pt x="67421" y="12175"/>
                  </a:lnTo>
                  <a:lnTo>
                    <a:pt x="67369" y="12279"/>
                  </a:lnTo>
                  <a:lnTo>
                    <a:pt x="67291" y="12382"/>
                  </a:lnTo>
                  <a:lnTo>
                    <a:pt x="67201" y="12473"/>
                  </a:lnTo>
                  <a:lnTo>
                    <a:pt x="67084" y="12538"/>
                  </a:lnTo>
                  <a:lnTo>
                    <a:pt x="65256" y="13433"/>
                  </a:lnTo>
                  <a:lnTo>
                    <a:pt x="65126" y="13472"/>
                  </a:lnTo>
                  <a:lnTo>
                    <a:pt x="65009" y="13485"/>
                  </a:lnTo>
                  <a:lnTo>
                    <a:pt x="64880" y="13485"/>
                  </a:lnTo>
                  <a:lnTo>
                    <a:pt x="64763" y="13459"/>
                  </a:lnTo>
                  <a:lnTo>
                    <a:pt x="64646" y="13407"/>
                  </a:lnTo>
                  <a:lnTo>
                    <a:pt x="64556" y="13329"/>
                  </a:lnTo>
                  <a:lnTo>
                    <a:pt x="64465" y="13238"/>
                  </a:lnTo>
                  <a:lnTo>
                    <a:pt x="64400" y="13134"/>
                  </a:lnTo>
                  <a:lnTo>
                    <a:pt x="63194" y="10645"/>
                  </a:lnTo>
                  <a:lnTo>
                    <a:pt x="63142" y="10515"/>
                  </a:lnTo>
                  <a:lnTo>
                    <a:pt x="63129" y="10399"/>
                  </a:lnTo>
                  <a:lnTo>
                    <a:pt x="63129" y="10269"/>
                  </a:lnTo>
                  <a:lnTo>
                    <a:pt x="63155" y="10152"/>
                  </a:lnTo>
                  <a:lnTo>
                    <a:pt x="63207" y="10036"/>
                  </a:lnTo>
                  <a:lnTo>
                    <a:pt x="63285" y="9945"/>
                  </a:lnTo>
                  <a:lnTo>
                    <a:pt x="63376" y="9854"/>
                  </a:lnTo>
                  <a:lnTo>
                    <a:pt x="63492" y="9789"/>
                  </a:lnTo>
                  <a:lnTo>
                    <a:pt x="65320" y="8895"/>
                  </a:lnTo>
                  <a:lnTo>
                    <a:pt x="65437" y="8856"/>
                  </a:lnTo>
                  <a:lnTo>
                    <a:pt x="65567" y="8830"/>
                  </a:lnTo>
                  <a:close/>
                  <a:moveTo>
                    <a:pt x="59577" y="11734"/>
                  </a:moveTo>
                  <a:lnTo>
                    <a:pt x="59706" y="11747"/>
                  </a:lnTo>
                  <a:lnTo>
                    <a:pt x="59823" y="11773"/>
                  </a:lnTo>
                  <a:lnTo>
                    <a:pt x="59927" y="11825"/>
                  </a:lnTo>
                  <a:lnTo>
                    <a:pt x="60031" y="11903"/>
                  </a:lnTo>
                  <a:lnTo>
                    <a:pt x="60121" y="11994"/>
                  </a:lnTo>
                  <a:lnTo>
                    <a:pt x="60186" y="12097"/>
                  </a:lnTo>
                  <a:lnTo>
                    <a:pt x="61392" y="14587"/>
                  </a:lnTo>
                  <a:lnTo>
                    <a:pt x="61444" y="14703"/>
                  </a:lnTo>
                  <a:lnTo>
                    <a:pt x="61457" y="14833"/>
                  </a:lnTo>
                  <a:lnTo>
                    <a:pt x="61457" y="14963"/>
                  </a:lnTo>
                  <a:lnTo>
                    <a:pt x="61431" y="15079"/>
                  </a:lnTo>
                  <a:lnTo>
                    <a:pt x="61379" y="15183"/>
                  </a:lnTo>
                  <a:lnTo>
                    <a:pt x="61301" y="15287"/>
                  </a:lnTo>
                  <a:lnTo>
                    <a:pt x="61210" y="15378"/>
                  </a:lnTo>
                  <a:lnTo>
                    <a:pt x="61094" y="15442"/>
                  </a:lnTo>
                  <a:lnTo>
                    <a:pt x="59266" y="16337"/>
                  </a:lnTo>
                  <a:lnTo>
                    <a:pt x="59136" y="16376"/>
                  </a:lnTo>
                  <a:lnTo>
                    <a:pt x="59019" y="16402"/>
                  </a:lnTo>
                  <a:lnTo>
                    <a:pt x="58890" y="16389"/>
                  </a:lnTo>
                  <a:lnTo>
                    <a:pt x="58773" y="16363"/>
                  </a:lnTo>
                  <a:lnTo>
                    <a:pt x="58656" y="16311"/>
                  </a:lnTo>
                  <a:lnTo>
                    <a:pt x="58565" y="16246"/>
                  </a:lnTo>
                  <a:lnTo>
                    <a:pt x="58475" y="16143"/>
                  </a:lnTo>
                  <a:lnTo>
                    <a:pt x="58410" y="16039"/>
                  </a:lnTo>
                  <a:lnTo>
                    <a:pt x="57204" y="13549"/>
                  </a:lnTo>
                  <a:lnTo>
                    <a:pt x="57152" y="13433"/>
                  </a:lnTo>
                  <a:lnTo>
                    <a:pt x="57139" y="13303"/>
                  </a:lnTo>
                  <a:lnTo>
                    <a:pt x="57139" y="13186"/>
                  </a:lnTo>
                  <a:lnTo>
                    <a:pt x="57165" y="13057"/>
                  </a:lnTo>
                  <a:lnTo>
                    <a:pt x="57217" y="12953"/>
                  </a:lnTo>
                  <a:lnTo>
                    <a:pt x="57295" y="12849"/>
                  </a:lnTo>
                  <a:lnTo>
                    <a:pt x="57386" y="12758"/>
                  </a:lnTo>
                  <a:lnTo>
                    <a:pt x="57502" y="12694"/>
                  </a:lnTo>
                  <a:lnTo>
                    <a:pt x="59330" y="11799"/>
                  </a:lnTo>
                  <a:lnTo>
                    <a:pt x="59447" y="11760"/>
                  </a:lnTo>
                  <a:lnTo>
                    <a:pt x="59577" y="11734"/>
                  </a:lnTo>
                  <a:close/>
                  <a:moveTo>
                    <a:pt x="53716" y="14651"/>
                  </a:moveTo>
                  <a:lnTo>
                    <a:pt x="53833" y="14677"/>
                  </a:lnTo>
                  <a:lnTo>
                    <a:pt x="53937" y="14729"/>
                  </a:lnTo>
                  <a:lnTo>
                    <a:pt x="54040" y="14807"/>
                  </a:lnTo>
                  <a:lnTo>
                    <a:pt x="54131" y="14898"/>
                  </a:lnTo>
                  <a:lnTo>
                    <a:pt x="54196" y="15015"/>
                  </a:lnTo>
                  <a:lnTo>
                    <a:pt x="55402" y="17491"/>
                  </a:lnTo>
                  <a:lnTo>
                    <a:pt x="55454" y="17621"/>
                  </a:lnTo>
                  <a:lnTo>
                    <a:pt x="55467" y="17737"/>
                  </a:lnTo>
                  <a:lnTo>
                    <a:pt x="55467" y="17867"/>
                  </a:lnTo>
                  <a:lnTo>
                    <a:pt x="55428" y="17984"/>
                  </a:lnTo>
                  <a:lnTo>
                    <a:pt x="55389" y="18100"/>
                  </a:lnTo>
                  <a:lnTo>
                    <a:pt x="55311" y="18204"/>
                  </a:lnTo>
                  <a:lnTo>
                    <a:pt x="55220" y="18282"/>
                  </a:lnTo>
                  <a:lnTo>
                    <a:pt x="55104" y="18347"/>
                  </a:lnTo>
                  <a:lnTo>
                    <a:pt x="53275" y="19241"/>
                  </a:lnTo>
                  <a:lnTo>
                    <a:pt x="53146" y="19293"/>
                  </a:lnTo>
                  <a:lnTo>
                    <a:pt x="53029" y="19306"/>
                  </a:lnTo>
                  <a:lnTo>
                    <a:pt x="52899" y="19306"/>
                  </a:lnTo>
                  <a:lnTo>
                    <a:pt x="52783" y="19267"/>
                  </a:lnTo>
                  <a:lnTo>
                    <a:pt x="52666" y="19215"/>
                  </a:lnTo>
                  <a:lnTo>
                    <a:pt x="52575" y="19151"/>
                  </a:lnTo>
                  <a:lnTo>
                    <a:pt x="52485" y="19060"/>
                  </a:lnTo>
                  <a:lnTo>
                    <a:pt x="52420" y="18943"/>
                  </a:lnTo>
                  <a:lnTo>
                    <a:pt x="51214" y="16454"/>
                  </a:lnTo>
                  <a:lnTo>
                    <a:pt x="51162" y="16337"/>
                  </a:lnTo>
                  <a:lnTo>
                    <a:pt x="51149" y="16207"/>
                  </a:lnTo>
                  <a:lnTo>
                    <a:pt x="51149" y="16091"/>
                  </a:lnTo>
                  <a:lnTo>
                    <a:pt x="51175" y="15974"/>
                  </a:lnTo>
                  <a:lnTo>
                    <a:pt x="51227" y="15857"/>
                  </a:lnTo>
                  <a:lnTo>
                    <a:pt x="51305" y="15754"/>
                  </a:lnTo>
                  <a:lnTo>
                    <a:pt x="51395" y="15676"/>
                  </a:lnTo>
                  <a:lnTo>
                    <a:pt x="51499" y="15598"/>
                  </a:lnTo>
                  <a:lnTo>
                    <a:pt x="53340" y="14716"/>
                  </a:lnTo>
                  <a:lnTo>
                    <a:pt x="53457" y="14664"/>
                  </a:lnTo>
                  <a:lnTo>
                    <a:pt x="53587" y="14651"/>
                  </a:lnTo>
                  <a:close/>
                  <a:moveTo>
                    <a:pt x="47726" y="17556"/>
                  </a:moveTo>
                  <a:lnTo>
                    <a:pt x="47843" y="17595"/>
                  </a:lnTo>
                  <a:lnTo>
                    <a:pt x="47947" y="17647"/>
                  </a:lnTo>
                  <a:lnTo>
                    <a:pt x="48050" y="17711"/>
                  </a:lnTo>
                  <a:lnTo>
                    <a:pt x="48141" y="17802"/>
                  </a:lnTo>
                  <a:lnTo>
                    <a:pt x="48206" y="17919"/>
                  </a:lnTo>
                  <a:lnTo>
                    <a:pt x="49412" y="20408"/>
                  </a:lnTo>
                  <a:lnTo>
                    <a:pt x="49464" y="20525"/>
                  </a:lnTo>
                  <a:lnTo>
                    <a:pt x="49477" y="20655"/>
                  </a:lnTo>
                  <a:lnTo>
                    <a:pt x="49477" y="20771"/>
                  </a:lnTo>
                  <a:lnTo>
                    <a:pt x="49438" y="20888"/>
                  </a:lnTo>
                  <a:lnTo>
                    <a:pt x="49386" y="21005"/>
                  </a:lnTo>
                  <a:lnTo>
                    <a:pt x="49321" y="21108"/>
                  </a:lnTo>
                  <a:lnTo>
                    <a:pt x="49230" y="21199"/>
                  </a:lnTo>
                  <a:lnTo>
                    <a:pt x="49114" y="21264"/>
                  </a:lnTo>
                  <a:lnTo>
                    <a:pt x="47285" y="22146"/>
                  </a:lnTo>
                  <a:lnTo>
                    <a:pt x="47156" y="22197"/>
                  </a:lnTo>
                  <a:lnTo>
                    <a:pt x="47039" y="22210"/>
                  </a:lnTo>
                  <a:lnTo>
                    <a:pt x="46909" y="22210"/>
                  </a:lnTo>
                  <a:lnTo>
                    <a:pt x="46793" y="22184"/>
                  </a:lnTo>
                  <a:lnTo>
                    <a:pt x="46676" y="22133"/>
                  </a:lnTo>
                  <a:lnTo>
                    <a:pt x="46572" y="22055"/>
                  </a:lnTo>
                  <a:lnTo>
                    <a:pt x="46495" y="21964"/>
                  </a:lnTo>
                  <a:lnTo>
                    <a:pt x="46430" y="21860"/>
                  </a:lnTo>
                  <a:lnTo>
                    <a:pt x="45224" y="19371"/>
                  </a:lnTo>
                  <a:lnTo>
                    <a:pt x="45172" y="19241"/>
                  </a:lnTo>
                  <a:lnTo>
                    <a:pt x="45159" y="19125"/>
                  </a:lnTo>
                  <a:lnTo>
                    <a:pt x="45159" y="18995"/>
                  </a:lnTo>
                  <a:lnTo>
                    <a:pt x="45185" y="18878"/>
                  </a:lnTo>
                  <a:lnTo>
                    <a:pt x="45237" y="18762"/>
                  </a:lnTo>
                  <a:lnTo>
                    <a:pt x="45315" y="18658"/>
                  </a:lnTo>
                  <a:lnTo>
                    <a:pt x="45405" y="18580"/>
                  </a:lnTo>
                  <a:lnTo>
                    <a:pt x="45509" y="18515"/>
                  </a:lnTo>
                  <a:lnTo>
                    <a:pt x="47350" y="17621"/>
                  </a:lnTo>
                  <a:lnTo>
                    <a:pt x="47467" y="17569"/>
                  </a:lnTo>
                  <a:lnTo>
                    <a:pt x="47597" y="17556"/>
                  </a:lnTo>
                  <a:close/>
                  <a:moveTo>
                    <a:pt x="41606" y="20460"/>
                  </a:moveTo>
                  <a:lnTo>
                    <a:pt x="41723" y="20473"/>
                  </a:lnTo>
                  <a:lnTo>
                    <a:pt x="41853" y="20499"/>
                  </a:lnTo>
                  <a:lnTo>
                    <a:pt x="41957" y="20551"/>
                  </a:lnTo>
                  <a:lnTo>
                    <a:pt x="42060" y="20616"/>
                  </a:lnTo>
                  <a:lnTo>
                    <a:pt x="42151" y="20719"/>
                  </a:lnTo>
                  <a:lnTo>
                    <a:pt x="42216" y="20823"/>
                  </a:lnTo>
                  <a:lnTo>
                    <a:pt x="43422" y="23312"/>
                  </a:lnTo>
                  <a:lnTo>
                    <a:pt x="43474" y="23429"/>
                  </a:lnTo>
                  <a:lnTo>
                    <a:pt x="43486" y="23559"/>
                  </a:lnTo>
                  <a:lnTo>
                    <a:pt x="43486" y="23676"/>
                  </a:lnTo>
                  <a:lnTo>
                    <a:pt x="43448" y="23805"/>
                  </a:lnTo>
                  <a:lnTo>
                    <a:pt x="43396" y="23909"/>
                  </a:lnTo>
                  <a:lnTo>
                    <a:pt x="43331" y="24013"/>
                  </a:lnTo>
                  <a:lnTo>
                    <a:pt x="43240" y="24103"/>
                  </a:lnTo>
                  <a:lnTo>
                    <a:pt x="43123" y="24168"/>
                  </a:lnTo>
                  <a:lnTo>
                    <a:pt x="41295" y="25063"/>
                  </a:lnTo>
                  <a:lnTo>
                    <a:pt x="41166" y="25102"/>
                  </a:lnTo>
                  <a:lnTo>
                    <a:pt x="41049" y="25128"/>
                  </a:lnTo>
                  <a:lnTo>
                    <a:pt x="40919" y="25115"/>
                  </a:lnTo>
                  <a:lnTo>
                    <a:pt x="40803" y="25089"/>
                  </a:lnTo>
                  <a:lnTo>
                    <a:pt x="40686" y="25037"/>
                  </a:lnTo>
                  <a:lnTo>
                    <a:pt x="40582" y="24959"/>
                  </a:lnTo>
                  <a:lnTo>
                    <a:pt x="40504" y="24868"/>
                  </a:lnTo>
                  <a:lnTo>
                    <a:pt x="40440" y="24765"/>
                  </a:lnTo>
                  <a:lnTo>
                    <a:pt x="39221" y="22275"/>
                  </a:lnTo>
                  <a:lnTo>
                    <a:pt x="39182" y="22159"/>
                  </a:lnTo>
                  <a:lnTo>
                    <a:pt x="39169" y="22029"/>
                  </a:lnTo>
                  <a:lnTo>
                    <a:pt x="39169" y="21899"/>
                  </a:lnTo>
                  <a:lnTo>
                    <a:pt x="39195" y="21783"/>
                  </a:lnTo>
                  <a:lnTo>
                    <a:pt x="39247" y="21679"/>
                  </a:lnTo>
                  <a:lnTo>
                    <a:pt x="39325" y="21575"/>
                  </a:lnTo>
                  <a:lnTo>
                    <a:pt x="39415" y="21484"/>
                  </a:lnTo>
                  <a:lnTo>
                    <a:pt x="39519" y="21420"/>
                  </a:lnTo>
                  <a:lnTo>
                    <a:pt x="41360" y="20525"/>
                  </a:lnTo>
                  <a:lnTo>
                    <a:pt x="41477" y="20486"/>
                  </a:lnTo>
                  <a:lnTo>
                    <a:pt x="41606" y="20460"/>
                  </a:lnTo>
                  <a:close/>
                  <a:moveTo>
                    <a:pt x="35733" y="23377"/>
                  </a:moveTo>
                  <a:lnTo>
                    <a:pt x="35863" y="23403"/>
                  </a:lnTo>
                  <a:lnTo>
                    <a:pt x="35966" y="23455"/>
                  </a:lnTo>
                  <a:lnTo>
                    <a:pt x="36070" y="23533"/>
                  </a:lnTo>
                  <a:lnTo>
                    <a:pt x="36161" y="23624"/>
                  </a:lnTo>
                  <a:lnTo>
                    <a:pt x="36226" y="23727"/>
                  </a:lnTo>
                  <a:lnTo>
                    <a:pt x="37432" y="26217"/>
                  </a:lnTo>
                  <a:lnTo>
                    <a:pt x="37483" y="26346"/>
                  </a:lnTo>
                  <a:lnTo>
                    <a:pt x="37496" y="26463"/>
                  </a:lnTo>
                  <a:lnTo>
                    <a:pt x="37496" y="26593"/>
                  </a:lnTo>
                  <a:lnTo>
                    <a:pt x="37458" y="26709"/>
                  </a:lnTo>
                  <a:lnTo>
                    <a:pt x="37406" y="26826"/>
                  </a:lnTo>
                  <a:lnTo>
                    <a:pt x="37341" y="26917"/>
                  </a:lnTo>
                  <a:lnTo>
                    <a:pt x="37250" y="27008"/>
                  </a:lnTo>
                  <a:lnTo>
                    <a:pt x="37133" y="27073"/>
                  </a:lnTo>
                  <a:lnTo>
                    <a:pt x="35305" y="27967"/>
                  </a:lnTo>
                  <a:lnTo>
                    <a:pt x="35176" y="28006"/>
                  </a:lnTo>
                  <a:lnTo>
                    <a:pt x="35059" y="28032"/>
                  </a:lnTo>
                  <a:lnTo>
                    <a:pt x="34929" y="28032"/>
                  </a:lnTo>
                  <a:lnTo>
                    <a:pt x="34813" y="27993"/>
                  </a:lnTo>
                  <a:lnTo>
                    <a:pt x="34696" y="27941"/>
                  </a:lnTo>
                  <a:lnTo>
                    <a:pt x="34592" y="27876"/>
                  </a:lnTo>
                  <a:lnTo>
                    <a:pt x="34514" y="27786"/>
                  </a:lnTo>
                  <a:lnTo>
                    <a:pt x="34437" y="27669"/>
                  </a:lnTo>
                  <a:lnTo>
                    <a:pt x="33231" y="25180"/>
                  </a:lnTo>
                  <a:lnTo>
                    <a:pt x="33192" y="25063"/>
                  </a:lnTo>
                  <a:lnTo>
                    <a:pt x="33179" y="24933"/>
                  </a:lnTo>
                  <a:lnTo>
                    <a:pt x="33179" y="24816"/>
                  </a:lnTo>
                  <a:lnTo>
                    <a:pt x="33205" y="24700"/>
                  </a:lnTo>
                  <a:lnTo>
                    <a:pt x="33257" y="24583"/>
                  </a:lnTo>
                  <a:lnTo>
                    <a:pt x="33334" y="24479"/>
                  </a:lnTo>
                  <a:lnTo>
                    <a:pt x="33425" y="24389"/>
                  </a:lnTo>
                  <a:lnTo>
                    <a:pt x="33529" y="24324"/>
                  </a:lnTo>
                  <a:lnTo>
                    <a:pt x="35370" y="23429"/>
                  </a:lnTo>
                  <a:lnTo>
                    <a:pt x="35487" y="23390"/>
                  </a:lnTo>
                  <a:lnTo>
                    <a:pt x="35616" y="23377"/>
                  </a:lnTo>
                  <a:close/>
                  <a:moveTo>
                    <a:pt x="29743" y="26282"/>
                  </a:moveTo>
                  <a:lnTo>
                    <a:pt x="29873" y="26321"/>
                  </a:lnTo>
                  <a:lnTo>
                    <a:pt x="29976" y="26359"/>
                  </a:lnTo>
                  <a:lnTo>
                    <a:pt x="30080" y="26437"/>
                  </a:lnTo>
                  <a:lnTo>
                    <a:pt x="30171" y="26528"/>
                  </a:lnTo>
                  <a:lnTo>
                    <a:pt x="30236" y="26645"/>
                  </a:lnTo>
                  <a:lnTo>
                    <a:pt x="31441" y="29121"/>
                  </a:lnTo>
                  <a:lnTo>
                    <a:pt x="31493" y="29251"/>
                  </a:lnTo>
                  <a:lnTo>
                    <a:pt x="31506" y="29367"/>
                  </a:lnTo>
                  <a:lnTo>
                    <a:pt x="31506" y="29497"/>
                  </a:lnTo>
                  <a:lnTo>
                    <a:pt x="31467" y="29614"/>
                  </a:lnTo>
                  <a:lnTo>
                    <a:pt x="31416" y="29730"/>
                  </a:lnTo>
                  <a:lnTo>
                    <a:pt x="31351" y="29834"/>
                  </a:lnTo>
                  <a:lnTo>
                    <a:pt x="31260" y="29912"/>
                  </a:lnTo>
                  <a:lnTo>
                    <a:pt x="31143" y="29990"/>
                  </a:lnTo>
                  <a:lnTo>
                    <a:pt x="29315" y="30871"/>
                  </a:lnTo>
                  <a:lnTo>
                    <a:pt x="29185" y="30923"/>
                  </a:lnTo>
                  <a:lnTo>
                    <a:pt x="29069" y="30936"/>
                  </a:lnTo>
                  <a:lnTo>
                    <a:pt x="28939" y="30936"/>
                  </a:lnTo>
                  <a:lnTo>
                    <a:pt x="28822" y="30910"/>
                  </a:lnTo>
                  <a:lnTo>
                    <a:pt x="28706" y="30858"/>
                  </a:lnTo>
                  <a:lnTo>
                    <a:pt x="28602" y="30781"/>
                  </a:lnTo>
                  <a:lnTo>
                    <a:pt x="28524" y="30690"/>
                  </a:lnTo>
                  <a:lnTo>
                    <a:pt x="28446" y="30573"/>
                  </a:lnTo>
                  <a:lnTo>
                    <a:pt x="27241" y="28097"/>
                  </a:lnTo>
                  <a:lnTo>
                    <a:pt x="27202" y="27967"/>
                  </a:lnTo>
                  <a:lnTo>
                    <a:pt x="27176" y="27850"/>
                  </a:lnTo>
                  <a:lnTo>
                    <a:pt x="27189" y="27721"/>
                  </a:lnTo>
                  <a:lnTo>
                    <a:pt x="27215" y="27604"/>
                  </a:lnTo>
                  <a:lnTo>
                    <a:pt x="27267" y="27487"/>
                  </a:lnTo>
                  <a:lnTo>
                    <a:pt x="27344" y="27384"/>
                  </a:lnTo>
                  <a:lnTo>
                    <a:pt x="27435" y="27306"/>
                  </a:lnTo>
                  <a:lnTo>
                    <a:pt x="27539" y="27228"/>
                  </a:lnTo>
                  <a:lnTo>
                    <a:pt x="29380" y="26346"/>
                  </a:lnTo>
                  <a:lnTo>
                    <a:pt x="29497" y="26295"/>
                  </a:lnTo>
                  <a:lnTo>
                    <a:pt x="29626" y="26282"/>
                  </a:lnTo>
                  <a:close/>
                  <a:moveTo>
                    <a:pt x="23636" y="29186"/>
                  </a:moveTo>
                  <a:lnTo>
                    <a:pt x="23753" y="29199"/>
                  </a:lnTo>
                  <a:lnTo>
                    <a:pt x="23883" y="29225"/>
                  </a:lnTo>
                  <a:lnTo>
                    <a:pt x="23986" y="29277"/>
                  </a:lnTo>
                  <a:lnTo>
                    <a:pt x="24090" y="29341"/>
                  </a:lnTo>
                  <a:lnTo>
                    <a:pt x="24181" y="29432"/>
                  </a:lnTo>
                  <a:lnTo>
                    <a:pt x="24246" y="29549"/>
                  </a:lnTo>
                  <a:lnTo>
                    <a:pt x="25451" y="32038"/>
                  </a:lnTo>
                  <a:lnTo>
                    <a:pt x="25490" y="32155"/>
                  </a:lnTo>
                  <a:lnTo>
                    <a:pt x="25516" y="32285"/>
                  </a:lnTo>
                  <a:lnTo>
                    <a:pt x="25516" y="32401"/>
                  </a:lnTo>
                  <a:lnTo>
                    <a:pt x="25477" y="32531"/>
                  </a:lnTo>
                  <a:lnTo>
                    <a:pt x="25425" y="32635"/>
                  </a:lnTo>
                  <a:lnTo>
                    <a:pt x="25361" y="32738"/>
                  </a:lnTo>
                  <a:lnTo>
                    <a:pt x="25270" y="32829"/>
                  </a:lnTo>
                  <a:lnTo>
                    <a:pt x="25153" y="32894"/>
                  </a:lnTo>
                  <a:lnTo>
                    <a:pt x="23325" y="33789"/>
                  </a:lnTo>
                  <a:lnTo>
                    <a:pt x="23195" y="33828"/>
                  </a:lnTo>
                  <a:lnTo>
                    <a:pt x="23079" y="33854"/>
                  </a:lnTo>
                  <a:lnTo>
                    <a:pt x="22949" y="33841"/>
                  </a:lnTo>
                  <a:lnTo>
                    <a:pt x="22832" y="33815"/>
                  </a:lnTo>
                  <a:lnTo>
                    <a:pt x="22716" y="33763"/>
                  </a:lnTo>
                  <a:lnTo>
                    <a:pt x="22612" y="33685"/>
                  </a:lnTo>
                  <a:lnTo>
                    <a:pt x="22534" y="33594"/>
                  </a:lnTo>
                  <a:lnTo>
                    <a:pt x="22456" y="33490"/>
                  </a:lnTo>
                  <a:lnTo>
                    <a:pt x="21251" y="31001"/>
                  </a:lnTo>
                  <a:lnTo>
                    <a:pt x="21212" y="30884"/>
                  </a:lnTo>
                  <a:lnTo>
                    <a:pt x="21186" y="30755"/>
                  </a:lnTo>
                  <a:lnTo>
                    <a:pt x="21199" y="30625"/>
                  </a:lnTo>
                  <a:lnTo>
                    <a:pt x="21225" y="30508"/>
                  </a:lnTo>
                  <a:lnTo>
                    <a:pt x="21276" y="30392"/>
                  </a:lnTo>
                  <a:lnTo>
                    <a:pt x="21354" y="30301"/>
                  </a:lnTo>
                  <a:lnTo>
                    <a:pt x="21445" y="30210"/>
                  </a:lnTo>
                  <a:lnTo>
                    <a:pt x="21549" y="30145"/>
                  </a:lnTo>
                  <a:lnTo>
                    <a:pt x="23390" y="29251"/>
                  </a:lnTo>
                  <a:lnTo>
                    <a:pt x="23507" y="29212"/>
                  </a:lnTo>
                  <a:lnTo>
                    <a:pt x="23636" y="29186"/>
                  </a:lnTo>
                  <a:close/>
                  <a:moveTo>
                    <a:pt x="91641" y="31792"/>
                  </a:moveTo>
                  <a:lnTo>
                    <a:pt x="91757" y="31818"/>
                  </a:lnTo>
                  <a:lnTo>
                    <a:pt x="91874" y="31870"/>
                  </a:lnTo>
                  <a:lnTo>
                    <a:pt x="91978" y="31948"/>
                  </a:lnTo>
                  <a:lnTo>
                    <a:pt x="92055" y="32038"/>
                  </a:lnTo>
                  <a:lnTo>
                    <a:pt x="92133" y="32155"/>
                  </a:lnTo>
                  <a:lnTo>
                    <a:pt x="93339" y="34631"/>
                  </a:lnTo>
                  <a:lnTo>
                    <a:pt x="93378" y="34761"/>
                  </a:lnTo>
                  <a:lnTo>
                    <a:pt x="93404" y="34878"/>
                  </a:lnTo>
                  <a:lnTo>
                    <a:pt x="93391" y="35007"/>
                  </a:lnTo>
                  <a:lnTo>
                    <a:pt x="93365" y="35124"/>
                  </a:lnTo>
                  <a:lnTo>
                    <a:pt x="93313" y="35241"/>
                  </a:lnTo>
                  <a:lnTo>
                    <a:pt x="93235" y="35345"/>
                  </a:lnTo>
                  <a:lnTo>
                    <a:pt x="93145" y="35422"/>
                  </a:lnTo>
                  <a:lnTo>
                    <a:pt x="93041" y="35500"/>
                  </a:lnTo>
                  <a:lnTo>
                    <a:pt x="91200" y="36382"/>
                  </a:lnTo>
                  <a:lnTo>
                    <a:pt x="91083" y="36434"/>
                  </a:lnTo>
                  <a:lnTo>
                    <a:pt x="90953" y="36447"/>
                  </a:lnTo>
                  <a:lnTo>
                    <a:pt x="90837" y="36447"/>
                  </a:lnTo>
                  <a:lnTo>
                    <a:pt x="90707" y="36421"/>
                  </a:lnTo>
                  <a:lnTo>
                    <a:pt x="90603" y="36369"/>
                  </a:lnTo>
                  <a:lnTo>
                    <a:pt x="90500" y="36291"/>
                  </a:lnTo>
                  <a:lnTo>
                    <a:pt x="90409" y="36200"/>
                  </a:lnTo>
                  <a:lnTo>
                    <a:pt x="90344" y="36084"/>
                  </a:lnTo>
                  <a:lnTo>
                    <a:pt x="89138" y="33607"/>
                  </a:lnTo>
                  <a:lnTo>
                    <a:pt x="89099" y="33478"/>
                  </a:lnTo>
                  <a:lnTo>
                    <a:pt x="89073" y="33361"/>
                  </a:lnTo>
                  <a:lnTo>
                    <a:pt x="89086" y="33231"/>
                  </a:lnTo>
                  <a:lnTo>
                    <a:pt x="89112" y="33114"/>
                  </a:lnTo>
                  <a:lnTo>
                    <a:pt x="89164" y="32998"/>
                  </a:lnTo>
                  <a:lnTo>
                    <a:pt x="89229" y="32894"/>
                  </a:lnTo>
                  <a:lnTo>
                    <a:pt x="89320" y="32816"/>
                  </a:lnTo>
                  <a:lnTo>
                    <a:pt x="89436" y="32738"/>
                  </a:lnTo>
                  <a:lnTo>
                    <a:pt x="91265" y="31857"/>
                  </a:lnTo>
                  <a:lnTo>
                    <a:pt x="91394" y="31805"/>
                  </a:lnTo>
                  <a:lnTo>
                    <a:pt x="91511" y="31792"/>
                  </a:lnTo>
                  <a:close/>
                  <a:moveTo>
                    <a:pt x="17646" y="32090"/>
                  </a:moveTo>
                  <a:lnTo>
                    <a:pt x="17763" y="32103"/>
                  </a:lnTo>
                  <a:lnTo>
                    <a:pt x="17892" y="32129"/>
                  </a:lnTo>
                  <a:lnTo>
                    <a:pt x="17996" y="32181"/>
                  </a:lnTo>
                  <a:lnTo>
                    <a:pt x="18100" y="32259"/>
                  </a:lnTo>
                  <a:lnTo>
                    <a:pt x="18191" y="32350"/>
                  </a:lnTo>
                  <a:lnTo>
                    <a:pt x="18256" y="32453"/>
                  </a:lnTo>
                  <a:lnTo>
                    <a:pt x="19461" y="34943"/>
                  </a:lnTo>
                  <a:lnTo>
                    <a:pt x="19500" y="35059"/>
                  </a:lnTo>
                  <a:lnTo>
                    <a:pt x="19526" y="35189"/>
                  </a:lnTo>
                  <a:lnTo>
                    <a:pt x="19513" y="35319"/>
                  </a:lnTo>
                  <a:lnTo>
                    <a:pt x="19487" y="35435"/>
                  </a:lnTo>
                  <a:lnTo>
                    <a:pt x="19435" y="35552"/>
                  </a:lnTo>
                  <a:lnTo>
                    <a:pt x="19371" y="35643"/>
                  </a:lnTo>
                  <a:lnTo>
                    <a:pt x="19280" y="35734"/>
                  </a:lnTo>
                  <a:lnTo>
                    <a:pt x="19163" y="35798"/>
                  </a:lnTo>
                  <a:lnTo>
                    <a:pt x="17335" y="36693"/>
                  </a:lnTo>
                  <a:lnTo>
                    <a:pt x="17205" y="36732"/>
                  </a:lnTo>
                  <a:lnTo>
                    <a:pt x="17089" y="36758"/>
                  </a:lnTo>
                  <a:lnTo>
                    <a:pt x="16959" y="36745"/>
                  </a:lnTo>
                  <a:lnTo>
                    <a:pt x="16842" y="36719"/>
                  </a:lnTo>
                  <a:lnTo>
                    <a:pt x="16726" y="36667"/>
                  </a:lnTo>
                  <a:lnTo>
                    <a:pt x="16622" y="36602"/>
                  </a:lnTo>
                  <a:lnTo>
                    <a:pt x="16544" y="36511"/>
                  </a:lnTo>
                  <a:lnTo>
                    <a:pt x="16466" y="36395"/>
                  </a:lnTo>
                  <a:lnTo>
                    <a:pt x="15260" y="33905"/>
                  </a:lnTo>
                  <a:lnTo>
                    <a:pt x="15222" y="33789"/>
                  </a:lnTo>
                  <a:lnTo>
                    <a:pt x="15196" y="33659"/>
                  </a:lnTo>
                  <a:lnTo>
                    <a:pt x="15209" y="33542"/>
                  </a:lnTo>
                  <a:lnTo>
                    <a:pt x="15235" y="33413"/>
                  </a:lnTo>
                  <a:lnTo>
                    <a:pt x="15286" y="33309"/>
                  </a:lnTo>
                  <a:lnTo>
                    <a:pt x="15364" y="33205"/>
                  </a:lnTo>
                  <a:lnTo>
                    <a:pt x="15455" y="33114"/>
                  </a:lnTo>
                  <a:lnTo>
                    <a:pt x="15559" y="33050"/>
                  </a:lnTo>
                  <a:lnTo>
                    <a:pt x="17400" y="32155"/>
                  </a:lnTo>
                  <a:lnTo>
                    <a:pt x="17516" y="32116"/>
                  </a:lnTo>
                  <a:lnTo>
                    <a:pt x="17646" y="32090"/>
                  </a:lnTo>
                  <a:close/>
                  <a:moveTo>
                    <a:pt x="85521" y="34696"/>
                  </a:moveTo>
                  <a:lnTo>
                    <a:pt x="85650" y="34709"/>
                  </a:lnTo>
                  <a:lnTo>
                    <a:pt x="85767" y="34735"/>
                  </a:lnTo>
                  <a:lnTo>
                    <a:pt x="85884" y="34787"/>
                  </a:lnTo>
                  <a:lnTo>
                    <a:pt x="85988" y="34852"/>
                  </a:lnTo>
                  <a:lnTo>
                    <a:pt x="86065" y="34943"/>
                  </a:lnTo>
                  <a:lnTo>
                    <a:pt x="86143" y="35059"/>
                  </a:lnTo>
                  <a:lnTo>
                    <a:pt x="87349" y="37549"/>
                  </a:lnTo>
                  <a:lnTo>
                    <a:pt x="87388" y="37665"/>
                  </a:lnTo>
                  <a:lnTo>
                    <a:pt x="87414" y="37795"/>
                  </a:lnTo>
                  <a:lnTo>
                    <a:pt x="87401" y="37912"/>
                  </a:lnTo>
                  <a:lnTo>
                    <a:pt x="87375" y="38041"/>
                  </a:lnTo>
                  <a:lnTo>
                    <a:pt x="87323" y="38145"/>
                  </a:lnTo>
                  <a:lnTo>
                    <a:pt x="87245" y="38249"/>
                  </a:lnTo>
                  <a:lnTo>
                    <a:pt x="87154" y="38340"/>
                  </a:lnTo>
                  <a:lnTo>
                    <a:pt x="87051" y="38404"/>
                  </a:lnTo>
                  <a:lnTo>
                    <a:pt x="85210" y="39299"/>
                  </a:lnTo>
                  <a:lnTo>
                    <a:pt x="85093" y="39338"/>
                  </a:lnTo>
                  <a:lnTo>
                    <a:pt x="84963" y="39351"/>
                  </a:lnTo>
                  <a:lnTo>
                    <a:pt x="84847" y="39351"/>
                  </a:lnTo>
                  <a:lnTo>
                    <a:pt x="84717" y="39325"/>
                  </a:lnTo>
                  <a:lnTo>
                    <a:pt x="84613" y="39273"/>
                  </a:lnTo>
                  <a:lnTo>
                    <a:pt x="84510" y="39195"/>
                  </a:lnTo>
                  <a:lnTo>
                    <a:pt x="84419" y="39105"/>
                  </a:lnTo>
                  <a:lnTo>
                    <a:pt x="84354" y="39001"/>
                  </a:lnTo>
                  <a:lnTo>
                    <a:pt x="83148" y="36511"/>
                  </a:lnTo>
                  <a:lnTo>
                    <a:pt x="83109" y="36382"/>
                  </a:lnTo>
                  <a:lnTo>
                    <a:pt x="83083" y="36265"/>
                  </a:lnTo>
                  <a:lnTo>
                    <a:pt x="83083" y="36135"/>
                  </a:lnTo>
                  <a:lnTo>
                    <a:pt x="83122" y="36019"/>
                  </a:lnTo>
                  <a:lnTo>
                    <a:pt x="83174" y="35902"/>
                  </a:lnTo>
                  <a:lnTo>
                    <a:pt x="83239" y="35811"/>
                  </a:lnTo>
                  <a:lnTo>
                    <a:pt x="83330" y="35721"/>
                  </a:lnTo>
                  <a:lnTo>
                    <a:pt x="83446" y="35656"/>
                  </a:lnTo>
                  <a:lnTo>
                    <a:pt x="85274" y="34761"/>
                  </a:lnTo>
                  <a:lnTo>
                    <a:pt x="85404" y="34722"/>
                  </a:lnTo>
                  <a:lnTo>
                    <a:pt x="85521" y="34696"/>
                  </a:lnTo>
                  <a:close/>
                  <a:moveTo>
                    <a:pt x="11773" y="35007"/>
                  </a:moveTo>
                  <a:lnTo>
                    <a:pt x="11902" y="35033"/>
                  </a:lnTo>
                  <a:lnTo>
                    <a:pt x="12006" y="35085"/>
                  </a:lnTo>
                  <a:lnTo>
                    <a:pt x="12110" y="35163"/>
                  </a:lnTo>
                  <a:lnTo>
                    <a:pt x="12201" y="35254"/>
                  </a:lnTo>
                  <a:lnTo>
                    <a:pt x="12265" y="35370"/>
                  </a:lnTo>
                  <a:lnTo>
                    <a:pt x="13471" y="37847"/>
                  </a:lnTo>
                  <a:lnTo>
                    <a:pt x="13510" y="37977"/>
                  </a:lnTo>
                  <a:lnTo>
                    <a:pt x="13536" y="38093"/>
                  </a:lnTo>
                  <a:lnTo>
                    <a:pt x="13523" y="38223"/>
                  </a:lnTo>
                  <a:lnTo>
                    <a:pt x="13497" y="38340"/>
                  </a:lnTo>
                  <a:lnTo>
                    <a:pt x="13445" y="38456"/>
                  </a:lnTo>
                  <a:lnTo>
                    <a:pt x="13380" y="38560"/>
                  </a:lnTo>
                  <a:lnTo>
                    <a:pt x="13290" y="38638"/>
                  </a:lnTo>
                  <a:lnTo>
                    <a:pt x="13173" y="38716"/>
                  </a:lnTo>
                  <a:lnTo>
                    <a:pt x="11345" y="39597"/>
                  </a:lnTo>
                  <a:lnTo>
                    <a:pt x="11215" y="39649"/>
                  </a:lnTo>
                  <a:lnTo>
                    <a:pt x="11099" y="39662"/>
                  </a:lnTo>
                  <a:lnTo>
                    <a:pt x="10969" y="39662"/>
                  </a:lnTo>
                  <a:lnTo>
                    <a:pt x="10852" y="39623"/>
                  </a:lnTo>
                  <a:lnTo>
                    <a:pt x="10735" y="39584"/>
                  </a:lnTo>
                  <a:lnTo>
                    <a:pt x="10632" y="39507"/>
                  </a:lnTo>
                  <a:lnTo>
                    <a:pt x="10554" y="39416"/>
                  </a:lnTo>
                  <a:lnTo>
                    <a:pt x="10476" y="39299"/>
                  </a:lnTo>
                  <a:lnTo>
                    <a:pt x="9270" y="36823"/>
                  </a:lnTo>
                  <a:lnTo>
                    <a:pt x="9231" y="36693"/>
                  </a:lnTo>
                  <a:lnTo>
                    <a:pt x="9206" y="36563"/>
                  </a:lnTo>
                  <a:lnTo>
                    <a:pt x="9219" y="36447"/>
                  </a:lnTo>
                  <a:lnTo>
                    <a:pt x="9244" y="36330"/>
                  </a:lnTo>
                  <a:lnTo>
                    <a:pt x="9296" y="36213"/>
                  </a:lnTo>
                  <a:lnTo>
                    <a:pt x="9374" y="36110"/>
                  </a:lnTo>
                  <a:lnTo>
                    <a:pt x="9465" y="36032"/>
                  </a:lnTo>
                  <a:lnTo>
                    <a:pt x="9569" y="35954"/>
                  </a:lnTo>
                  <a:lnTo>
                    <a:pt x="11410" y="35072"/>
                  </a:lnTo>
                  <a:lnTo>
                    <a:pt x="11526" y="35020"/>
                  </a:lnTo>
                  <a:lnTo>
                    <a:pt x="11656" y="35007"/>
                  </a:lnTo>
                  <a:close/>
                  <a:moveTo>
                    <a:pt x="79531" y="37601"/>
                  </a:moveTo>
                  <a:lnTo>
                    <a:pt x="79660" y="37614"/>
                  </a:lnTo>
                  <a:lnTo>
                    <a:pt x="79777" y="37639"/>
                  </a:lnTo>
                  <a:lnTo>
                    <a:pt x="79894" y="37691"/>
                  </a:lnTo>
                  <a:lnTo>
                    <a:pt x="79998" y="37769"/>
                  </a:lnTo>
                  <a:lnTo>
                    <a:pt x="80075" y="37860"/>
                  </a:lnTo>
                  <a:lnTo>
                    <a:pt x="80153" y="37964"/>
                  </a:lnTo>
                  <a:lnTo>
                    <a:pt x="81359" y="40453"/>
                  </a:lnTo>
                  <a:lnTo>
                    <a:pt x="81398" y="40570"/>
                  </a:lnTo>
                  <a:lnTo>
                    <a:pt x="81424" y="40699"/>
                  </a:lnTo>
                  <a:lnTo>
                    <a:pt x="81411" y="40829"/>
                  </a:lnTo>
                  <a:lnTo>
                    <a:pt x="81385" y="40946"/>
                  </a:lnTo>
                  <a:lnTo>
                    <a:pt x="81333" y="41049"/>
                  </a:lnTo>
                  <a:lnTo>
                    <a:pt x="81255" y="41153"/>
                  </a:lnTo>
                  <a:lnTo>
                    <a:pt x="81164" y="41244"/>
                  </a:lnTo>
                  <a:lnTo>
                    <a:pt x="81061" y="41309"/>
                  </a:lnTo>
                  <a:lnTo>
                    <a:pt x="79220" y="42203"/>
                  </a:lnTo>
                  <a:lnTo>
                    <a:pt x="79103" y="42242"/>
                  </a:lnTo>
                  <a:lnTo>
                    <a:pt x="78973" y="42268"/>
                  </a:lnTo>
                  <a:lnTo>
                    <a:pt x="78857" y="42255"/>
                  </a:lnTo>
                  <a:lnTo>
                    <a:pt x="78727" y="42229"/>
                  </a:lnTo>
                  <a:lnTo>
                    <a:pt x="78623" y="42177"/>
                  </a:lnTo>
                  <a:lnTo>
                    <a:pt x="78519" y="42113"/>
                  </a:lnTo>
                  <a:lnTo>
                    <a:pt x="78429" y="42009"/>
                  </a:lnTo>
                  <a:lnTo>
                    <a:pt x="78364" y="41905"/>
                  </a:lnTo>
                  <a:lnTo>
                    <a:pt x="77158" y="39416"/>
                  </a:lnTo>
                  <a:lnTo>
                    <a:pt x="77106" y="39299"/>
                  </a:lnTo>
                  <a:lnTo>
                    <a:pt x="77093" y="39169"/>
                  </a:lnTo>
                  <a:lnTo>
                    <a:pt x="77093" y="39053"/>
                  </a:lnTo>
                  <a:lnTo>
                    <a:pt x="77132" y="38923"/>
                  </a:lnTo>
                  <a:lnTo>
                    <a:pt x="77184" y="38819"/>
                  </a:lnTo>
                  <a:lnTo>
                    <a:pt x="77249" y="38716"/>
                  </a:lnTo>
                  <a:lnTo>
                    <a:pt x="77340" y="38625"/>
                  </a:lnTo>
                  <a:lnTo>
                    <a:pt x="77456" y="38560"/>
                  </a:lnTo>
                  <a:lnTo>
                    <a:pt x="79284" y="37665"/>
                  </a:lnTo>
                  <a:lnTo>
                    <a:pt x="79414" y="37627"/>
                  </a:lnTo>
                  <a:lnTo>
                    <a:pt x="79531" y="37601"/>
                  </a:lnTo>
                  <a:close/>
                  <a:moveTo>
                    <a:pt x="5783" y="37912"/>
                  </a:moveTo>
                  <a:lnTo>
                    <a:pt x="5899" y="37951"/>
                  </a:lnTo>
                  <a:lnTo>
                    <a:pt x="6016" y="38003"/>
                  </a:lnTo>
                  <a:lnTo>
                    <a:pt x="6120" y="38067"/>
                  </a:lnTo>
                  <a:lnTo>
                    <a:pt x="6211" y="38158"/>
                  </a:lnTo>
                  <a:lnTo>
                    <a:pt x="6275" y="38275"/>
                  </a:lnTo>
                  <a:lnTo>
                    <a:pt x="7481" y="40764"/>
                  </a:lnTo>
                  <a:lnTo>
                    <a:pt x="7520" y="40881"/>
                  </a:lnTo>
                  <a:lnTo>
                    <a:pt x="7546" y="41011"/>
                  </a:lnTo>
                  <a:lnTo>
                    <a:pt x="7533" y="41127"/>
                  </a:lnTo>
                  <a:lnTo>
                    <a:pt x="7507" y="41244"/>
                  </a:lnTo>
                  <a:lnTo>
                    <a:pt x="7455" y="41361"/>
                  </a:lnTo>
                  <a:lnTo>
                    <a:pt x="7390" y="41464"/>
                  </a:lnTo>
                  <a:lnTo>
                    <a:pt x="7300" y="41555"/>
                  </a:lnTo>
                  <a:lnTo>
                    <a:pt x="7183" y="41620"/>
                  </a:lnTo>
                  <a:lnTo>
                    <a:pt x="5355" y="42515"/>
                  </a:lnTo>
                  <a:lnTo>
                    <a:pt x="5225" y="42553"/>
                  </a:lnTo>
                  <a:lnTo>
                    <a:pt x="5095" y="42566"/>
                  </a:lnTo>
                  <a:lnTo>
                    <a:pt x="4979" y="42566"/>
                  </a:lnTo>
                  <a:lnTo>
                    <a:pt x="4862" y="42540"/>
                  </a:lnTo>
                  <a:lnTo>
                    <a:pt x="4745" y="42489"/>
                  </a:lnTo>
                  <a:lnTo>
                    <a:pt x="4642" y="42411"/>
                  </a:lnTo>
                  <a:lnTo>
                    <a:pt x="4564" y="42320"/>
                  </a:lnTo>
                  <a:lnTo>
                    <a:pt x="4486" y="42216"/>
                  </a:lnTo>
                  <a:lnTo>
                    <a:pt x="3280" y="39727"/>
                  </a:lnTo>
                  <a:lnTo>
                    <a:pt x="3241" y="39597"/>
                  </a:lnTo>
                  <a:lnTo>
                    <a:pt x="3215" y="39481"/>
                  </a:lnTo>
                  <a:lnTo>
                    <a:pt x="3228" y="39351"/>
                  </a:lnTo>
                  <a:lnTo>
                    <a:pt x="3254" y="39234"/>
                  </a:lnTo>
                  <a:lnTo>
                    <a:pt x="3306" y="39118"/>
                  </a:lnTo>
                  <a:lnTo>
                    <a:pt x="3384" y="39027"/>
                  </a:lnTo>
                  <a:lnTo>
                    <a:pt x="3475" y="38936"/>
                  </a:lnTo>
                  <a:lnTo>
                    <a:pt x="3578" y="38871"/>
                  </a:lnTo>
                  <a:lnTo>
                    <a:pt x="5420" y="37977"/>
                  </a:lnTo>
                  <a:lnTo>
                    <a:pt x="5536" y="37925"/>
                  </a:lnTo>
                  <a:lnTo>
                    <a:pt x="5666" y="37912"/>
                  </a:lnTo>
                  <a:close/>
                  <a:moveTo>
                    <a:pt x="73670" y="40518"/>
                  </a:moveTo>
                  <a:lnTo>
                    <a:pt x="73787" y="40544"/>
                  </a:lnTo>
                  <a:lnTo>
                    <a:pt x="73904" y="40596"/>
                  </a:lnTo>
                  <a:lnTo>
                    <a:pt x="74007" y="40673"/>
                  </a:lnTo>
                  <a:lnTo>
                    <a:pt x="74085" y="40764"/>
                  </a:lnTo>
                  <a:lnTo>
                    <a:pt x="74163" y="40881"/>
                  </a:lnTo>
                  <a:lnTo>
                    <a:pt x="75369" y="43357"/>
                  </a:lnTo>
                  <a:lnTo>
                    <a:pt x="75408" y="43487"/>
                  </a:lnTo>
                  <a:lnTo>
                    <a:pt x="75434" y="43604"/>
                  </a:lnTo>
                  <a:lnTo>
                    <a:pt x="75421" y="43733"/>
                  </a:lnTo>
                  <a:lnTo>
                    <a:pt x="75395" y="43850"/>
                  </a:lnTo>
                  <a:lnTo>
                    <a:pt x="75343" y="43967"/>
                  </a:lnTo>
                  <a:lnTo>
                    <a:pt x="75265" y="44070"/>
                  </a:lnTo>
                  <a:lnTo>
                    <a:pt x="75174" y="44148"/>
                  </a:lnTo>
                  <a:lnTo>
                    <a:pt x="75071" y="44213"/>
                  </a:lnTo>
                  <a:lnTo>
                    <a:pt x="73229" y="45108"/>
                  </a:lnTo>
                  <a:lnTo>
                    <a:pt x="73113" y="45160"/>
                  </a:lnTo>
                  <a:lnTo>
                    <a:pt x="72983" y="45172"/>
                  </a:lnTo>
                  <a:lnTo>
                    <a:pt x="72866" y="45172"/>
                  </a:lnTo>
                  <a:lnTo>
                    <a:pt x="72737" y="45134"/>
                  </a:lnTo>
                  <a:lnTo>
                    <a:pt x="72633" y="45082"/>
                  </a:lnTo>
                  <a:lnTo>
                    <a:pt x="72529" y="45017"/>
                  </a:lnTo>
                  <a:lnTo>
                    <a:pt x="72439" y="44926"/>
                  </a:lnTo>
                  <a:lnTo>
                    <a:pt x="72374" y="44809"/>
                  </a:lnTo>
                  <a:lnTo>
                    <a:pt x="71168" y="42320"/>
                  </a:lnTo>
                  <a:lnTo>
                    <a:pt x="71116" y="42203"/>
                  </a:lnTo>
                  <a:lnTo>
                    <a:pt x="71103" y="42074"/>
                  </a:lnTo>
                  <a:lnTo>
                    <a:pt x="71103" y="41957"/>
                  </a:lnTo>
                  <a:lnTo>
                    <a:pt x="71142" y="41840"/>
                  </a:lnTo>
                  <a:lnTo>
                    <a:pt x="71194" y="41724"/>
                  </a:lnTo>
                  <a:lnTo>
                    <a:pt x="71259" y="41620"/>
                  </a:lnTo>
                  <a:lnTo>
                    <a:pt x="71349" y="41542"/>
                  </a:lnTo>
                  <a:lnTo>
                    <a:pt x="71466" y="41464"/>
                  </a:lnTo>
                  <a:lnTo>
                    <a:pt x="73294" y="40583"/>
                  </a:lnTo>
                  <a:lnTo>
                    <a:pt x="73424" y="40531"/>
                  </a:lnTo>
                  <a:lnTo>
                    <a:pt x="73541" y="40518"/>
                  </a:lnTo>
                  <a:close/>
                  <a:moveTo>
                    <a:pt x="67680" y="43422"/>
                  </a:moveTo>
                  <a:lnTo>
                    <a:pt x="67797" y="43461"/>
                  </a:lnTo>
                  <a:lnTo>
                    <a:pt x="67914" y="43513"/>
                  </a:lnTo>
                  <a:lnTo>
                    <a:pt x="68017" y="43578"/>
                  </a:lnTo>
                  <a:lnTo>
                    <a:pt x="68095" y="43668"/>
                  </a:lnTo>
                  <a:lnTo>
                    <a:pt x="68160" y="43785"/>
                  </a:lnTo>
                  <a:lnTo>
                    <a:pt x="69379" y="46275"/>
                  </a:lnTo>
                  <a:lnTo>
                    <a:pt x="69418" y="46391"/>
                  </a:lnTo>
                  <a:lnTo>
                    <a:pt x="69431" y="46521"/>
                  </a:lnTo>
                  <a:lnTo>
                    <a:pt x="69431" y="46638"/>
                  </a:lnTo>
                  <a:lnTo>
                    <a:pt x="69405" y="46754"/>
                  </a:lnTo>
                  <a:lnTo>
                    <a:pt x="69353" y="46871"/>
                  </a:lnTo>
                  <a:lnTo>
                    <a:pt x="69275" y="46975"/>
                  </a:lnTo>
                  <a:lnTo>
                    <a:pt x="69184" y="47065"/>
                  </a:lnTo>
                  <a:lnTo>
                    <a:pt x="69081" y="47130"/>
                  </a:lnTo>
                  <a:lnTo>
                    <a:pt x="67239" y="48012"/>
                  </a:lnTo>
                  <a:lnTo>
                    <a:pt x="67123" y="48064"/>
                  </a:lnTo>
                  <a:lnTo>
                    <a:pt x="66993" y="48077"/>
                  </a:lnTo>
                  <a:lnTo>
                    <a:pt x="66876" y="48077"/>
                  </a:lnTo>
                  <a:lnTo>
                    <a:pt x="66747" y="48051"/>
                  </a:lnTo>
                  <a:lnTo>
                    <a:pt x="66643" y="47999"/>
                  </a:lnTo>
                  <a:lnTo>
                    <a:pt x="66539" y="47921"/>
                  </a:lnTo>
                  <a:lnTo>
                    <a:pt x="66449" y="47830"/>
                  </a:lnTo>
                  <a:lnTo>
                    <a:pt x="66384" y="47714"/>
                  </a:lnTo>
                  <a:lnTo>
                    <a:pt x="65178" y="45237"/>
                  </a:lnTo>
                  <a:lnTo>
                    <a:pt x="65126" y="45108"/>
                  </a:lnTo>
                  <a:lnTo>
                    <a:pt x="65113" y="44991"/>
                  </a:lnTo>
                  <a:lnTo>
                    <a:pt x="65113" y="44861"/>
                  </a:lnTo>
                  <a:lnTo>
                    <a:pt x="65152" y="44745"/>
                  </a:lnTo>
                  <a:lnTo>
                    <a:pt x="65204" y="44628"/>
                  </a:lnTo>
                  <a:lnTo>
                    <a:pt x="65269" y="44524"/>
                  </a:lnTo>
                  <a:lnTo>
                    <a:pt x="65359" y="44446"/>
                  </a:lnTo>
                  <a:lnTo>
                    <a:pt x="65476" y="44382"/>
                  </a:lnTo>
                  <a:lnTo>
                    <a:pt x="67304" y="43487"/>
                  </a:lnTo>
                  <a:lnTo>
                    <a:pt x="67434" y="43435"/>
                  </a:lnTo>
                  <a:lnTo>
                    <a:pt x="67551" y="43422"/>
                  </a:lnTo>
                  <a:close/>
                  <a:moveTo>
                    <a:pt x="61560" y="46326"/>
                  </a:moveTo>
                  <a:lnTo>
                    <a:pt x="61690" y="46339"/>
                  </a:lnTo>
                  <a:lnTo>
                    <a:pt x="61807" y="46365"/>
                  </a:lnTo>
                  <a:lnTo>
                    <a:pt x="61924" y="46417"/>
                  </a:lnTo>
                  <a:lnTo>
                    <a:pt x="62027" y="46482"/>
                  </a:lnTo>
                  <a:lnTo>
                    <a:pt x="62105" y="46586"/>
                  </a:lnTo>
                  <a:lnTo>
                    <a:pt x="62170" y="46689"/>
                  </a:lnTo>
                  <a:lnTo>
                    <a:pt x="63389" y="49179"/>
                  </a:lnTo>
                  <a:lnTo>
                    <a:pt x="63428" y="49296"/>
                  </a:lnTo>
                  <a:lnTo>
                    <a:pt x="63440" y="49425"/>
                  </a:lnTo>
                  <a:lnTo>
                    <a:pt x="63440" y="49542"/>
                  </a:lnTo>
                  <a:lnTo>
                    <a:pt x="63415" y="49672"/>
                  </a:lnTo>
                  <a:lnTo>
                    <a:pt x="63363" y="49775"/>
                  </a:lnTo>
                  <a:lnTo>
                    <a:pt x="63285" y="49879"/>
                  </a:lnTo>
                  <a:lnTo>
                    <a:pt x="63194" y="49970"/>
                  </a:lnTo>
                  <a:lnTo>
                    <a:pt x="63090" y="50035"/>
                  </a:lnTo>
                  <a:lnTo>
                    <a:pt x="61249" y="50929"/>
                  </a:lnTo>
                  <a:lnTo>
                    <a:pt x="61133" y="50968"/>
                  </a:lnTo>
                  <a:lnTo>
                    <a:pt x="61003" y="50994"/>
                  </a:lnTo>
                  <a:lnTo>
                    <a:pt x="60886" y="50981"/>
                  </a:lnTo>
                  <a:lnTo>
                    <a:pt x="60757" y="50955"/>
                  </a:lnTo>
                  <a:lnTo>
                    <a:pt x="60653" y="50903"/>
                  </a:lnTo>
                  <a:lnTo>
                    <a:pt x="60549" y="50825"/>
                  </a:lnTo>
                  <a:lnTo>
                    <a:pt x="60458" y="50735"/>
                  </a:lnTo>
                  <a:lnTo>
                    <a:pt x="60394" y="50631"/>
                  </a:lnTo>
                  <a:lnTo>
                    <a:pt x="59188" y="48142"/>
                  </a:lnTo>
                  <a:lnTo>
                    <a:pt x="59136" y="48025"/>
                  </a:lnTo>
                  <a:lnTo>
                    <a:pt x="59123" y="47895"/>
                  </a:lnTo>
                  <a:lnTo>
                    <a:pt x="59123" y="47766"/>
                  </a:lnTo>
                  <a:lnTo>
                    <a:pt x="59162" y="47649"/>
                  </a:lnTo>
                  <a:lnTo>
                    <a:pt x="59214" y="47545"/>
                  </a:lnTo>
                  <a:lnTo>
                    <a:pt x="59279" y="47441"/>
                  </a:lnTo>
                  <a:lnTo>
                    <a:pt x="59369" y="47351"/>
                  </a:lnTo>
                  <a:lnTo>
                    <a:pt x="59486" y="47286"/>
                  </a:lnTo>
                  <a:lnTo>
                    <a:pt x="61314" y="46391"/>
                  </a:lnTo>
                  <a:lnTo>
                    <a:pt x="61444" y="46352"/>
                  </a:lnTo>
                  <a:lnTo>
                    <a:pt x="61560" y="46326"/>
                  </a:lnTo>
                  <a:close/>
                  <a:moveTo>
                    <a:pt x="55700" y="49244"/>
                  </a:moveTo>
                  <a:lnTo>
                    <a:pt x="55817" y="49270"/>
                  </a:lnTo>
                  <a:lnTo>
                    <a:pt x="55933" y="49321"/>
                  </a:lnTo>
                  <a:lnTo>
                    <a:pt x="56024" y="49399"/>
                  </a:lnTo>
                  <a:lnTo>
                    <a:pt x="56115" y="49490"/>
                  </a:lnTo>
                  <a:lnTo>
                    <a:pt x="56180" y="49594"/>
                  </a:lnTo>
                  <a:lnTo>
                    <a:pt x="57386" y="52083"/>
                  </a:lnTo>
                  <a:lnTo>
                    <a:pt x="57437" y="52213"/>
                  </a:lnTo>
                  <a:lnTo>
                    <a:pt x="57450" y="52329"/>
                  </a:lnTo>
                  <a:lnTo>
                    <a:pt x="57450" y="52459"/>
                  </a:lnTo>
                  <a:lnTo>
                    <a:pt x="57424" y="52576"/>
                  </a:lnTo>
                  <a:lnTo>
                    <a:pt x="57373" y="52693"/>
                  </a:lnTo>
                  <a:lnTo>
                    <a:pt x="57295" y="52783"/>
                  </a:lnTo>
                  <a:lnTo>
                    <a:pt x="57204" y="52874"/>
                  </a:lnTo>
                  <a:lnTo>
                    <a:pt x="57100" y="52939"/>
                  </a:lnTo>
                  <a:lnTo>
                    <a:pt x="55259" y="53834"/>
                  </a:lnTo>
                  <a:lnTo>
                    <a:pt x="55143" y="53872"/>
                  </a:lnTo>
                  <a:lnTo>
                    <a:pt x="55013" y="53898"/>
                  </a:lnTo>
                  <a:lnTo>
                    <a:pt x="54883" y="53898"/>
                  </a:lnTo>
                  <a:lnTo>
                    <a:pt x="54767" y="53859"/>
                  </a:lnTo>
                  <a:lnTo>
                    <a:pt x="54663" y="53808"/>
                  </a:lnTo>
                  <a:lnTo>
                    <a:pt x="54559" y="53743"/>
                  </a:lnTo>
                  <a:lnTo>
                    <a:pt x="54468" y="53652"/>
                  </a:lnTo>
                  <a:lnTo>
                    <a:pt x="54403" y="53535"/>
                  </a:lnTo>
                  <a:lnTo>
                    <a:pt x="53198" y="51046"/>
                  </a:lnTo>
                  <a:lnTo>
                    <a:pt x="53146" y="50929"/>
                  </a:lnTo>
                  <a:lnTo>
                    <a:pt x="53133" y="50800"/>
                  </a:lnTo>
                  <a:lnTo>
                    <a:pt x="53133" y="50683"/>
                  </a:lnTo>
                  <a:lnTo>
                    <a:pt x="53172" y="50553"/>
                  </a:lnTo>
                  <a:lnTo>
                    <a:pt x="53224" y="50449"/>
                  </a:lnTo>
                  <a:lnTo>
                    <a:pt x="53288" y="50346"/>
                  </a:lnTo>
                  <a:lnTo>
                    <a:pt x="53379" y="50255"/>
                  </a:lnTo>
                  <a:lnTo>
                    <a:pt x="53496" y="50190"/>
                  </a:lnTo>
                  <a:lnTo>
                    <a:pt x="55324" y="49296"/>
                  </a:lnTo>
                  <a:lnTo>
                    <a:pt x="55454" y="49257"/>
                  </a:lnTo>
                  <a:lnTo>
                    <a:pt x="55570" y="49244"/>
                  </a:lnTo>
                  <a:close/>
                  <a:moveTo>
                    <a:pt x="49710" y="52148"/>
                  </a:moveTo>
                  <a:lnTo>
                    <a:pt x="49827" y="52187"/>
                  </a:lnTo>
                  <a:lnTo>
                    <a:pt x="49943" y="52226"/>
                  </a:lnTo>
                  <a:lnTo>
                    <a:pt x="50034" y="52304"/>
                  </a:lnTo>
                  <a:lnTo>
                    <a:pt x="50125" y="52394"/>
                  </a:lnTo>
                  <a:lnTo>
                    <a:pt x="50190" y="52511"/>
                  </a:lnTo>
                  <a:lnTo>
                    <a:pt x="51395" y="54987"/>
                  </a:lnTo>
                  <a:lnTo>
                    <a:pt x="51447" y="55117"/>
                  </a:lnTo>
                  <a:lnTo>
                    <a:pt x="51460" y="55234"/>
                  </a:lnTo>
                  <a:lnTo>
                    <a:pt x="51460" y="55363"/>
                  </a:lnTo>
                  <a:lnTo>
                    <a:pt x="51434" y="55480"/>
                  </a:lnTo>
                  <a:lnTo>
                    <a:pt x="51383" y="55597"/>
                  </a:lnTo>
                  <a:lnTo>
                    <a:pt x="51305" y="55701"/>
                  </a:lnTo>
                  <a:lnTo>
                    <a:pt x="51214" y="55778"/>
                  </a:lnTo>
                  <a:lnTo>
                    <a:pt x="51097" y="55856"/>
                  </a:lnTo>
                  <a:lnTo>
                    <a:pt x="49269" y="56738"/>
                  </a:lnTo>
                  <a:lnTo>
                    <a:pt x="49152" y="56790"/>
                  </a:lnTo>
                  <a:lnTo>
                    <a:pt x="49023" y="56803"/>
                  </a:lnTo>
                  <a:lnTo>
                    <a:pt x="48893" y="56803"/>
                  </a:lnTo>
                  <a:lnTo>
                    <a:pt x="48776" y="56777"/>
                  </a:lnTo>
                  <a:lnTo>
                    <a:pt x="48673" y="56725"/>
                  </a:lnTo>
                  <a:lnTo>
                    <a:pt x="48569" y="56647"/>
                  </a:lnTo>
                  <a:lnTo>
                    <a:pt x="48478" y="56556"/>
                  </a:lnTo>
                  <a:lnTo>
                    <a:pt x="48413" y="56440"/>
                  </a:lnTo>
                  <a:lnTo>
                    <a:pt x="47208" y="53963"/>
                  </a:lnTo>
                  <a:lnTo>
                    <a:pt x="47156" y="53834"/>
                  </a:lnTo>
                  <a:lnTo>
                    <a:pt x="47143" y="53717"/>
                  </a:lnTo>
                  <a:lnTo>
                    <a:pt x="47143" y="53587"/>
                  </a:lnTo>
                  <a:lnTo>
                    <a:pt x="47182" y="53470"/>
                  </a:lnTo>
                  <a:lnTo>
                    <a:pt x="47221" y="53354"/>
                  </a:lnTo>
                  <a:lnTo>
                    <a:pt x="47298" y="53250"/>
                  </a:lnTo>
                  <a:lnTo>
                    <a:pt x="47389" y="53172"/>
                  </a:lnTo>
                  <a:lnTo>
                    <a:pt x="47506" y="53094"/>
                  </a:lnTo>
                  <a:lnTo>
                    <a:pt x="49334" y="52213"/>
                  </a:lnTo>
                  <a:lnTo>
                    <a:pt x="49464" y="52161"/>
                  </a:lnTo>
                  <a:lnTo>
                    <a:pt x="49580" y="52148"/>
                  </a:lnTo>
                  <a:close/>
                  <a:moveTo>
                    <a:pt x="43590" y="55052"/>
                  </a:moveTo>
                  <a:lnTo>
                    <a:pt x="43720" y="55065"/>
                  </a:lnTo>
                  <a:lnTo>
                    <a:pt x="43837" y="55091"/>
                  </a:lnTo>
                  <a:lnTo>
                    <a:pt x="43953" y="55143"/>
                  </a:lnTo>
                  <a:lnTo>
                    <a:pt x="44044" y="55208"/>
                  </a:lnTo>
                  <a:lnTo>
                    <a:pt x="44135" y="55299"/>
                  </a:lnTo>
                  <a:lnTo>
                    <a:pt x="44200" y="55415"/>
                  </a:lnTo>
                  <a:lnTo>
                    <a:pt x="45405" y="57905"/>
                  </a:lnTo>
                  <a:lnTo>
                    <a:pt x="45457" y="58021"/>
                  </a:lnTo>
                  <a:lnTo>
                    <a:pt x="45470" y="58151"/>
                  </a:lnTo>
                  <a:lnTo>
                    <a:pt x="45470" y="58268"/>
                  </a:lnTo>
                  <a:lnTo>
                    <a:pt x="45444" y="58397"/>
                  </a:lnTo>
                  <a:lnTo>
                    <a:pt x="45392" y="58501"/>
                  </a:lnTo>
                  <a:lnTo>
                    <a:pt x="45315" y="58605"/>
                  </a:lnTo>
                  <a:lnTo>
                    <a:pt x="45224" y="58696"/>
                  </a:lnTo>
                  <a:lnTo>
                    <a:pt x="45107" y="58760"/>
                  </a:lnTo>
                  <a:lnTo>
                    <a:pt x="43279" y="59655"/>
                  </a:lnTo>
                  <a:lnTo>
                    <a:pt x="43162" y="59694"/>
                  </a:lnTo>
                  <a:lnTo>
                    <a:pt x="43033" y="59720"/>
                  </a:lnTo>
                  <a:lnTo>
                    <a:pt x="42903" y="59707"/>
                  </a:lnTo>
                  <a:lnTo>
                    <a:pt x="42786" y="59681"/>
                  </a:lnTo>
                  <a:lnTo>
                    <a:pt x="42683" y="59629"/>
                  </a:lnTo>
                  <a:lnTo>
                    <a:pt x="42579" y="59551"/>
                  </a:lnTo>
                  <a:lnTo>
                    <a:pt x="42488" y="59461"/>
                  </a:lnTo>
                  <a:lnTo>
                    <a:pt x="42423" y="59357"/>
                  </a:lnTo>
                  <a:lnTo>
                    <a:pt x="41218" y="56867"/>
                  </a:lnTo>
                  <a:lnTo>
                    <a:pt x="41166" y="56751"/>
                  </a:lnTo>
                  <a:lnTo>
                    <a:pt x="41153" y="56621"/>
                  </a:lnTo>
                  <a:lnTo>
                    <a:pt x="41153" y="56491"/>
                  </a:lnTo>
                  <a:lnTo>
                    <a:pt x="41179" y="56375"/>
                  </a:lnTo>
                  <a:lnTo>
                    <a:pt x="41230" y="56258"/>
                  </a:lnTo>
                  <a:lnTo>
                    <a:pt x="41308" y="56167"/>
                  </a:lnTo>
                  <a:lnTo>
                    <a:pt x="41399" y="56077"/>
                  </a:lnTo>
                  <a:lnTo>
                    <a:pt x="41516" y="56012"/>
                  </a:lnTo>
                  <a:lnTo>
                    <a:pt x="43344" y="55117"/>
                  </a:lnTo>
                  <a:lnTo>
                    <a:pt x="43474" y="55078"/>
                  </a:lnTo>
                  <a:lnTo>
                    <a:pt x="43590" y="55052"/>
                  </a:lnTo>
                  <a:close/>
                  <a:moveTo>
                    <a:pt x="37600" y="57957"/>
                  </a:moveTo>
                  <a:lnTo>
                    <a:pt x="37730" y="57970"/>
                  </a:lnTo>
                  <a:lnTo>
                    <a:pt x="37846" y="57995"/>
                  </a:lnTo>
                  <a:lnTo>
                    <a:pt x="37963" y="58047"/>
                  </a:lnTo>
                  <a:lnTo>
                    <a:pt x="38054" y="58125"/>
                  </a:lnTo>
                  <a:lnTo>
                    <a:pt x="38145" y="58216"/>
                  </a:lnTo>
                  <a:lnTo>
                    <a:pt x="38210" y="58320"/>
                  </a:lnTo>
                  <a:lnTo>
                    <a:pt x="39415" y="60809"/>
                  </a:lnTo>
                  <a:lnTo>
                    <a:pt x="39467" y="60926"/>
                  </a:lnTo>
                  <a:lnTo>
                    <a:pt x="39480" y="61055"/>
                  </a:lnTo>
                  <a:lnTo>
                    <a:pt x="39480" y="61185"/>
                  </a:lnTo>
                  <a:lnTo>
                    <a:pt x="39454" y="61302"/>
                  </a:lnTo>
                  <a:lnTo>
                    <a:pt x="39402" y="61418"/>
                  </a:lnTo>
                  <a:lnTo>
                    <a:pt x="39325" y="61509"/>
                  </a:lnTo>
                  <a:lnTo>
                    <a:pt x="39234" y="61600"/>
                  </a:lnTo>
                  <a:lnTo>
                    <a:pt x="39117" y="61665"/>
                  </a:lnTo>
                  <a:lnTo>
                    <a:pt x="37289" y="62559"/>
                  </a:lnTo>
                  <a:lnTo>
                    <a:pt x="37172" y="62598"/>
                  </a:lnTo>
                  <a:lnTo>
                    <a:pt x="37043" y="62624"/>
                  </a:lnTo>
                  <a:lnTo>
                    <a:pt x="36913" y="62611"/>
                  </a:lnTo>
                  <a:lnTo>
                    <a:pt x="36796" y="62585"/>
                  </a:lnTo>
                  <a:lnTo>
                    <a:pt x="36680" y="62533"/>
                  </a:lnTo>
                  <a:lnTo>
                    <a:pt x="36589" y="62469"/>
                  </a:lnTo>
                  <a:lnTo>
                    <a:pt x="36498" y="62378"/>
                  </a:lnTo>
                  <a:lnTo>
                    <a:pt x="36433" y="62261"/>
                  </a:lnTo>
                  <a:lnTo>
                    <a:pt x="35227" y="59772"/>
                  </a:lnTo>
                  <a:lnTo>
                    <a:pt x="35176" y="59655"/>
                  </a:lnTo>
                  <a:lnTo>
                    <a:pt x="35163" y="59525"/>
                  </a:lnTo>
                  <a:lnTo>
                    <a:pt x="35163" y="59409"/>
                  </a:lnTo>
                  <a:lnTo>
                    <a:pt x="35189" y="59279"/>
                  </a:lnTo>
                  <a:lnTo>
                    <a:pt x="35240" y="59175"/>
                  </a:lnTo>
                  <a:lnTo>
                    <a:pt x="35318" y="59072"/>
                  </a:lnTo>
                  <a:lnTo>
                    <a:pt x="35409" y="58981"/>
                  </a:lnTo>
                  <a:lnTo>
                    <a:pt x="35526" y="58916"/>
                  </a:lnTo>
                  <a:lnTo>
                    <a:pt x="37354" y="58021"/>
                  </a:lnTo>
                  <a:lnTo>
                    <a:pt x="37470" y="57982"/>
                  </a:lnTo>
                  <a:lnTo>
                    <a:pt x="37600" y="57957"/>
                  </a:lnTo>
                  <a:close/>
                  <a:moveTo>
                    <a:pt x="31740" y="60874"/>
                  </a:moveTo>
                  <a:lnTo>
                    <a:pt x="31856" y="60900"/>
                  </a:lnTo>
                  <a:lnTo>
                    <a:pt x="31973" y="60952"/>
                  </a:lnTo>
                  <a:lnTo>
                    <a:pt x="32064" y="61029"/>
                  </a:lnTo>
                  <a:lnTo>
                    <a:pt x="32155" y="61120"/>
                  </a:lnTo>
                  <a:lnTo>
                    <a:pt x="32219" y="61237"/>
                  </a:lnTo>
                  <a:lnTo>
                    <a:pt x="33425" y="63713"/>
                  </a:lnTo>
                  <a:lnTo>
                    <a:pt x="33477" y="63843"/>
                  </a:lnTo>
                  <a:lnTo>
                    <a:pt x="33490" y="63960"/>
                  </a:lnTo>
                  <a:lnTo>
                    <a:pt x="33490" y="64089"/>
                  </a:lnTo>
                  <a:lnTo>
                    <a:pt x="33464" y="64206"/>
                  </a:lnTo>
                  <a:lnTo>
                    <a:pt x="33412" y="64323"/>
                  </a:lnTo>
                  <a:lnTo>
                    <a:pt x="33334" y="64426"/>
                  </a:lnTo>
                  <a:lnTo>
                    <a:pt x="33244" y="64504"/>
                  </a:lnTo>
                  <a:lnTo>
                    <a:pt x="33127" y="64582"/>
                  </a:lnTo>
                  <a:lnTo>
                    <a:pt x="31299" y="65464"/>
                  </a:lnTo>
                  <a:lnTo>
                    <a:pt x="31182" y="65516"/>
                  </a:lnTo>
                  <a:lnTo>
                    <a:pt x="31053" y="65528"/>
                  </a:lnTo>
                  <a:lnTo>
                    <a:pt x="30923" y="65528"/>
                  </a:lnTo>
                  <a:lnTo>
                    <a:pt x="30806" y="65490"/>
                  </a:lnTo>
                  <a:lnTo>
                    <a:pt x="30689" y="65438"/>
                  </a:lnTo>
                  <a:lnTo>
                    <a:pt x="30599" y="65373"/>
                  </a:lnTo>
                  <a:lnTo>
                    <a:pt x="30508" y="65282"/>
                  </a:lnTo>
                  <a:lnTo>
                    <a:pt x="30443" y="65165"/>
                  </a:lnTo>
                  <a:lnTo>
                    <a:pt x="29237" y="62689"/>
                  </a:lnTo>
                  <a:lnTo>
                    <a:pt x="29185" y="62559"/>
                  </a:lnTo>
                  <a:lnTo>
                    <a:pt x="29173" y="62430"/>
                  </a:lnTo>
                  <a:lnTo>
                    <a:pt x="29173" y="62313"/>
                  </a:lnTo>
                  <a:lnTo>
                    <a:pt x="29198" y="62196"/>
                  </a:lnTo>
                  <a:lnTo>
                    <a:pt x="29250" y="62080"/>
                  </a:lnTo>
                  <a:lnTo>
                    <a:pt x="29328" y="61976"/>
                  </a:lnTo>
                  <a:lnTo>
                    <a:pt x="29419" y="61898"/>
                  </a:lnTo>
                  <a:lnTo>
                    <a:pt x="29536" y="61820"/>
                  </a:lnTo>
                  <a:lnTo>
                    <a:pt x="31364" y="60939"/>
                  </a:lnTo>
                  <a:lnTo>
                    <a:pt x="31480" y="60887"/>
                  </a:lnTo>
                  <a:lnTo>
                    <a:pt x="31610" y="60874"/>
                  </a:lnTo>
                  <a:close/>
                  <a:moveTo>
                    <a:pt x="25750" y="63778"/>
                  </a:moveTo>
                  <a:lnTo>
                    <a:pt x="25866" y="63817"/>
                  </a:lnTo>
                  <a:lnTo>
                    <a:pt x="25983" y="63869"/>
                  </a:lnTo>
                  <a:lnTo>
                    <a:pt x="26074" y="63934"/>
                  </a:lnTo>
                  <a:lnTo>
                    <a:pt x="26165" y="64024"/>
                  </a:lnTo>
                  <a:lnTo>
                    <a:pt x="26229" y="64141"/>
                  </a:lnTo>
                  <a:lnTo>
                    <a:pt x="27435" y="66631"/>
                  </a:lnTo>
                  <a:lnTo>
                    <a:pt x="27487" y="66747"/>
                  </a:lnTo>
                  <a:lnTo>
                    <a:pt x="27500" y="66877"/>
                  </a:lnTo>
                  <a:lnTo>
                    <a:pt x="27500" y="66994"/>
                  </a:lnTo>
                  <a:lnTo>
                    <a:pt x="27474" y="67110"/>
                  </a:lnTo>
                  <a:lnTo>
                    <a:pt x="27422" y="67227"/>
                  </a:lnTo>
                  <a:lnTo>
                    <a:pt x="27344" y="67331"/>
                  </a:lnTo>
                  <a:lnTo>
                    <a:pt x="27254" y="67421"/>
                  </a:lnTo>
                  <a:lnTo>
                    <a:pt x="27137" y="67486"/>
                  </a:lnTo>
                  <a:lnTo>
                    <a:pt x="25309" y="68368"/>
                  </a:lnTo>
                  <a:lnTo>
                    <a:pt x="25179" y="68420"/>
                  </a:lnTo>
                  <a:lnTo>
                    <a:pt x="25062" y="68433"/>
                  </a:lnTo>
                  <a:lnTo>
                    <a:pt x="24933" y="68433"/>
                  </a:lnTo>
                  <a:lnTo>
                    <a:pt x="24816" y="68407"/>
                  </a:lnTo>
                  <a:lnTo>
                    <a:pt x="24699" y="68355"/>
                  </a:lnTo>
                  <a:lnTo>
                    <a:pt x="24609" y="68277"/>
                  </a:lnTo>
                  <a:lnTo>
                    <a:pt x="24518" y="68186"/>
                  </a:lnTo>
                  <a:lnTo>
                    <a:pt x="24453" y="68083"/>
                  </a:lnTo>
                  <a:lnTo>
                    <a:pt x="23247" y="65593"/>
                  </a:lnTo>
                  <a:lnTo>
                    <a:pt x="23195" y="65464"/>
                  </a:lnTo>
                  <a:lnTo>
                    <a:pt x="23182" y="65347"/>
                  </a:lnTo>
                  <a:lnTo>
                    <a:pt x="23182" y="65217"/>
                  </a:lnTo>
                  <a:lnTo>
                    <a:pt x="23208" y="65101"/>
                  </a:lnTo>
                  <a:lnTo>
                    <a:pt x="23260" y="64984"/>
                  </a:lnTo>
                  <a:lnTo>
                    <a:pt x="23338" y="64893"/>
                  </a:lnTo>
                  <a:lnTo>
                    <a:pt x="23429" y="64802"/>
                  </a:lnTo>
                  <a:lnTo>
                    <a:pt x="23545" y="64738"/>
                  </a:lnTo>
                  <a:lnTo>
                    <a:pt x="25374" y="63843"/>
                  </a:lnTo>
                  <a:lnTo>
                    <a:pt x="25490" y="63791"/>
                  </a:lnTo>
                  <a:lnTo>
                    <a:pt x="25620" y="63778"/>
                  </a:lnTo>
                  <a:close/>
                  <a:moveTo>
                    <a:pt x="19630" y="66682"/>
                  </a:moveTo>
                  <a:lnTo>
                    <a:pt x="19760" y="66695"/>
                  </a:lnTo>
                  <a:lnTo>
                    <a:pt x="19876" y="66721"/>
                  </a:lnTo>
                  <a:lnTo>
                    <a:pt x="19980" y="66773"/>
                  </a:lnTo>
                  <a:lnTo>
                    <a:pt x="20084" y="66851"/>
                  </a:lnTo>
                  <a:lnTo>
                    <a:pt x="20174" y="66942"/>
                  </a:lnTo>
                  <a:lnTo>
                    <a:pt x="20239" y="67045"/>
                  </a:lnTo>
                  <a:lnTo>
                    <a:pt x="21445" y="69535"/>
                  </a:lnTo>
                  <a:lnTo>
                    <a:pt x="21497" y="69652"/>
                  </a:lnTo>
                  <a:lnTo>
                    <a:pt x="21510" y="69781"/>
                  </a:lnTo>
                  <a:lnTo>
                    <a:pt x="21510" y="69911"/>
                  </a:lnTo>
                  <a:lnTo>
                    <a:pt x="21471" y="70028"/>
                  </a:lnTo>
                  <a:lnTo>
                    <a:pt x="21432" y="70131"/>
                  </a:lnTo>
                  <a:lnTo>
                    <a:pt x="21354" y="70235"/>
                  </a:lnTo>
                  <a:lnTo>
                    <a:pt x="21264" y="70326"/>
                  </a:lnTo>
                  <a:lnTo>
                    <a:pt x="21147" y="70391"/>
                  </a:lnTo>
                  <a:lnTo>
                    <a:pt x="19319" y="71285"/>
                  </a:lnTo>
                  <a:lnTo>
                    <a:pt x="19189" y="71324"/>
                  </a:lnTo>
                  <a:lnTo>
                    <a:pt x="19072" y="71350"/>
                  </a:lnTo>
                  <a:lnTo>
                    <a:pt x="18943" y="71337"/>
                  </a:lnTo>
                  <a:lnTo>
                    <a:pt x="18826" y="71311"/>
                  </a:lnTo>
                  <a:lnTo>
                    <a:pt x="18709" y="71259"/>
                  </a:lnTo>
                  <a:lnTo>
                    <a:pt x="18619" y="71181"/>
                  </a:lnTo>
                  <a:lnTo>
                    <a:pt x="18528" y="71091"/>
                  </a:lnTo>
                  <a:lnTo>
                    <a:pt x="18463" y="70987"/>
                  </a:lnTo>
                  <a:lnTo>
                    <a:pt x="17257" y="68498"/>
                  </a:lnTo>
                  <a:lnTo>
                    <a:pt x="17205" y="68381"/>
                  </a:lnTo>
                  <a:lnTo>
                    <a:pt x="17192" y="68251"/>
                  </a:lnTo>
                  <a:lnTo>
                    <a:pt x="17192" y="68122"/>
                  </a:lnTo>
                  <a:lnTo>
                    <a:pt x="17218" y="68005"/>
                  </a:lnTo>
                  <a:lnTo>
                    <a:pt x="17270" y="67901"/>
                  </a:lnTo>
                  <a:lnTo>
                    <a:pt x="17348" y="67797"/>
                  </a:lnTo>
                  <a:lnTo>
                    <a:pt x="17439" y="67707"/>
                  </a:lnTo>
                  <a:lnTo>
                    <a:pt x="17555" y="67642"/>
                  </a:lnTo>
                  <a:lnTo>
                    <a:pt x="19384" y="66747"/>
                  </a:lnTo>
                  <a:lnTo>
                    <a:pt x="19500" y="66708"/>
                  </a:lnTo>
                  <a:lnTo>
                    <a:pt x="19630" y="66682"/>
                  </a:lnTo>
                  <a:close/>
                  <a:moveTo>
                    <a:pt x="78416" y="0"/>
                  </a:moveTo>
                  <a:lnTo>
                    <a:pt x="78286" y="13"/>
                  </a:lnTo>
                  <a:lnTo>
                    <a:pt x="78169" y="65"/>
                  </a:lnTo>
                  <a:lnTo>
                    <a:pt x="68847" y="4577"/>
                  </a:lnTo>
                  <a:lnTo>
                    <a:pt x="363" y="37821"/>
                  </a:lnTo>
                  <a:lnTo>
                    <a:pt x="246" y="37899"/>
                  </a:lnTo>
                  <a:lnTo>
                    <a:pt x="156" y="37990"/>
                  </a:lnTo>
                  <a:lnTo>
                    <a:pt x="91" y="38080"/>
                  </a:lnTo>
                  <a:lnTo>
                    <a:pt x="39" y="38197"/>
                  </a:lnTo>
                  <a:lnTo>
                    <a:pt x="0" y="38314"/>
                  </a:lnTo>
                  <a:lnTo>
                    <a:pt x="0" y="38443"/>
                  </a:lnTo>
                  <a:lnTo>
                    <a:pt x="13" y="38560"/>
                  </a:lnTo>
                  <a:lnTo>
                    <a:pt x="65" y="38690"/>
                  </a:lnTo>
                  <a:lnTo>
                    <a:pt x="17283" y="74164"/>
                  </a:lnTo>
                  <a:lnTo>
                    <a:pt x="17348" y="74267"/>
                  </a:lnTo>
                  <a:lnTo>
                    <a:pt x="17439" y="74358"/>
                  </a:lnTo>
                  <a:lnTo>
                    <a:pt x="17529" y="74436"/>
                  </a:lnTo>
                  <a:lnTo>
                    <a:pt x="17646" y="74488"/>
                  </a:lnTo>
                  <a:lnTo>
                    <a:pt x="17763" y="74514"/>
                  </a:lnTo>
                  <a:lnTo>
                    <a:pt x="17892" y="74514"/>
                  </a:lnTo>
                  <a:lnTo>
                    <a:pt x="18022" y="74501"/>
                  </a:lnTo>
                  <a:lnTo>
                    <a:pt x="18139" y="74462"/>
                  </a:lnTo>
                  <a:lnTo>
                    <a:pt x="95945" y="36680"/>
                  </a:lnTo>
                  <a:lnTo>
                    <a:pt x="96049" y="36615"/>
                  </a:lnTo>
                  <a:lnTo>
                    <a:pt x="96140" y="36524"/>
                  </a:lnTo>
                  <a:lnTo>
                    <a:pt x="96217" y="36434"/>
                  </a:lnTo>
                  <a:lnTo>
                    <a:pt x="96269" y="36317"/>
                  </a:lnTo>
                  <a:lnTo>
                    <a:pt x="96295" y="36200"/>
                  </a:lnTo>
                  <a:lnTo>
                    <a:pt x="96308" y="36071"/>
                  </a:lnTo>
                  <a:lnTo>
                    <a:pt x="96282" y="35954"/>
                  </a:lnTo>
                  <a:lnTo>
                    <a:pt x="96243" y="35824"/>
                  </a:lnTo>
                  <a:lnTo>
                    <a:pt x="87245" y="17296"/>
                  </a:lnTo>
                  <a:lnTo>
                    <a:pt x="79025" y="350"/>
                  </a:lnTo>
                  <a:lnTo>
                    <a:pt x="78960" y="247"/>
                  </a:lnTo>
                  <a:lnTo>
                    <a:pt x="78870" y="156"/>
                  </a:lnTo>
                  <a:lnTo>
                    <a:pt x="78766" y="78"/>
                  </a:lnTo>
                  <a:lnTo>
                    <a:pt x="78662" y="26"/>
                  </a:lnTo>
                  <a:lnTo>
                    <a:pt x="785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9;p15">
              <a:extLst>
                <a:ext uri="{FF2B5EF4-FFF2-40B4-BE49-F238E27FC236}">
                  <a16:creationId xmlns:a16="http://schemas.microsoft.com/office/drawing/2014/main" id="{FDE22222-2F20-A522-DE9F-34191CBAD674}"/>
                </a:ext>
              </a:extLst>
            </p:cNvPr>
            <p:cNvSpPr/>
            <p:nvPr/>
          </p:nvSpPr>
          <p:spPr>
            <a:xfrm>
              <a:off x="1882650" y="3167375"/>
              <a:ext cx="813950" cy="789300"/>
            </a:xfrm>
            <a:custGeom>
              <a:avLst/>
              <a:gdLst/>
              <a:ahLst/>
              <a:cxnLst/>
              <a:rect l="l" t="t" r="r" b="b"/>
              <a:pathLst>
                <a:path w="32558" h="31572" extrusionOk="0">
                  <a:moveTo>
                    <a:pt x="22289" y="0"/>
                  </a:moveTo>
                  <a:lnTo>
                    <a:pt x="22159" y="26"/>
                  </a:lnTo>
                  <a:lnTo>
                    <a:pt x="22042" y="65"/>
                  </a:lnTo>
                  <a:lnTo>
                    <a:pt x="13848" y="4045"/>
                  </a:lnTo>
                  <a:lnTo>
                    <a:pt x="364" y="10593"/>
                  </a:lnTo>
                  <a:lnTo>
                    <a:pt x="260" y="10658"/>
                  </a:lnTo>
                  <a:lnTo>
                    <a:pt x="169" y="10749"/>
                  </a:lnTo>
                  <a:lnTo>
                    <a:pt x="92" y="10852"/>
                  </a:lnTo>
                  <a:lnTo>
                    <a:pt x="40" y="10956"/>
                  </a:lnTo>
                  <a:lnTo>
                    <a:pt x="14" y="11073"/>
                  </a:lnTo>
                  <a:lnTo>
                    <a:pt x="1" y="11202"/>
                  </a:lnTo>
                  <a:lnTo>
                    <a:pt x="27" y="11332"/>
                  </a:lnTo>
                  <a:lnTo>
                    <a:pt x="79" y="11449"/>
                  </a:lnTo>
                  <a:lnTo>
                    <a:pt x="6873" y="25478"/>
                  </a:lnTo>
                  <a:lnTo>
                    <a:pt x="9660" y="31221"/>
                  </a:lnTo>
                  <a:lnTo>
                    <a:pt x="9738" y="31325"/>
                  </a:lnTo>
                  <a:lnTo>
                    <a:pt x="9816" y="31416"/>
                  </a:lnTo>
                  <a:lnTo>
                    <a:pt x="9919" y="31494"/>
                  </a:lnTo>
                  <a:lnTo>
                    <a:pt x="10036" y="31545"/>
                  </a:lnTo>
                  <a:lnTo>
                    <a:pt x="10153" y="31571"/>
                  </a:lnTo>
                  <a:lnTo>
                    <a:pt x="10282" y="31571"/>
                  </a:lnTo>
                  <a:lnTo>
                    <a:pt x="10399" y="31558"/>
                  </a:lnTo>
                  <a:lnTo>
                    <a:pt x="10529" y="31507"/>
                  </a:lnTo>
                  <a:lnTo>
                    <a:pt x="15559" y="29069"/>
                  </a:lnTo>
                  <a:lnTo>
                    <a:pt x="32207" y="20991"/>
                  </a:lnTo>
                  <a:lnTo>
                    <a:pt x="32311" y="20927"/>
                  </a:lnTo>
                  <a:lnTo>
                    <a:pt x="32402" y="20836"/>
                  </a:lnTo>
                  <a:lnTo>
                    <a:pt x="32480" y="20732"/>
                  </a:lnTo>
                  <a:lnTo>
                    <a:pt x="32518" y="20628"/>
                  </a:lnTo>
                  <a:lnTo>
                    <a:pt x="32557" y="20512"/>
                  </a:lnTo>
                  <a:lnTo>
                    <a:pt x="32557" y="20382"/>
                  </a:lnTo>
                  <a:lnTo>
                    <a:pt x="32544" y="20252"/>
                  </a:lnTo>
                  <a:lnTo>
                    <a:pt x="32492" y="20136"/>
                  </a:lnTo>
                  <a:lnTo>
                    <a:pt x="24091" y="2814"/>
                  </a:lnTo>
                  <a:lnTo>
                    <a:pt x="22898" y="363"/>
                  </a:lnTo>
                  <a:lnTo>
                    <a:pt x="22833" y="259"/>
                  </a:lnTo>
                  <a:lnTo>
                    <a:pt x="22742" y="169"/>
                  </a:lnTo>
                  <a:lnTo>
                    <a:pt x="22652" y="91"/>
                  </a:lnTo>
                  <a:lnTo>
                    <a:pt x="22535" y="39"/>
                  </a:lnTo>
                  <a:lnTo>
                    <a:pt x="22418" y="13"/>
                  </a:lnTo>
                  <a:lnTo>
                    <a:pt x="22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20;p15">
              <a:extLst>
                <a:ext uri="{FF2B5EF4-FFF2-40B4-BE49-F238E27FC236}">
                  <a16:creationId xmlns:a16="http://schemas.microsoft.com/office/drawing/2014/main" id="{AB7E675C-05F6-E5B5-2E64-3484CC8081C7}"/>
                </a:ext>
              </a:extLst>
            </p:cNvPr>
            <p:cNvSpPr/>
            <p:nvPr/>
          </p:nvSpPr>
          <p:spPr>
            <a:xfrm>
              <a:off x="1232100" y="3483075"/>
              <a:ext cx="813950" cy="789625"/>
            </a:xfrm>
            <a:custGeom>
              <a:avLst/>
              <a:gdLst/>
              <a:ahLst/>
              <a:cxnLst/>
              <a:rect l="l" t="t" r="r" b="b"/>
              <a:pathLst>
                <a:path w="32558" h="31585" extrusionOk="0">
                  <a:moveTo>
                    <a:pt x="22289" y="1"/>
                  </a:moveTo>
                  <a:lnTo>
                    <a:pt x="22159" y="27"/>
                  </a:lnTo>
                  <a:lnTo>
                    <a:pt x="22042" y="65"/>
                  </a:lnTo>
                  <a:lnTo>
                    <a:pt x="17777" y="2140"/>
                  </a:lnTo>
                  <a:lnTo>
                    <a:pt x="6082" y="7819"/>
                  </a:lnTo>
                  <a:lnTo>
                    <a:pt x="2361" y="9634"/>
                  </a:lnTo>
                  <a:lnTo>
                    <a:pt x="364" y="10594"/>
                  </a:lnTo>
                  <a:lnTo>
                    <a:pt x="260" y="10658"/>
                  </a:lnTo>
                  <a:lnTo>
                    <a:pt x="156" y="10749"/>
                  </a:lnTo>
                  <a:lnTo>
                    <a:pt x="92" y="10853"/>
                  </a:lnTo>
                  <a:lnTo>
                    <a:pt x="40" y="10970"/>
                  </a:lnTo>
                  <a:lnTo>
                    <a:pt x="14" y="11086"/>
                  </a:lnTo>
                  <a:lnTo>
                    <a:pt x="1" y="11203"/>
                  </a:lnTo>
                  <a:lnTo>
                    <a:pt x="27" y="11333"/>
                  </a:lnTo>
                  <a:lnTo>
                    <a:pt x="66" y="11462"/>
                  </a:lnTo>
                  <a:lnTo>
                    <a:pt x="1090" y="13550"/>
                  </a:lnTo>
                  <a:lnTo>
                    <a:pt x="2957" y="17413"/>
                  </a:lnTo>
                  <a:lnTo>
                    <a:pt x="8856" y="29575"/>
                  </a:lnTo>
                  <a:lnTo>
                    <a:pt x="9660" y="31222"/>
                  </a:lnTo>
                  <a:lnTo>
                    <a:pt x="9738" y="31338"/>
                  </a:lnTo>
                  <a:lnTo>
                    <a:pt x="9816" y="31429"/>
                  </a:lnTo>
                  <a:lnTo>
                    <a:pt x="9920" y="31494"/>
                  </a:lnTo>
                  <a:lnTo>
                    <a:pt x="10036" y="31546"/>
                  </a:lnTo>
                  <a:lnTo>
                    <a:pt x="10153" y="31572"/>
                  </a:lnTo>
                  <a:lnTo>
                    <a:pt x="10283" y="31585"/>
                  </a:lnTo>
                  <a:lnTo>
                    <a:pt x="10399" y="31559"/>
                  </a:lnTo>
                  <a:lnTo>
                    <a:pt x="10529" y="31520"/>
                  </a:lnTo>
                  <a:lnTo>
                    <a:pt x="29887" y="22120"/>
                  </a:lnTo>
                  <a:lnTo>
                    <a:pt x="32194" y="21005"/>
                  </a:lnTo>
                  <a:lnTo>
                    <a:pt x="32311" y="20927"/>
                  </a:lnTo>
                  <a:lnTo>
                    <a:pt x="32402" y="20849"/>
                  </a:lnTo>
                  <a:lnTo>
                    <a:pt x="32480" y="20746"/>
                  </a:lnTo>
                  <a:lnTo>
                    <a:pt x="32519" y="20629"/>
                  </a:lnTo>
                  <a:lnTo>
                    <a:pt x="32557" y="20512"/>
                  </a:lnTo>
                  <a:lnTo>
                    <a:pt x="32557" y="20383"/>
                  </a:lnTo>
                  <a:lnTo>
                    <a:pt x="32544" y="20266"/>
                  </a:lnTo>
                  <a:lnTo>
                    <a:pt x="32493" y="20136"/>
                  </a:lnTo>
                  <a:lnTo>
                    <a:pt x="31313" y="17712"/>
                  </a:lnTo>
                  <a:lnTo>
                    <a:pt x="22898" y="377"/>
                  </a:lnTo>
                  <a:lnTo>
                    <a:pt x="22833" y="260"/>
                  </a:lnTo>
                  <a:lnTo>
                    <a:pt x="22742" y="169"/>
                  </a:lnTo>
                  <a:lnTo>
                    <a:pt x="22652" y="91"/>
                  </a:lnTo>
                  <a:lnTo>
                    <a:pt x="22535" y="40"/>
                  </a:lnTo>
                  <a:lnTo>
                    <a:pt x="22418" y="14"/>
                  </a:lnTo>
                  <a:lnTo>
                    <a:pt x="222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21;p15">
              <a:extLst>
                <a:ext uri="{FF2B5EF4-FFF2-40B4-BE49-F238E27FC236}">
                  <a16:creationId xmlns:a16="http://schemas.microsoft.com/office/drawing/2014/main" id="{1EBF7B69-1D49-41AA-721C-6B9097330A53}"/>
                </a:ext>
              </a:extLst>
            </p:cNvPr>
            <p:cNvSpPr/>
            <p:nvPr/>
          </p:nvSpPr>
          <p:spPr>
            <a:xfrm>
              <a:off x="581575" y="3799125"/>
              <a:ext cx="813925" cy="789300"/>
            </a:xfrm>
            <a:custGeom>
              <a:avLst/>
              <a:gdLst/>
              <a:ahLst/>
              <a:cxnLst/>
              <a:rect l="l" t="t" r="r" b="b"/>
              <a:pathLst>
                <a:path w="32557" h="31572" extrusionOk="0">
                  <a:moveTo>
                    <a:pt x="22288" y="0"/>
                  </a:moveTo>
                  <a:lnTo>
                    <a:pt x="22158" y="13"/>
                  </a:lnTo>
                  <a:lnTo>
                    <a:pt x="22041" y="65"/>
                  </a:lnTo>
                  <a:lnTo>
                    <a:pt x="9517" y="6146"/>
                  </a:lnTo>
                  <a:lnTo>
                    <a:pt x="363" y="10580"/>
                  </a:lnTo>
                  <a:lnTo>
                    <a:pt x="246" y="10658"/>
                  </a:lnTo>
                  <a:lnTo>
                    <a:pt x="156" y="10736"/>
                  </a:lnTo>
                  <a:lnTo>
                    <a:pt x="91" y="10839"/>
                  </a:lnTo>
                  <a:lnTo>
                    <a:pt x="39" y="10956"/>
                  </a:lnTo>
                  <a:lnTo>
                    <a:pt x="13" y="11073"/>
                  </a:lnTo>
                  <a:lnTo>
                    <a:pt x="0" y="11202"/>
                  </a:lnTo>
                  <a:lnTo>
                    <a:pt x="26" y="11319"/>
                  </a:lnTo>
                  <a:lnTo>
                    <a:pt x="65" y="11449"/>
                  </a:lnTo>
                  <a:lnTo>
                    <a:pt x="4694" y="20978"/>
                  </a:lnTo>
                  <a:lnTo>
                    <a:pt x="9659" y="31208"/>
                  </a:lnTo>
                  <a:lnTo>
                    <a:pt x="9724" y="31325"/>
                  </a:lnTo>
                  <a:lnTo>
                    <a:pt x="9815" y="31416"/>
                  </a:lnTo>
                  <a:lnTo>
                    <a:pt x="9919" y="31494"/>
                  </a:lnTo>
                  <a:lnTo>
                    <a:pt x="10022" y="31545"/>
                  </a:lnTo>
                  <a:lnTo>
                    <a:pt x="10152" y="31571"/>
                  </a:lnTo>
                  <a:lnTo>
                    <a:pt x="10269" y="31571"/>
                  </a:lnTo>
                  <a:lnTo>
                    <a:pt x="10398" y="31558"/>
                  </a:lnTo>
                  <a:lnTo>
                    <a:pt x="10528" y="31506"/>
                  </a:lnTo>
                  <a:lnTo>
                    <a:pt x="18411" y="27682"/>
                  </a:lnTo>
                  <a:lnTo>
                    <a:pt x="22132" y="25879"/>
                  </a:lnTo>
                  <a:lnTo>
                    <a:pt x="32194" y="20991"/>
                  </a:lnTo>
                  <a:lnTo>
                    <a:pt x="32310" y="20927"/>
                  </a:lnTo>
                  <a:lnTo>
                    <a:pt x="32401" y="20836"/>
                  </a:lnTo>
                  <a:lnTo>
                    <a:pt x="32466" y="20732"/>
                  </a:lnTo>
                  <a:lnTo>
                    <a:pt x="32518" y="20615"/>
                  </a:lnTo>
                  <a:lnTo>
                    <a:pt x="32557" y="20499"/>
                  </a:lnTo>
                  <a:lnTo>
                    <a:pt x="32557" y="20382"/>
                  </a:lnTo>
                  <a:lnTo>
                    <a:pt x="32531" y="20252"/>
                  </a:lnTo>
                  <a:lnTo>
                    <a:pt x="32492" y="20123"/>
                  </a:lnTo>
                  <a:lnTo>
                    <a:pt x="27396" y="9646"/>
                  </a:lnTo>
                  <a:lnTo>
                    <a:pt x="25529" y="5770"/>
                  </a:lnTo>
                  <a:lnTo>
                    <a:pt x="22897" y="363"/>
                  </a:lnTo>
                  <a:lnTo>
                    <a:pt x="22832" y="246"/>
                  </a:lnTo>
                  <a:lnTo>
                    <a:pt x="22742" y="156"/>
                  </a:lnTo>
                  <a:lnTo>
                    <a:pt x="22638" y="91"/>
                  </a:lnTo>
                  <a:lnTo>
                    <a:pt x="22534" y="39"/>
                  </a:lnTo>
                  <a:lnTo>
                    <a:pt x="22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22;p15">
              <a:extLst>
                <a:ext uri="{FF2B5EF4-FFF2-40B4-BE49-F238E27FC236}">
                  <a16:creationId xmlns:a16="http://schemas.microsoft.com/office/drawing/2014/main" id="{7942C081-4427-9CA9-5F5F-F92A3F6A5138}"/>
                </a:ext>
              </a:extLst>
            </p:cNvPr>
            <p:cNvSpPr/>
            <p:nvPr/>
          </p:nvSpPr>
          <p:spPr>
            <a:xfrm>
              <a:off x="2031425" y="1840000"/>
              <a:ext cx="2373050" cy="1531600"/>
            </a:xfrm>
            <a:custGeom>
              <a:avLst/>
              <a:gdLst/>
              <a:ahLst/>
              <a:cxnLst/>
              <a:rect l="l" t="t" r="r" b="b"/>
              <a:pathLst>
                <a:path w="94922" h="61264" extrusionOk="0">
                  <a:moveTo>
                    <a:pt x="82994" y="2802"/>
                  </a:moveTo>
                  <a:lnTo>
                    <a:pt x="83110" y="2827"/>
                  </a:lnTo>
                  <a:lnTo>
                    <a:pt x="83227" y="2879"/>
                  </a:lnTo>
                  <a:lnTo>
                    <a:pt x="83318" y="2957"/>
                  </a:lnTo>
                  <a:lnTo>
                    <a:pt x="83408" y="3048"/>
                  </a:lnTo>
                  <a:lnTo>
                    <a:pt x="83473" y="3152"/>
                  </a:lnTo>
                  <a:lnTo>
                    <a:pt x="83512" y="3281"/>
                  </a:lnTo>
                  <a:lnTo>
                    <a:pt x="84212" y="5952"/>
                  </a:lnTo>
                  <a:lnTo>
                    <a:pt x="84238" y="6082"/>
                  </a:lnTo>
                  <a:lnTo>
                    <a:pt x="84225" y="6199"/>
                  </a:lnTo>
                  <a:lnTo>
                    <a:pt x="84199" y="6328"/>
                  </a:lnTo>
                  <a:lnTo>
                    <a:pt x="84147" y="6432"/>
                  </a:lnTo>
                  <a:lnTo>
                    <a:pt x="84070" y="6536"/>
                  </a:lnTo>
                  <a:lnTo>
                    <a:pt x="83979" y="6626"/>
                  </a:lnTo>
                  <a:lnTo>
                    <a:pt x="83875" y="6691"/>
                  </a:lnTo>
                  <a:lnTo>
                    <a:pt x="83758" y="6730"/>
                  </a:lnTo>
                  <a:lnTo>
                    <a:pt x="81788" y="7249"/>
                  </a:lnTo>
                  <a:lnTo>
                    <a:pt x="81658" y="7275"/>
                  </a:lnTo>
                  <a:lnTo>
                    <a:pt x="81528" y="7262"/>
                  </a:lnTo>
                  <a:lnTo>
                    <a:pt x="81412" y="7236"/>
                  </a:lnTo>
                  <a:lnTo>
                    <a:pt x="81295" y="7184"/>
                  </a:lnTo>
                  <a:lnTo>
                    <a:pt x="81191" y="7106"/>
                  </a:lnTo>
                  <a:lnTo>
                    <a:pt x="81114" y="7015"/>
                  </a:lnTo>
                  <a:lnTo>
                    <a:pt x="81049" y="6912"/>
                  </a:lnTo>
                  <a:lnTo>
                    <a:pt x="80997" y="6795"/>
                  </a:lnTo>
                  <a:lnTo>
                    <a:pt x="80297" y="4111"/>
                  </a:lnTo>
                  <a:lnTo>
                    <a:pt x="80284" y="3981"/>
                  </a:lnTo>
                  <a:lnTo>
                    <a:pt x="80284" y="3865"/>
                  </a:lnTo>
                  <a:lnTo>
                    <a:pt x="80323" y="3735"/>
                  </a:lnTo>
                  <a:lnTo>
                    <a:pt x="80374" y="3631"/>
                  </a:lnTo>
                  <a:lnTo>
                    <a:pt x="80439" y="3528"/>
                  </a:lnTo>
                  <a:lnTo>
                    <a:pt x="80530" y="3437"/>
                  </a:lnTo>
                  <a:lnTo>
                    <a:pt x="80634" y="3372"/>
                  </a:lnTo>
                  <a:lnTo>
                    <a:pt x="80763" y="3333"/>
                  </a:lnTo>
                  <a:lnTo>
                    <a:pt x="82734" y="2815"/>
                  </a:lnTo>
                  <a:lnTo>
                    <a:pt x="82864" y="2802"/>
                  </a:lnTo>
                  <a:close/>
                  <a:moveTo>
                    <a:pt x="76420" y="4474"/>
                  </a:moveTo>
                  <a:lnTo>
                    <a:pt x="76550" y="4487"/>
                  </a:lnTo>
                  <a:lnTo>
                    <a:pt x="76666" y="4513"/>
                  </a:lnTo>
                  <a:lnTo>
                    <a:pt x="76783" y="4565"/>
                  </a:lnTo>
                  <a:lnTo>
                    <a:pt x="76874" y="4643"/>
                  </a:lnTo>
                  <a:lnTo>
                    <a:pt x="76965" y="4733"/>
                  </a:lnTo>
                  <a:lnTo>
                    <a:pt x="77029" y="4837"/>
                  </a:lnTo>
                  <a:lnTo>
                    <a:pt x="77068" y="4954"/>
                  </a:lnTo>
                  <a:lnTo>
                    <a:pt x="77768" y="7625"/>
                  </a:lnTo>
                  <a:lnTo>
                    <a:pt x="77794" y="7754"/>
                  </a:lnTo>
                  <a:lnTo>
                    <a:pt x="77781" y="7884"/>
                  </a:lnTo>
                  <a:lnTo>
                    <a:pt x="77755" y="8001"/>
                  </a:lnTo>
                  <a:lnTo>
                    <a:pt x="77704" y="8117"/>
                  </a:lnTo>
                  <a:lnTo>
                    <a:pt x="77626" y="8221"/>
                  </a:lnTo>
                  <a:lnTo>
                    <a:pt x="77535" y="8299"/>
                  </a:lnTo>
                  <a:lnTo>
                    <a:pt x="77431" y="8364"/>
                  </a:lnTo>
                  <a:lnTo>
                    <a:pt x="77315" y="8416"/>
                  </a:lnTo>
                  <a:lnTo>
                    <a:pt x="75344" y="8934"/>
                  </a:lnTo>
                  <a:lnTo>
                    <a:pt x="75214" y="8947"/>
                  </a:lnTo>
                  <a:lnTo>
                    <a:pt x="75085" y="8947"/>
                  </a:lnTo>
                  <a:lnTo>
                    <a:pt x="74968" y="8908"/>
                  </a:lnTo>
                  <a:lnTo>
                    <a:pt x="74851" y="8856"/>
                  </a:lnTo>
                  <a:lnTo>
                    <a:pt x="74747" y="8792"/>
                  </a:lnTo>
                  <a:lnTo>
                    <a:pt x="74670" y="8701"/>
                  </a:lnTo>
                  <a:lnTo>
                    <a:pt x="74605" y="8597"/>
                  </a:lnTo>
                  <a:lnTo>
                    <a:pt x="74553" y="8468"/>
                  </a:lnTo>
                  <a:lnTo>
                    <a:pt x="73853" y="5797"/>
                  </a:lnTo>
                  <a:lnTo>
                    <a:pt x="73840" y="5667"/>
                  </a:lnTo>
                  <a:lnTo>
                    <a:pt x="73840" y="5537"/>
                  </a:lnTo>
                  <a:lnTo>
                    <a:pt x="73879" y="5421"/>
                  </a:lnTo>
                  <a:lnTo>
                    <a:pt x="73931" y="5304"/>
                  </a:lnTo>
                  <a:lnTo>
                    <a:pt x="73995" y="5213"/>
                  </a:lnTo>
                  <a:lnTo>
                    <a:pt x="74086" y="5122"/>
                  </a:lnTo>
                  <a:lnTo>
                    <a:pt x="74190" y="5058"/>
                  </a:lnTo>
                  <a:lnTo>
                    <a:pt x="74320" y="5006"/>
                  </a:lnTo>
                  <a:lnTo>
                    <a:pt x="76290" y="4500"/>
                  </a:lnTo>
                  <a:lnTo>
                    <a:pt x="76420" y="4474"/>
                  </a:lnTo>
                  <a:close/>
                  <a:moveTo>
                    <a:pt x="70106" y="6160"/>
                  </a:moveTo>
                  <a:lnTo>
                    <a:pt x="70222" y="6199"/>
                  </a:lnTo>
                  <a:lnTo>
                    <a:pt x="70339" y="6250"/>
                  </a:lnTo>
                  <a:lnTo>
                    <a:pt x="70430" y="6315"/>
                  </a:lnTo>
                  <a:lnTo>
                    <a:pt x="70521" y="6406"/>
                  </a:lnTo>
                  <a:lnTo>
                    <a:pt x="70585" y="6510"/>
                  </a:lnTo>
                  <a:lnTo>
                    <a:pt x="70624" y="6639"/>
                  </a:lnTo>
                  <a:lnTo>
                    <a:pt x="71325" y="9310"/>
                  </a:lnTo>
                  <a:lnTo>
                    <a:pt x="71350" y="9440"/>
                  </a:lnTo>
                  <a:lnTo>
                    <a:pt x="71337" y="9570"/>
                  </a:lnTo>
                  <a:lnTo>
                    <a:pt x="71312" y="9686"/>
                  </a:lnTo>
                  <a:lnTo>
                    <a:pt x="71260" y="9803"/>
                  </a:lnTo>
                  <a:lnTo>
                    <a:pt x="71182" y="9894"/>
                  </a:lnTo>
                  <a:lnTo>
                    <a:pt x="71091" y="9985"/>
                  </a:lnTo>
                  <a:lnTo>
                    <a:pt x="70987" y="10049"/>
                  </a:lnTo>
                  <a:lnTo>
                    <a:pt x="70871" y="10088"/>
                  </a:lnTo>
                  <a:lnTo>
                    <a:pt x="68900" y="10607"/>
                  </a:lnTo>
                  <a:lnTo>
                    <a:pt x="68770" y="10633"/>
                  </a:lnTo>
                  <a:lnTo>
                    <a:pt x="68641" y="10620"/>
                  </a:lnTo>
                  <a:lnTo>
                    <a:pt x="68524" y="10594"/>
                  </a:lnTo>
                  <a:lnTo>
                    <a:pt x="68407" y="10542"/>
                  </a:lnTo>
                  <a:lnTo>
                    <a:pt x="68304" y="10464"/>
                  </a:lnTo>
                  <a:lnTo>
                    <a:pt x="68226" y="10373"/>
                  </a:lnTo>
                  <a:lnTo>
                    <a:pt x="68161" y="10270"/>
                  </a:lnTo>
                  <a:lnTo>
                    <a:pt x="68109" y="10153"/>
                  </a:lnTo>
                  <a:lnTo>
                    <a:pt x="67409" y="7469"/>
                  </a:lnTo>
                  <a:lnTo>
                    <a:pt x="67396" y="7352"/>
                  </a:lnTo>
                  <a:lnTo>
                    <a:pt x="67396" y="7223"/>
                  </a:lnTo>
                  <a:lnTo>
                    <a:pt x="67435" y="7106"/>
                  </a:lnTo>
                  <a:lnTo>
                    <a:pt x="67487" y="6989"/>
                  </a:lnTo>
                  <a:lnTo>
                    <a:pt x="67552" y="6886"/>
                  </a:lnTo>
                  <a:lnTo>
                    <a:pt x="67642" y="6808"/>
                  </a:lnTo>
                  <a:lnTo>
                    <a:pt x="67746" y="6743"/>
                  </a:lnTo>
                  <a:lnTo>
                    <a:pt x="67876" y="6691"/>
                  </a:lnTo>
                  <a:lnTo>
                    <a:pt x="69846" y="6173"/>
                  </a:lnTo>
                  <a:lnTo>
                    <a:pt x="69976" y="6160"/>
                  </a:lnTo>
                  <a:close/>
                  <a:moveTo>
                    <a:pt x="63532" y="7832"/>
                  </a:moveTo>
                  <a:lnTo>
                    <a:pt x="63662" y="7845"/>
                  </a:lnTo>
                  <a:lnTo>
                    <a:pt x="63779" y="7871"/>
                  </a:lnTo>
                  <a:lnTo>
                    <a:pt x="63895" y="7923"/>
                  </a:lnTo>
                  <a:lnTo>
                    <a:pt x="63986" y="8001"/>
                  </a:lnTo>
                  <a:lnTo>
                    <a:pt x="64077" y="8092"/>
                  </a:lnTo>
                  <a:lnTo>
                    <a:pt x="64142" y="8195"/>
                  </a:lnTo>
                  <a:lnTo>
                    <a:pt x="64181" y="8312"/>
                  </a:lnTo>
                  <a:lnTo>
                    <a:pt x="64881" y="10996"/>
                  </a:lnTo>
                  <a:lnTo>
                    <a:pt x="64907" y="11125"/>
                  </a:lnTo>
                  <a:lnTo>
                    <a:pt x="64894" y="11242"/>
                  </a:lnTo>
                  <a:lnTo>
                    <a:pt x="64868" y="11372"/>
                  </a:lnTo>
                  <a:lnTo>
                    <a:pt x="64816" y="11476"/>
                  </a:lnTo>
                  <a:lnTo>
                    <a:pt x="64738" y="11579"/>
                  </a:lnTo>
                  <a:lnTo>
                    <a:pt x="64647" y="11657"/>
                  </a:lnTo>
                  <a:lnTo>
                    <a:pt x="64544" y="11735"/>
                  </a:lnTo>
                  <a:lnTo>
                    <a:pt x="64427" y="11774"/>
                  </a:lnTo>
                  <a:lnTo>
                    <a:pt x="62456" y="12292"/>
                  </a:lnTo>
                  <a:lnTo>
                    <a:pt x="62326" y="12305"/>
                  </a:lnTo>
                  <a:lnTo>
                    <a:pt x="62197" y="12305"/>
                  </a:lnTo>
                  <a:lnTo>
                    <a:pt x="62080" y="12279"/>
                  </a:lnTo>
                  <a:lnTo>
                    <a:pt x="61963" y="12228"/>
                  </a:lnTo>
                  <a:lnTo>
                    <a:pt x="61860" y="12150"/>
                  </a:lnTo>
                  <a:lnTo>
                    <a:pt x="61782" y="12059"/>
                  </a:lnTo>
                  <a:lnTo>
                    <a:pt x="61717" y="11955"/>
                  </a:lnTo>
                  <a:lnTo>
                    <a:pt x="61665" y="11826"/>
                  </a:lnTo>
                  <a:lnTo>
                    <a:pt x="60965" y="9155"/>
                  </a:lnTo>
                  <a:lnTo>
                    <a:pt x="60952" y="9025"/>
                  </a:lnTo>
                  <a:lnTo>
                    <a:pt x="60952" y="8895"/>
                  </a:lnTo>
                  <a:lnTo>
                    <a:pt x="60991" y="8779"/>
                  </a:lnTo>
                  <a:lnTo>
                    <a:pt x="61043" y="8662"/>
                  </a:lnTo>
                  <a:lnTo>
                    <a:pt x="61108" y="8571"/>
                  </a:lnTo>
                  <a:lnTo>
                    <a:pt x="61198" y="8480"/>
                  </a:lnTo>
                  <a:lnTo>
                    <a:pt x="61302" y="8416"/>
                  </a:lnTo>
                  <a:lnTo>
                    <a:pt x="61432" y="8377"/>
                  </a:lnTo>
                  <a:lnTo>
                    <a:pt x="63403" y="7858"/>
                  </a:lnTo>
                  <a:lnTo>
                    <a:pt x="63532" y="7832"/>
                  </a:lnTo>
                  <a:close/>
                  <a:moveTo>
                    <a:pt x="57218" y="9518"/>
                  </a:moveTo>
                  <a:lnTo>
                    <a:pt x="57335" y="9557"/>
                  </a:lnTo>
                  <a:lnTo>
                    <a:pt x="57451" y="9608"/>
                  </a:lnTo>
                  <a:lnTo>
                    <a:pt x="57542" y="9673"/>
                  </a:lnTo>
                  <a:lnTo>
                    <a:pt x="57633" y="9764"/>
                  </a:lnTo>
                  <a:lnTo>
                    <a:pt x="57698" y="9881"/>
                  </a:lnTo>
                  <a:lnTo>
                    <a:pt x="57737" y="9997"/>
                  </a:lnTo>
                  <a:lnTo>
                    <a:pt x="58437" y="12668"/>
                  </a:lnTo>
                  <a:lnTo>
                    <a:pt x="58463" y="12798"/>
                  </a:lnTo>
                  <a:lnTo>
                    <a:pt x="58450" y="12928"/>
                  </a:lnTo>
                  <a:lnTo>
                    <a:pt x="58424" y="13044"/>
                  </a:lnTo>
                  <a:lnTo>
                    <a:pt x="58372" y="13161"/>
                  </a:lnTo>
                  <a:lnTo>
                    <a:pt x="58294" y="13252"/>
                  </a:lnTo>
                  <a:lnTo>
                    <a:pt x="58203" y="13343"/>
                  </a:lnTo>
                  <a:lnTo>
                    <a:pt x="58100" y="13407"/>
                  </a:lnTo>
                  <a:lnTo>
                    <a:pt x="57983" y="13459"/>
                  </a:lnTo>
                  <a:lnTo>
                    <a:pt x="56012" y="13965"/>
                  </a:lnTo>
                  <a:lnTo>
                    <a:pt x="55883" y="13991"/>
                  </a:lnTo>
                  <a:lnTo>
                    <a:pt x="55753" y="13978"/>
                  </a:lnTo>
                  <a:lnTo>
                    <a:pt x="55636" y="13952"/>
                  </a:lnTo>
                  <a:lnTo>
                    <a:pt x="55520" y="13900"/>
                  </a:lnTo>
                  <a:lnTo>
                    <a:pt x="55416" y="13835"/>
                  </a:lnTo>
                  <a:lnTo>
                    <a:pt x="55338" y="13745"/>
                  </a:lnTo>
                  <a:lnTo>
                    <a:pt x="55273" y="13628"/>
                  </a:lnTo>
                  <a:lnTo>
                    <a:pt x="55221" y="13511"/>
                  </a:lnTo>
                  <a:lnTo>
                    <a:pt x="54521" y="10840"/>
                  </a:lnTo>
                  <a:lnTo>
                    <a:pt x="54508" y="10711"/>
                  </a:lnTo>
                  <a:lnTo>
                    <a:pt x="54508" y="10581"/>
                  </a:lnTo>
                  <a:lnTo>
                    <a:pt x="54547" y="10464"/>
                  </a:lnTo>
                  <a:lnTo>
                    <a:pt x="54599" y="10348"/>
                  </a:lnTo>
                  <a:lnTo>
                    <a:pt x="54664" y="10244"/>
                  </a:lnTo>
                  <a:lnTo>
                    <a:pt x="54755" y="10166"/>
                  </a:lnTo>
                  <a:lnTo>
                    <a:pt x="54858" y="10101"/>
                  </a:lnTo>
                  <a:lnTo>
                    <a:pt x="54988" y="10049"/>
                  </a:lnTo>
                  <a:lnTo>
                    <a:pt x="56959" y="9544"/>
                  </a:lnTo>
                  <a:lnTo>
                    <a:pt x="57088" y="9518"/>
                  </a:lnTo>
                  <a:close/>
                  <a:moveTo>
                    <a:pt x="50774" y="11203"/>
                  </a:moveTo>
                  <a:lnTo>
                    <a:pt x="50891" y="11229"/>
                  </a:lnTo>
                  <a:lnTo>
                    <a:pt x="51007" y="11281"/>
                  </a:lnTo>
                  <a:lnTo>
                    <a:pt x="51098" y="11359"/>
                  </a:lnTo>
                  <a:lnTo>
                    <a:pt x="51189" y="11450"/>
                  </a:lnTo>
                  <a:lnTo>
                    <a:pt x="51254" y="11553"/>
                  </a:lnTo>
                  <a:lnTo>
                    <a:pt x="51293" y="11683"/>
                  </a:lnTo>
                  <a:lnTo>
                    <a:pt x="51993" y="14354"/>
                  </a:lnTo>
                  <a:lnTo>
                    <a:pt x="52019" y="14484"/>
                  </a:lnTo>
                  <a:lnTo>
                    <a:pt x="52006" y="14600"/>
                  </a:lnTo>
                  <a:lnTo>
                    <a:pt x="51980" y="14730"/>
                  </a:lnTo>
                  <a:lnTo>
                    <a:pt x="51928" y="14834"/>
                  </a:lnTo>
                  <a:lnTo>
                    <a:pt x="51850" y="14937"/>
                  </a:lnTo>
                  <a:lnTo>
                    <a:pt x="51772" y="15028"/>
                  </a:lnTo>
                  <a:lnTo>
                    <a:pt x="51656" y="15093"/>
                  </a:lnTo>
                  <a:lnTo>
                    <a:pt x="51539" y="15132"/>
                  </a:lnTo>
                  <a:lnTo>
                    <a:pt x="49568" y="15650"/>
                  </a:lnTo>
                  <a:lnTo>
                    <a:pt x="49439" y="15663"/>
                  </a:lnTo>
                  <a:lnTo>
                    <a:pt x="49309" y="15663"/>
                  </a:lnTo>
                  <a:lnTo>
                    <a:pt x="49192" y="15638"/>
                  </a:lnTo>
                  <a:lnTo>
                    <a:pt x="49076" y="15586"/>
                  </a:lnTo>
                  <a:lnTo>
                    <a:pt x="48972" y="15508"/>
                  </a:lnTo>
                  <a:lnTo>
                    <a:pt x="48894" y="15417"/>
                  </a:lnTo>
                  <a:lnTo>
                    <a:pt x="48829" y="15313"/>
                  </a:lnTo>
                  <a:lnTo>
                    <a:pt x="48777" y="15184"/>
                  </a:lnTo>
                  <a:lnTo>
                    <a:pt x="48077" y="12513"/>
                  </a:lnTo>
                  <a:lnTo>
                    <a:pt x="48064" y="12383"/>
                  </a:lnTo>
                  <a:lnTo>
                    <a:pt x="48064" y="12266"/>
                  </a:lnTo>
                  <a:lnTo>
                    <a:pt x="48103" y="12137"/>
                  </a:lnTo>
                  <a:lnTo>
                    <a:pt x="48155" y="12033"/>
                  </a:lnTo>
                  <a:lnTo>
                    <a:pt x="48220" y="11929"/>
                  </a:lnTo>
                  <a:lnTo>
                    <a:pt x="48311" y="11839"/>
                  </a:lnTo>
                  <a:lnTo>
                    <a:pt x="48414" y="11774"/>
                  </a:lnTo>
                  <a:lnTo>
                    <a:pt x="48544" y="11735"/>
                  </a:lnTo>
                  <a:lnTo>
                    <a:pt x="50515" y="11216"/>
                  </a:lnTo>
                  <a:lnTo>
                    <a:pt x="50644" y="11203"/>
                  </a:lnTo>
                  <a:close/>
                  <a:moveTo>
                    <a:pt x="44201" y="12876"/>
                  </a:moveTo>
                  <a:lnTo>
                    <a:pt x="44330" y="12889"/>
                  </a:lnTo>
                  <a:lnTo>
                    <a:pt x="44447" y="12915"/>
                  </a:lnTo>
                  <a:lnTo>
                    <a:pt x="44564" y="12967"/>
                  </a:lnTo>
                  <a:lnTo>
                    <a:pt x="44654" y="13031"/>
                  </a:lnTo>
                  <a:lnTo>
                    <a:pt x="44745" y="13122"/>
                  </a:lnTo>
                  <a:lnTo>
                    <a:pt x="44810" y="13239"/>
                  </a:lnTo>
                  <a:lnTo>
                    <a:pt x="44862" y="13356"/>
                  </a:lnTo>
                  <a:lnTo>
                    <a:pt x="45549" y="16026"/>
                  </a:lnTo>
                  <a:lnTo>
                    <a:pt x="45575" y="16156"/>
                  </a:lnTo>
                  <a:lnTo>
                    <a:pt x="45562" y="16286"/>
                  </a:lnTo>
                  <a:lnTo>
                    <a:pt x="45536" y="16402"/>
                  </a:lnTo>
                  <a:lnTo>
                    <a:pt x="45484" y="16519"/>
                  </a:lnTo>
                  <a:lnTo>
                    <a:pt x="45419" y="16623"/>
                  </a:lnTo>
                  <a:lnTo>
                    <a:pt x="45329" y="16701"/>
                  </a:lnTo>
                  <a:lnTo>
                    <a:pt x="45212" y="16766"/>
                  </a:lnTo>
                  <a:lnTo>
                    <a:pt x="45095" y="16817"/>
                  </a:lnTo>
                  <a:lnTo>
                    <a:pt x="43124" y="17323"/>
                  </a:lnTo>
                  <a:lnTo>
                    <a:pt x="42995" y="17349"/>
                  </a:lnTo>
                  <a:lnTo>
                    <a:pt x="42865" y="17349"/>
                  </a:lnTo>
                  <a:lnTo>
                    <a:pt x="42748" y="17310"/>
                  </a:lnTo>
                  <a:lnTo>
                    <a:pt x="42632" y="17258"/>
                  </a:lnTo>
                  <a:lnTo>
                    <a:pt x="42528" y="17193"/>
                  </a:lnTo>
                  <a:lnTo>
                    <a:pt x="42450" y="17103"/>
                  </a:lnTo>
                  <a:lnTo>
                    <a:pt x="42385" y="16986"/>
                  </a:lnTo>
                  <a:lnTo>
                    <a:pt x="42334" y="16869"/>
                  </a:lnTo>
                  <a:lnTo>
                    <a:pt x="41633" y="14198"/>
                  </a:lnTo>
                  <a:lnTo>
                    <a:pt x="41620" y="14069"/>
                  </a:lnTo>
                  <a:lnTo>
                    <a:pt x="41620" y="13939"/>
                  </a:lnTo>
                  <a:lnTo>
                    <a:pt x="41659" y="13822"/>
                  </a:lnTo>
                  <a:lnTo>
                    <a:pt x="41711" y="13706"/>
                  </a:lnTo>
                  <a:lnTo>
                    <a:pt x="41776" y="13615"/>
                  </a:lnTo>
                  <a:lnTo>
                    <a:pt x="41867" y="13524"/>
                  </a:lnTo>
                  <a:lnTo>
                    <a:pt x="41983" y="13459"/>
                  </a:lnTo>
                  <a:lnTo>
                    <a:pt x="42100" y="13407"/>
                  </a:lnTo>
                  <a:lnTo>
                    <a:pt x="44071" y="12902"/>
                  </a:lnTo>
                  <a:lnTo>
                    <a:pt x="44201" y="12876"/>
                  </a:lnTo>
                  <a:close/>
                  <a:moveTo>
                    <a:pt x="37886" y="14561"/>
                  </a:moveTo>
                  <a:lnTo>
                    <a:pt x="38003" y="14587"/>
                  </a:lnTo>
                  <a:lnTo>
                    <a:pt x="38120" y="14639"/>
                  </a:lnTo>
                  <a:lnTo>
                    <a:pt x="38210" y="14717"/>
                  </a:lnTo>
                  <a:lnTo>
                    <a:pt x="38301" y="14808"/>
                  </a:lnTo>
                  <a:lnTo>
                    <a:pt x="38366" y="14911"/>
                  </a:lnTo>
                  <a:lnTo>
                    <a:pt x="38418" y="15041"/>
                  </a:lnTo>
                  <a:lnTo>
                    <a:pt x="39105" y="17712"/>
                  </a:lnTo>
                  <a:lnTo>
                    <a:pt x="39131" y="17842"/>
                  </a:lnTo>
                  <a:lnTo>
                    <a:pt x="39118" y="17971"/>
                  </a:lnTo>
                  <a:lnTo>
                    <a:pt x="39092" y="18088"/>
                  </a:lnTo>
                  <a:lnTo>
                    <a:pt x="39040" y="18205"/>
                  </a:lnTo>
                  <a:lnTo>
                    <a:pt x="38975" y="18295"/>
                  </a:lnTo>
                  <a:lnTo>
                    <a:pt x="38885" y="18386"/>
                  </a:lnTo>
                  <a:lnTo>
                    <a:pt x="38768" y="18451"/>
                  </a:lnTo>
                  <a:lnTo>
                    <a:pt x="38651" y="18490"/>
                  </a:lnTo>
                  <a:lnTo>
                    <a:pt x="36681" y="19009"/>
                  </a:lnTo>
                  <a:lnTo>
                    <a:pt x="36551" y="19034"/>
                  </a:lnTo>
                  <a:lnTo>
                    <a:pt x="36421" y="19022"/>
                  </a:lnTo>
                  <a:lnTo>
                    <a:pt x="36305" y="18996"/>
                  </a:lnTo>
                  <a:lnTo>
                    <a:pt x="36188" y="18944"/>
                  </a:lnTo>
                  <a:lnTo>
                    <a:pt x="36084" y="18866"/>
                  </a:lnTo>
                  <a:lnTo>
                    <a:pt x="36006" y="18775"/>
                  </a:lnTo>
                  <a:lnTo>
                    <a:pt x="35942" y="18671"/>
                  </a:lnTo>
                  <a:lnTo>
                    <a:pt x="35890" y="18555"/>
                  </a:lnTo>
                  <a:lnTo>
                    <a:pt x="35190" y="15871"/>
                  </a:lnTo>
                  <a:lnTo>
                    <a:pt x="35177" y="15741"/>
                  </a:lnTo>
                  <a:lnTo>
                    <a:pt x="35177" y="15625"/>
                  </a:lnTo>
                  <a:lnTo>
                    <a:pt x="35215" y="15495"/>
                  </a:lnTo>
                  <a:lnTo>
                    <a:pt x="35267" y="15391"/>
                  </a:lnTo>
                  <a:lnTo>
                    <a:pt x="35332" y="15287"/>
                  </a:lnTo>
                  <a:lnTo>
                    <a:pt x="35423" y="15210"/>
                  </a:lnTo>
                  <a:lnTo>
                    <a:pt x="35540" y="15132"/>
                  </a:lnTo>
                  <a:lnTo>
                    <a:pt x="35656" y="15093"/>
                  </a:lnTo>
                  <a:lnTo>
                    <a:pt x="37627" y="14574"/>
                  </a:lnTo>
                  <a:lnTo>
                    <a:pt x="37757" y="14561"/>
                  </a:lnTo>
                  <a:close/>
                  <a:moveTo>
                    <a:pt x="31313" y="16234"/>
                  </a:moveTo>
                  <a:lnTo>
                    <a:pt x="31442" y="16247"/>
                  </a:lnTo>
                  <a:lnTo>
                    <a:pt x="31559" y="16273"/>
                  </a:lnTo>
                  <a:lnTo>
                    <a:pt x="31676" y="16325"/>
                  </a:lnTo>
                  <a:lnTo>
                    <a:pt x="31767" y="16402"/>
                  </a:lnTo>
                  <a:lnTo>
                    <a:pt x="31857" y="16493"/>
                  </a:lnTo>
                  <a:lnTo>
                    <a:pt x="31922" y="16597"/>
                  </a:lnTo>
                  <a:lnTo>
                    <a:pt x="31974" y="16714"/>
                  </a:lnTo>
                  <a:lnTo>
                    <a:pt x="32661" y="19398"/>
                  </a:lnTo>
                  <a:lnTo>
                    <a:pt x="32687" y="19514"/>
                  </a:lnTo>
                  <a:lnTo>
                    <a:pt x="32674" y="19644"/>
                  </a:lnTo>
                  <a:lnTo>
                    <a:pt x="32648" y="19761"/>
                  </a:lnTo>
                  <a:lnTo>
                    <a:pt x="32596" y="19877"/>
                  </a:lnTo>
                  <a:lnTo>
                    <a:pt x="32532" y="19981"/>
                  </a:lnTo>
                  <a:lnTo>
                    <a:pt x="32441" y="20059"/>
                  </a:lnTo>
                  <a:lnTo>
                    <a:pt x="32324" y="20124"/>
                  </a:lnTo>
                  <a:lnTo>
                    <a:pt x="32207" y="20175"/>
                  </a:lnTo>
                  <a:lnTo>
                    <a:pt x="30237" y="20694"/>
                  </a:lnTo>
                  <a:lnTo>
                    <a:pt x="30107" y="20707"/>
                  </a:lnTo>
                  <a:lnTo>
                    <a:pt x="29977" y="20707"/>
                  </a:lnTo>
                  <a:lnTo>
                    <a:pt x="29861" y="20668"/>
                  </a:lnTo>
                  <a:lnTo>
                    <a:pt x="29744" y="20616"/>
                  </a:lnTo>
                  <a:lnTo>
                    <a:pt x="29640" y="20551"/>
                  </a:lnTo>
                  <a:lnTo>
                    <a:pt x="29562" y="20461"/>
                  </a:lnTo>
                  <a:lnTo>
                    <a:pt x="29498" y="20357"/>
                  </a:lnTo>
                  <a:lnTo>
                    <a:pt x="29446" y="20227"/>
                  </a:lnTo>
                  <a:lnTo>
                    <a:pt x="28746" y="17556"/>
                  </a:lnTo>
                  <a:lnTo>
                    <a:pt x="28733" y="17427"/>
                  </a:lnTo>
                  <a:lnTo>
                    <a:pt x="28733" y="17297"/>
                  </a:lnTo>
                  <a:lnTo>
                    <a:pt x="28772" y="17180"/>
                  </a:lnTo>
                  <a:lnTo>
                    <a:pt x="28823" y="17064"/>
                  </a:lnTo>
                  <a:lnTo>
                    <a:pt x="28888" y="16973"/>
                  </a:lnTo>
                  <a:lnTo>
                    <a:pt x="28979" y="16882"/>
                  </a:lnTo>
                  <a:lnTo>
                    <a:pt x="29096" y="16817"/>
                  </a:lnTo>
                  <a:lnTo>
                    <a:pt x="29212" y="16778"/>
                  </a:lnTo>
                  <a:lnTo>
                    <a:pt x="31183" y="16260"/>
                  </a:lnTo>
                  <a:lnTo>
                    <a:pt x="31313" y="16234"/>
                  </a:lnTo>
                  <a:close/>
                  <a:moveTo>
                    <a:pt x="24999" y="17919"/>
                  </a:moveTo>
                  <a:lnTo>
                    <a:pt x="25115" y="17958"/>
                  </a:lnTo>
                  <a:lnTo>
                    <a:pt x="25232" y="18010"/>
                  </a:lnTo>
                  <a:lnTo>
                    <a:pt x="25323" y="18075"/>
                  </a:lnTo>
                  <a:lnTo>
                    <a:pt x="25413" y="18166"/>
                  </a:lnTo>
                  <a:lnTo>
                    <a:pt x="25478" y="18270"/>
                  </a:lnTo>
                  <a:lnTo>
                    <a:pt x="25530" y="18399"/>
                  </a:lnTo>
                  <a:lnTo>
                    <a:pt x="26217" y="21070"/>
                  </a:lnTo>
                  <a:lnTo>
                    <a:pt x="26243" y="21200"/>
                  </a:lnTo>
                  <a:lnTo>
                    <a:pt x="26230" y="21329"/>
                  </a:lnTo>
                  <a:lnTo>
                    <a:pt x="26204" y="21446"/>
                  </a:lnTo>
                  <a:lnTo>
                    <a:pt x="26153" y="21563"/>
                  </a:lnTo>
                  <a:lnTo>
                    <a:pt x="26088" y="21654"/>
                  </a:lnTo>
                  <a:lnTo>
                    <a:pt x="25997" y="21744"/>
                  </a:lnTo>
                  <a:lnTo>
                    <a:pt x="25880" y="21809"/>
                  </a:lnTo>
                  <a:lnTo>
                    <a:pt x="25764" y="21861"/>
                  </a:lnTo>
                  <a:lnTo>
                    <a:pt x="23793" y="22367"/>
                  </a:lnTo>
                  <a:lnTo>
                    <a:pt x="23663" y="22393"/>
                  </a:lnTo>
                  <a:lnTo>
                    <a:pt x="23533" y="22380"/>
                  </a:lnTo>
                  <a:lnTo>
                    <a:pt x="23417" y="22354"/>
                  </a:lnTo>
                  <a:lnTo>
                    <a:pt x="23300" y="22302"/>
                  </a:lnTo>
                  <a:lnTo>
                    <a:pt x="23196" y="22224"/>
                  </a:lnTo>
                  <a:lnTo>
                    <a:pt x="23119" y="22133"/>
                  </a:lnTo>
                  <a:lnTo>
                    <a:pt x="23054" y="22030"/>
                  </a:lnTo>
                  <a:lnTo>
                    <a:pt x="23002" y="21913"/>
                  </a:lnTo>
                  <a:lnTo>
                    <a:pt x="22315" y="19242"/>
                  </a:lnTo>
                  <a:lnTo>
                    <a:pt x="22289" y="19112"/>
                  </a:lnTo>
                  <a:lnTo>
                    <a:pt x="22289" y="18983"/>
                  </a:lnTo>
                  <a:lnTo>
                    <a:pt x="22328" y="18866"/>
                  </a:lnTo>
                  <a:lnTo>
                    <a:pt x="22380" y="18749"/>
                  </a:lnTo>
                  <a:lnTo>
                    <a:pt x="22444" y="18646"/>
                  </a:lnTo>
                  <a:lnTo>
                    <a:pt x="22535" y="18568"/>
                  </a:lnTo>
                  <a:lnTo>
                    <a:pt x="22652" y="18503"/>
                  </a:lnTo>
                  <a:lnTo>
                    <a:pt x="22768" y="18451"/>
                  </a:lnTo>
                  <a:lnTo>
                    <a:pt x="24739" y="17932"/>
                  </a:lnTo>
                  <a:lnTo>
                    <a:pt x="24869" y="17919"/>
                  </a:lnTo>
                  <a:close/>
                  <a:moveTo>
                    <a:pt x="18425" y="19592"/>
                  </a:moveTo>
                  <a:lnTo>
                    <a:pt x="18555" y="19605"/>
                  </a:lnTo>
                  <a:lnTo>
                    <a:pt x="18671" y="19631"/>
                  </a:lnTo>
                  <a:lnTo>
                    <a:pt x="18788" y="19683"/>
                  </a:lnTo>
                  <a:lnTo>
                    <a:pt x="18879" y="19761"/>
                  </a:lnTo>
                  <a:lnTo>
                    <a:pt x="18970" y="19851"/>
                  </a:lnTo>
                  <a:lnTo>
                    <a:pt x="19034" y="19955"/>
                  </a:lnTo>
                  <a:lnTo>
                    <a:pt x="19086" y="20072"/>
                  </a:lnTo>
                  <a:lnTo>
                    <a:pt x="19773" y="22756"/>
                  </a:lnTo>
                  <a:lnTo>
                    <a:pt x="19799" y="22885"/>
                  </a:lnTo>
                  <a:lnTo>
                    <a:pt x="19786" y="23002"/>
                  </a:lnTo>
                  <a:lnTo>
                    <a:pt x="19760" y="23132"/>
                  </a:lnTo>
                  <a:lnTo>
                    <a:pt x="19709" y="23235"/>
                  </a:lnTo>
                  <a:lnTo>
                    <a:pt x="19644" y="23339"/>
                  </a:lnTo>
                  <a:lnTo>
                    <a:pt x="19553" y="23430"/>
                  </a:lnTo>
                  <a:lnTo>
                    <a:pt x="19436" y="23495"/>
                  </a:lnTo>
                  <a:lnTo>
                    <a:pt x="19320" y="23534"/>
                  </a:lnTo>
                  <a:lnTo>
                    <a:pt x="17349" y="24052"/>
                  </a:lnTo>
                  <a:lnTo>
                    <a:pt x="17219" y="24065"/>
                  </a:lnTo>
                  <a:lnTo>
                    <a:pt x="17090" y="24065"/>
                  </a:lnTo>
                  <a:lnTo>
                    <a:pt x="16973" y="24039"/>
                  </a:lnTo>
                  <a:lnTo>
                    <a:pt x="16856" y="23987"/>
                  </a:lnTo>
                  <a:lnTo>
                    <a:pt x="16752" y="23910"/>
                  </a:lnTo>
                  <a:lnTo>
                    <a:pt x="16675" y="23819"/>
                  </a:lnTo>
                  <a:lnTo>
                    <a:pt x="16610" y="23715"/>
                  </a:lnTo>
                  <a:lnTo>
                    <a:pt x="16558" y="23585"/>
                  </a:lnTo>
                  <a:lnTo>
                    <a:pt x="15871" y="20915"/>
                  </a:lnTo>
                  <a:lnTo>
                    <a:pt x="15845" y="20785"/>
                  </a:lnTo>
                  <a:lnTo>
                    <a:pt x="15845" y="20668"/>
                  </a:lnTo>
                  <a:lnTo>
                    <a:pt x="15884" y="20538"/>
                  </a:lnTo>
                  <a:lnTo>
                    <a:pt x="15936" y="20435"/>
                  </a:lnTo>
                  <a:lnTo>
                    <a:pt x="16000" y="20331"/>
                  </a:lnTo>
                  <a:lnTo>
                    <a:pt x="16091" y="20240"/>
                  </a:lnTo>
                  <a:lnTo>
                    <a:pt x="16208" y="20175"/>
                  </a:lnTo>
                  <a:lnTo>
                    <a:pt x="16325" y="20137"/>
                  </a:lnTo>
                  <a:lnTo>
                    <a:pt x="18295" y="19618"/>
                  </a:lnTo>
                  <a:lnTo>
                    <a:pt x="18425" y="19592"/>
                  </a:lnTo>
                  <a:close/>
                  <a:moveTo>
                    <a:pt x="11981" y="21278"/>
                  </a:moveTo>
                  <a:lnTo>
                    <a:pt x="12111" y="21291"/>
                  </a:lnTo>
                  <a:lnTo>
                    <a:pt x="12227" y="21316"/>
                  </a:lnTo>
                  <a:lnTo>
                    <a:pt x="12344" y="21368"/>
                  </a:lnTo>
                  <a:lnTo>
                    <a:pt x="12435" y="21433"/>
                  </a:lnTo>
                  <a:lnTo>
                    <a:pt x="12526" y="21524"/>
                  </a:lnTo>
                  <a:lnTo>
                    <a:pt x="12591" y="21641"/>
                  </a:lnTo>
                  <a:lnTo>
                    <a:pt x="12642" y="21757"/>
                  </a:lnTo>
                  <a:lnTo>
                    <a:pt x="13330" y="24428"/>
                  </a:lnTo>
                  <a:lnTo>
                    <a:pt x="13356" y="24558"/>
                  </a:lnTo>
                  <a:lnTo>
                    <a:pt x="13343" y="24687"/>
                  </a:lnTo>
                  <a:lnTo>
                    <a:pt x="13317" y="24804"/>
                  </a:lnTo>
                  <a:lnTo>
                    <a:pt x="13265" y="24921"/>
                  </a:lnTo>
                  <a:lnTo>
                    <a:pt x="13200" y="25025"/>
                  </a:lnTo>
                  <a:lnTo>
                    <a:pt x="13109" y="25102"/>
                  </a:lnTo>
                  <a:lnTo>
                    <a:pt x="12992" y="25167"/>
                  </a:lnTo>
                  <a:lnTo>
                    <a:pt x="12876" y="25219"/>
                  </a:lnTo>
                  <a:lnTo>
                    <a:pt x="10905" y="25725"/>
                  </a:lnTo>
                  <a:lnTo>
                    <a:pt x="10775" y="25751"/>
                  </a:lnTo>
                  <a:lnTo>
                    <a:pt x="10646" y="25751"/>
                  </a:lnTo>
                  <a:lnTo>
                    <a:pt x="10529" y="25712"/>
                  </a:lnTo>
                  <a:lnTo>
                    <a:pt x="10412" y="25660"/>
                  </a:lnTo>
                  <a:lnTo>
                    <a:pt x="10309" y="25595"/>
                  </a:lnTo>
                  <a:lnTo>
                    <a:pt x="10231" y="25504"/>
                  </a:lnTo>
                  <a:lnTo>
                    <a:pt x="10166" y="25388"/>
                  </a:lnTo>
                  <a:lnTo>
                    <a:pt x="10114" y="25271"/>
                  </a:lnTo>
                  <a:lnTo>
                    <a:pt x="9427" y="22600"/>
                  </a:lnTo>
                  <a:lnTo>
                    <a:pt x="9401" y="22470"/>
                  </a:lnTo>
                  <a:lnTo>
                    <a:pt x="9401" y="22341"/>
                  </a:lnTo>
                  <a:lnTo>
                    <a:pt x="9440" y="22224"/>
                  </a:lnTo>
                  <a:lnTo>
                    <a:pt x="9492" y="22107"/>
                  </a:lnTo>
                  <a:lnTo>
                    <a:pt x="9557" y="22004"/>
                  </a:lnTo>
                  <a:lnTo>
                    <a:pt x="9647" y="21926"/>
                  </a:lnTo>
                  <a:lnTo>
                    <a:pt x="9764" y="21861"/>
                  </a:lnTo>
                  <a:lnTo>
                    <a:pt x="9881" y="21809"/>
                  </a:lnTo>
                  <a:lnTo>
                    <a:pt x="11851" y="21303"/>
                  </a:lnTo>
                  <a:lnTo>
                    <a:pt x="11981" y="21278"/>
                  </a:lnTo>
                  <a:close/>
                  <a:moveTo>
                    <a:pt x="5667" y="22963"/>
                  </a:moveTo>
                  <a:lnTo>
                    <a:pt x="5784" y="22989"/>
                  </a:lnTo>
                  <a:lnTo>
                    <a:pt x="5900" y="23041"/>
                  </a:lnTo>
                  <a:lnTo>
                    <a:pt x="5991" y="23119"/>
                  </a:lnTo>
                  <a:lnTo>
                    <a:pt x="6082" y="23209"/>
                  </a:lnTo>
                  <a:lnTo>
                    <a:pt x="6147" y="23313"/>
                  </a:lnTo>
                  <a:lnTo>
                    <a:pt x="6199" y="23443"/>
                  </a:lnTo>
                  <a:lnTo>
                    <a:pt x="6886" y="26114"/>
                  </a:lnTo>
                  <a:lnTo>
                    <a:pt x="6912" y="26243"/>
                  </a:lnTo>
                  <a:lnTo>
                    <a:pt x="6899" y="26373"/>
                  </a:lnTo>
                  <a:lnTo>
                    <a:pt x="6873" y="26490"/>
                  </a:lnTo>
                  <a:lnTo>
                    <a:pt x="6821" y="26593"/>
                  </a:lnTo>
                  <a:lnTo>
                    <a:pt x="6756" y="26697"/>
                  </a:lnTo>
                  <a:lnTo>
                    <a:pt x="6665" y="26788"/>
                  </a:lnTo>
                  <a:lnTo>
                    <a:pt x="6549" y="26853"/>
                  </a:lnTo>
                  <a:lnTo>
                    <a:pt x="6432" y="26892"/>
                  </a:lnTo>
                  <a:lnTo>
                    <a:pt x="4461" y="27410"/>
                  </a:lnTo>
                  <a:lnTo>
                    <a:pt x="4331" y="27436"/>
                  </a:lnTo>
                  <a:lnTo>
                    <a:pt x="4202" y="27423"/>
                  </a:lnTo>
                  <a:lnTo>
                    <a:pt x="4085" y="27397"/>
                  </a:lnTo>
                  <a:lnTo>
                    <a:pt x="3968" y="27345"/>
                  </a:lnTo>
                  <a:lnTo>
                    <a:pt x="3878" y="27268"/>
                  </a:lnTo>
                  <a:lnTo>
                    <a:pt x="3787" y="27177"/>
                  </a:lnTo>
                  <a:lnTo>
                    <a:pt x="3722" y="27073"/>
                  </a:lnTo>
                  <a:lnTo>
                    <a:pt x="3670" y="26956"/>
                  </a:lnTo>
                  <a:lnTo>
                    <a:pt x="2983" y="24273"/>
                  </a:lnTo>
                  <a:lnTo>
                    <a:pt x="2957" y="24143"/>
                  </a:lnTo>
                  <a:lnTo>
                    <a:pt x="2957" y="24026"/>
                  </a:lnTo>
                  <a:lnTo>
                    <a:pt x="2996" y="23897"/>
                  </a:lnTo>
                  <a:lnTo>
                    <a:pt x="3048" y="23793"/>
                  </a:lnTo>
                  <a:lnTo>
                    <a:pt x="3113" y="23689"/>
                  </a:lnTo>
                  <a:lnTo>
                    <a:pt x="3203" y="23598"/>
                  </a:lnTo>
                  <a:lnTo>
                    <a:pt x="3320" y="23534"/>
                  </a:lnTo>
                  <a:lnTo>
                    <a:pt x="3437" y="23495"/>
                  </a:lnTo>
                  <a:lnTo>
                    <a:pt x="5408" y="22976"/>
                  </a:lnTo>
                  <a:lnTo>
                    <a:pt x="5537" y="22963"/>
                  </a:lnTo>
                  <a:close/>
                  <a:moveTo>
                    <a:pt x="91058" y="33750"/>
                  </a:moveTo>
                  <a:lnTo>
                    <a:pt x="91175" y="33789"/>
                  </a:lnTo>
                  <a:lnTo>
                    <a:pt x="91291" y="33841"/>
                  </a:lnTo>
                  <a:lnTo>
                    <a:pt x="91395" y="33906"/>
                  </a:lnTo>
                  <a:lnTo>
                    <a:pt x="91473" y="33997"/>
                  </a:lnTo>
                  <a:lnTo>
                    <a:pt x="91538" y="34101"/>
                  </a:lnTo>
                  <a:lnTo>
                    <a:pt x="91590" y="34230"/>
                  </a:lnTo>
                  <a:lnTo>
                    <a:pt x="92290" y="36901"/>
                  </a:lnTo>
                  <a:lnTo>
                    <a:pt x="92303" y="37031"/>
                  </a:lnTo>
                  <a:lnTo>
                    <a:pt x="92303" y="37160"/>
                  </a:lnTo>
                  <a:lnTo>
                    <a:pt x="92264" y="37277"/>
                  </a:lnTo>
                  <a:lnTo>
                    <a:pt x="92212" y="37394"/>
                  </a:lnTo>
                  <a:lnTo>
                    <a:pt x="92147" y="37485"/>
                  </a:lnTo>
                  <a:lnTo>
                    <a:pt x="92056" y="37575"/>
                  </a:lnTo>
                  <a:lnTo>
                    <a:pt x="91953" y="37640"/>
                  </a:lnTo>
                  <a:lnTo>
                    <a:pt x="91823" y="37679"/>
                  </a:lnTo>
                  <a:lnTo>
                    <a:pt x="89852" y="38198"/>
                  </a:lnTo>
                  <a:lnTo>
                    <a:pt x="89723" y="38224"/>
                  </a:lnTo>
                  <a:lnTo>
                    <a:pt x="89593" y="38211"/>
                  </a:lnTo>
                  <a:lnTo>
                    <a:pt x="89476" y="38185"/>
                  </a:lnTo>
                  <a:lnTo>
                    <a:pt x="89360" y="38133"/>
                  </a:lnTo>
                  <a:lnTo>
                    <a:pt x="89269" y="38055"/>
                  </a:lnTo>
                  <a:lnTo>
                    <a:pt x="89178" y="37964"/>
                  </a:lnTo>
                  <a:lnTo>
                    <a:pt x="89113" y="37861"/>
                  </a:lnTo>
                  <a:lnTo>
                    <a:pt x="89074" y="37744"/>
                  </a:lnTo>
                  <a:lnTo>
                    <a:pt x="88374" y="35060"/>
                  </a:lnTo>
                  <a:lnTo>
                    <a:pt x="88348" y="34943"/>
                  </a:lnTo>
                  <a:lnTo>
                    <a:pt x="88361" y="34814"/>
                  </a:lnTo>
                  <a:lnTo>
                    <a:pt x="88387" y="34684"/>
                  </a:lnTo>
                  <a:lnTo>
                    <a:pt x="88439" y="34580"/>
                  </a:lnTo>
                  <a:lnTo>
                    <a:pt x="88517" y="34477"/>
                  </a:lnTo>
                  <a:lnTo>
                    <a:pt x="88608" y="34399"/>
                  </a:lnTo>
                  <a:lnTo>
                    <a:pt x="88711" y="34321"/>
                  </a:lnTo>
                  <a:lnTo>
                    <a:pt x="88828" y="34282"/>
                  </a:lnTo>
                  <a:lnTo>
                    <a:pt x="90799" y="33763"/>
                  </a:lnTo>
                  <a:lnTo>
                    <a:pt x="90928" y="33750"/>
                  </a:lnTo>
                  <a:close/>
                  <a:moveTo>
                    <a:pt x="84485" y="35423"/>
                  </a:moveTo>
                  <a:lnTo>
                    <a:pt x="84614" y="35436"/>
                  </a:lnTo>
                  <a:lnTo>
                    <a:pt x="84731" y="35462"/>
                  </a:lnTo>
                  <a:lnTo>
                    <a:pt x="84848" y="35514"/>
                  </a:lnTo>
                  <a:lnTo>
                    <a:pt x="84951" y="35592"/>
                  </a:lnTo>
                  <a:lnTo>
                    <a:pt x="85029" y="35682"/>
                  </a:lnTo>
                  <a:lnTo>
                    <a:pt x="85094" y="35786"/>
                  </a:lnTo>
                  <a:lnTo>
                    <a:pt x="85146" y="35903"/>
                  </a:lnTo>
                  <a:lnTo>
                    <a:pt x="85846" y="38587"/>
                  </a:lnTo>
                  <a:lnTo>
                    <a:pt x="85859" y="38703"/>
                  </a:lnTo>
                  <a:lnTo>
                    <a:pt x="85859" y="38833"/>
                  </a:lnTo>
                  <a:lnTo>
                    <a:pt x="85820" y="38963"/>
                  </a:lnTo>
                  <a:lnTo>
                    <a:pt x="85768" y="39066"/>
                  </a:lnTo>
                  <a:lnTo>
                    <a:pt x="85703" y="39170"/>
                  </a:lnTo>
                  <a:lnTo>
                    <a:pt x="85613" y="39248"/>
                  </a:lnTo>
                  <a:lnTo>
                    <a:pt x="85509" y="39326"/>
                  </a:lnTo>
                  <a:lnTo>
                    <a:pt x="85379" y="39365"/>
                  </a:lnTo>
                  <a:lnTo>
                    <a:pt x="83408" y="39883"/>
                  </a:lnTo>
                  <a:lnTo>
                    <a:pt x="83279" y="39896"/>
                  </a:lnTo>
                  <a:lnTo>
                    <a:pt x="83149" y="39896"/>
                  </a:lnTo>
                  <a:lnTo>
                    <a:pt x="83032" y="39857"/>
                  </a:lnTo>
                  <a:lnTo>
                    <a:pt x="82916" y="39805"/>
                  </a:lnTo>
                  <a:lnTo>
                    <a:pt x="82825" y="39741"/>
                  </a:lnTo>
                  <a:lnTo>
                    <a:pt x="82734" y="39650"/>
                  </a:lnTo>
                  <a:lnTo>
                    <a:pt x="82669" y="39546"/>
                  </a:lnTo>
                  <a:lnTo>
                    <a:pt x="82630" y="39416"/>
                  </a:lnTo>
                  <a:lnTo>
                    <a:pt x="81930" y="36745"/>
                  </a:lnTo>
                  <a:lnTo>
                    <a:pt x="81904" y="36616"/>
                  </a:lnTo>
                  <a:lnTo>
                    <a:pt x="81917" y="36486"/>
                  </a:lnTo>
                  <a:lnTo>
                    <a:pt x="81943" y="36369"/>
                  </a:lnTo>
                  <a:lnTo>
                    <a:pt x="81995" y="36253"/>
                  </a:lnTo>
                  <a:lnTo>
                    <a:pt x="82073" y="36162"/>
                  </a:lnTo>
                  <a:lnTo>
                    <a:pt x="82164" y="36071"/>
                  </a:lnTo>
                  <a:lnTo>
                    <a:pt x="82267" y="36006"/>
                  </a:lnTo>
                  <a:lnTo>
                    <a:pt x="82384" y="35968"/>
                  </a:lnTo>
                  <a:lnTo>
                    <a:pt x="84355" y="35449"/>
                  </a:lnTo>
                  <a:lnTo>
                    <a:pt x="84485" y="35423"/>
                  </a:lnTo>
                  <a:close/>
                  <a:moveTo>
                    <a:pt x="78170" y="37109"/>
                  </a:moveTo>
                  <a:lnTo>
                    <a:pt x="78287" y="37147"/>
                  </a:lnTo>
                  <a:lnTo>
                    <a:pt x="78404" y="37199"/>
                  </a:lnTo>
                  <a:lnTo>
                    <a:pt x="78507" y="37264"/>
                  </a:lnTo>
                  <a:lnTo>
                    <a:pt x="78585" y="37355"/>
                  </a:lnTo>
                  <a:lnTo>
                    <a:pt x="78650" y="37472"/>
                  </a:lnTo>
                  <a:lnTo>
                    <a:pt x="78702" y="37588"/>
                  </a:lnTo>
                  <a:lnTo>
                    <a:pt x="79402" y="40259"/>
                  </a:lnTo>
                  <a:lnTo>
                    <a:pt x="79415" y="40389"/>
                  </a:lnTo>
                  <a:lnTo>
                    <a:pt x="79415" y="40518"/>
                  </a:lnTo>
                  <a:lnTo>
                    <a:pt x="79376" y="40635"/>
                  </a:lnTo>
                  <a:lnTo>
                    <a:pt x="79324" y="40752"/>
                  </a:lnTo>
                  <a:lnTo>
                    <a:pt x="79259" y="40843"/>
                  </a:lnTo>
                  <a:lnTo>
                    <a:pt x="79169" y="40933"/>
                  </a:lnTo>
                  <a:lnTo>
                    <a:pt x="79065" y="40998"/>
                  </a:lnTo>
                  <a:lnTo>
                    <a:pt x="78935" y="41050"/>
                  </a:lnTo>
                  <a:lnTo>
                    <a:pt x="76965" y="41556"/>
                  </a:lnTo>
                  <a:lnTo>
                    <a:pt x="76835" y="41582"/>
                  </a:lnTo>
                  <a:lnTo>
                    <a:pt x="76705" y="41569"/>
                  </a:lnTo>
                  <a:lnTo>
                    <a:pt x="76589" y="41543"/>
                  </a:lnTo>
                  <a:lnTo>
                    <a:pt x="76472" y="41491"/>
                  </a:lnTo>
                  <a:lnTo>
                    <a:pt x="76381" y="41426"/>
                  </a:lnTo>
                  <a:lnTo>
                    <a:pt x="76290" y="41335"/>
                  </a:lnTo>
                  <a:lnTo>
                    <a:pt x="76226" y="41219"/>
                  </a:lnTo>
                  <a:lnTo>
                    <a:pt x="76187" y="41102"/>
                  </a:lnTo>
                  <a:lnTo>
                    <a:pt x="75486" y="38431"/>
                  </a:lnTo>
                  <a:lnTo>
                    <a:pt x="75461" y="38301"/>
                  </a:lnTo>
                  <a:lnTo>
                    <a:pt x="75474" y="38172"/>
                  </a:lnTo>
                  <a:lnTo>
                    <a:pt x="75499" y="38055"/>
                  </a:lnTo>
                  <a:lnTo>
                    <a:pt x="75551" y="37938"/>
                  </a:lnTo>
                  <a:lnTo>
                    <a:pt x="75629" y="37835"/>
                  </a:lnTo>
                  <a:lnTo>
                    <a:pt x="75720" y="37757"/>
                  </a:lnTo>
                  <a:lnTo>
                    <a:pt x="75824" y="37692"/>
                  </a:lnTo>
                  <a:lnTo>
                    <a:pt x="75940" y="37640"/>
                  </a:lnTo>
                  <a:lnTo>
                    <a:pt x="77911" y="37121"/>
                  </a:lnTo>
                  <a:lnTo>
                    <a:pt x="78041" y="37109"/>
                  </a:lnTo>
                  <a:close/>
                  <a:moveTo>
                    <a:pt x="71726" y="38794"/>
                  </a:moveTo>
                  <a:lnTo>
                    <a:pt x="71843" y="38820"/>
                  </a:lnTo>
                  <a:lnTo>
                    <a:pt x="71960" y="38872"/>
                  </a:lnTo>
                  <a:lnTo>
                    <a:pt x="72064" y="38950"/>
                  </a:lnTo>
                  <a:lnTo>
                    <a:pt x="72141" y="39040"/>
                  </a:lnTo>
                  <a:lnTo>
                    <a:pt x="72206" y="39144"/>
                  </a:lnTo>
                  <a:lnTo>
                    <a:pt x="72258" y="39274"/>
                  </a:lnTo>
                  <a:lnTo>
                    <a:pt x="72958" y="41945"/>
                  </a:lnTo>
                  <a:lnTo>
                    <a:pt x="72971" y="42074"/>
                  </a:lnTo>
                  <a:lnTo>
                    <a:pt x="72971" y="42191"/>
                  </a:lnTo>
                  <a:lnTo>
                    <a:pt x="72932" y="42321"/>
                  </a:lnTo>
                  <a:lnTo>
                    <a:pt x="72880" y="42424"/>
                  </a:lnTo>
                  <a:lnTo>
                    <a:pt x="72816" y="42528"/>
                  </a:lnTo>
                  <a:lnTo>
                    <a:pt x="72725" y="42619"/>
                  </a:lnTo>
                  <a:lnTo>
                    <a:pt x="72621" y="42684"/>
                  </a:lnTo>
                  <a:lnTo>
                    <a:pt x="72491" y="42723"/>
                  </a:lnTo>
                  <a:lnTo>
                    <a:pt x="70521" y="43241"/>
                  </a:lnTo>
                  <a:lnTo>
                    <a:pt x="70391" y="43254"/>
                  </a:lnTo>
                  <a:lnTo>
                    <a:pt x="70261" y="43254"/>
                  </a:lnTo>
                  <a:lnTo>
                    <a:pt x="70145" y="43228"/>
                  </a:lnTo>
                  <a:lnTo>
                    <a:pt x="70041" y="43176"/>
                  </a:lnTo>
                  <a:lnTo>
                    <a:pt x="69937" y="43099"/>
                  </a:lnTo>
                  <a:lnTo>
                    <a:pt x="69846" y="43008"/>
                  </a:lnTo>
                  <a:lnTo>
                    <a:pt x="69782" y="42904"/>
                  </a:lnTo>
                  <a:lnTo>
                    <a:pt x="69743" y="42774"/>
                  </a:lnTo>
                  <a:lnTo>
                    <a:pt x="69043" y="40104"/>
                  </a:lnTo>
                  <a:lnTo>
                    <a:pt x="69017" y="39974"/>
                  </a:lnTo>
                  <a:lnTo>
                    <a:pt x="69030" y="39857"/>
                  </a:lnTo>
                  <a:lnTo>
                    <a:pt x="69056" y="39728"/>
                  </a:lnTo>
                  <a:lnTo>
                    <a:pt x="69107" y="39624"/>
                  </a:lnTo>
                  <a:lnTo>
                    <a:pt x="69185" y="39520"/>
                  </a:lnTo>
                  <a:lnTo>
                    <a:pt x="69276" y="39429"/>
                  </a:lnTo>
                  <a:lnTo>
                    <a:pt x="69380" y="39365"/>
                  </a:lnTo>
                  <a:lnTo>
                    <a:pt x="69496" y="39326"/>
                  </a:lnTo>
                  <a:lnTo>
                    <a:pt x="71467" y="38807"/>
                  </a:lnTo>
                  <a:lnTo>
                    <a:pt x="71597" y="38794"/>
                  </a:lnTo>
                  <a:close/>
                  <a:moveTo>
                    <a:pt x="65153" y="40467"/>
                  </a:moveTo>
                  <a:lnTo>
                    <a:pt x="65283" y="40480"/>
                  </a:lnTo>
                  <a:lnTo>
                    <a:pt x="65399" y="40506"/>
                  </a:lnTo>
                  <a:lnTo>
                    <a:pt x="65516" y="40557"/>
                  </a:lnTo>
                  <a:lnTo>
                    <a:pt x="65620" y="40622"/>
                  </a:lnTo>
                  <a:lnTo>
                    <a:pt x="65697" y="40713"/>
                  </a:lnTo>
                  <a:lnTo>
                    <a:pt x="65762" y="40830"/>
                  </a:lnTo>
                  <a:lnTo>
                    <a:pt x="65814" y="40946"/>
                  </a:lnTo>
                  <a:lnTo>
                    <a:pt x="66514" y="43617"/>
                  </a:lnTo>
                  <a:lnTo>
                    <a:pt x="66527" y="43747"/>
                  </a:lnTo>
                  <a:lnTo>
                    <a:pt x="66527" y="43877"/>
                  </a:lnTo>
                  <a:lnTo>
                    <a:pt x="66488" y="43993"/>
                  </a:lnTo>
                  <a:lnTo>
                    <a:pt x="66437" y="44110"/>
                  </a:lnTo>
                  <a:lnTo>
                    <a:pt x="66372" y="44214"/>
                  </a:lnTo>
                  <a:lnTo>
                    <a:pt x="66281" y="44291"/>
                  </a:lnTo>
                  <a:lnTo>
                    <a:pt x="66177" y="44356"/>
                  </a:lnTo>
                  <a:lnTo>
                    <a:pt x="66048" y="44408"/>
                  </a:lnTo>
                  <a:lnTo>
                    <a:pt x="64077" y="44914"/>
                  </a:lnTo>
                  <a:lnTo>
                    <a:pt x="63947" y="44940"/>
                  </a:lnTo>
                  <a:lnTo>
                    <a:pt x="63817" y="44940"/>
                  </a:lnTo>
                  <a:lnTo>
                    <a:pt x="63701" y="44901"/>
                  </a:lnTo>
                  <a:lnTo>
                    <a:pt x="63597" y="44849"/>
                  </a:lnTo>
                  <a:lnTo>
                    <a:pt x="63493" y="44784"/>
                  </a:lnTo>
                  <a:lnTo>
                    <a:pt x="63403" y="44693"/>
                  </a:lnTo>
                  <a:lnTo>
                    <a:pt x="63338" y="44577"/>
                  </a:lnTo>
                  <a:lnTo>
                    <a:pt x="63299" y="44460"/>
                  </a:lnTo>
                  <a:lnTo>
                    <a:pt x="62599" y="41789"/>
                  </a:lnTo>
                  <a:lnTo>
                    <a:pt x="62573" y="41659"/>
                  </a:lnTo>
                  <a:lnTo>
                    <a:pt x="62586" y="41530"/>
                  </a:lnTo>
                  <a:lnTo>
                    <a:pt x="62612" y="41413"/>
                  </a:lnTo>
                  <a:lnTo>
                    <a:pt x="62664" y="41296"/>
                  </a:lnTo>
                  <a:lnTo>
                    <a:pt x="62741" y="41206"/>
                  </a:lnTo>
                  <a:lnTo>
                    <a:pt x="62832" y="41115"/>
                  </a:lnTo>
                  <a:lnTo>
                    <a:pt x="62936" y="41050"/>
                  </a:lnTo>
                  <a:lnTo>
                    <a:pt x="63052" y="40998"/>
                  </a:lnTo>
                  <a:lnTo>
                    <a:pt x="65023" y="40493"/>
                  </a:lnTo>
                  <a:lnTo>
                    <a:pt x="65153" y="40467"/>
                  </a:lnTo>
                  <a:close/>
                  <a:moveTo>
                    <a:pt x="58839" y="42152"/>
                  </a:moveTo>
                  <a:lnTo>
                    <a:pt x="58955" y="42178"/>
                  </a:lnTo>
                  <a:lnTo>
                    <a:pt x="59072" y="42230"/>
                  </a:lnTo>
                  <a:lnTo>
                    <a:pt x="59176" y="42308"/>
                  </a:lnTo>
                  <a:lnTo>
                    <a:pt x="59254" y="42398"/>
                  </a:lnTo>
                  <a:lnTo>
                    <a:pt x="59318" y="42502"/>
                  </a:lnTo>
                  <a:lnTo>
                    <a:pt x="59370" y="42632"/>
                  </a:lnTo>
                  <a:lnTo>
                    <a:pt x="60070" y="45303"/>
                  </a:lnTo>
                  <a:lnTo>
                    <a:pt x="60083" y="45432"/>
                  </a:lnTo>
                  <a:lnTo>
                    <a:pt x="60083" y="45562"/>
                  </a:lnTo>
                  <a:lnTo>
                    <a:pt x="60044" y="45679"/>
                  </a:lnTo>
                  <a:lnTo>
                    <a:pt x="59993" y="45783"/>
                  </a:lnTo>
                  <a:lnTo>
                    <a:pt x="59928" y="45886"/>
                  </a:lnTo>
                  <a:lnTo>
                    <a:pt x="59837" y="45977"/>
                  </a:lnTo>
                  <a:lnTo>
                    <a:pt x="59733" y="46042"/>
                  </a:lnTo>
                  <a:lnTo>
                    <a:pt x="59604" y="46081"/>
                  </a:lnTo>
                  <a:lnTo>
                    <a:pt x="57633" y="46599"/>
                  </a:lnTo>
                  <a:lnTo>
                    <a:pt x="57503" y="46625"/>
                  </a:lnTo>
                  <a:lnTo>
                    <a:pt x="57374" y="46612"/>
                  </a:lnTo>
                  <a:lnTo>
                    <a:pt x="57257" y="46586"/>
                  </a:lnTo>
                  <a:lnTo>
                    <a:pt x="57153" y="46535"/>
                  </a:lnTo>
                  <a:lnTo>
                    <a:pt x="57049" y="46457"/>
                  </a:lnTo>
                  <a:lnTo>
                    <a:pt x="56959" y="46366"/>
                  </a:lnTo>
                  <a:lnTo>
                    <a:pt x="56894" y="46262"/>
                  </a:lnTo>
                  <a:lnTo>
                    <a:pt x="56855" y="46146"/>
                  </a:lnTo>
                  <a:lnTo>
                    <a:pt x="56155" y="43462"/>
                  </a:lnTo>
                  <a:lnTo>
                    <a:pt x="56129" y="43332"/>
                  </a:lnTo>
                  <a:lnTo>
                    <a:pt x="56142" y="43215"/>
                  </a:lnTo>
                  <a:lnTo>
                    <a:pt x="56168" y="43086"/>
                  </a:lnTo>
                  <a:lnTo>
                    <a:pt x="56220" y="42982"/>
                  </a:lnTo>
                  <a:lnTo>
                    <a:pt x="56297" y="42878"/>
                  </a:lnTo>
                  <a:lnTo>
                    <a:pt x="56388" y="42800"/>
                  </a:lnTo>
                  <a:lnTo>
                    <a:pt x="56492" y="42723"/>
                  </a:lnTo>
                  <a:lnTo>
                    <a:pt x="56609" y="42684"/>
                  </a:lnTo>
                  <a:lnTo>
                    <a:pt x="58579" y="42165"/>
                  </a:lnTo>
                  <a:lnTo>
                    <a:pt x="58709" y="42152"/>
                  </a:lnTo>
                  <a:close/>
                  <a:moveTo>
                    <a:pt x="52265" y="43825"/>
                  </a:moveTo>
                  <a:lnTo>
                    <a:pt x="52395" y="43838"/>
                  </a:lnTo>
                  <a:lnTo>
                    <a:pt x="52511" y="43864"/>
                  </a:lnTo>
                  <a:lnTo>
                    <a:pt x="52628" y="43915"/>
                  </a:lnTo>
                  <a:lnTo>
                    <a:pt x="52732" y="43993"/>
                  </a:lnTo>
                  <a:lnTo>
                    <a:pt x="52810" y="44084"/>
                  </a:lnTo>
                  <a:lnTo>
                    <a:pt x="52875" y="44188"/>
                  </a:lnTo>
                  <a:lnTo>
                    <a:pt x="52926" y="44304"/>
                  </a:lnTo>
                  <a:lnTo>
                    <a:pt x="53627" y="46975"/>
                  </a:lnTo>
                  <a:lnTo>
                    <a:pt x="53640" y="47105"/>
                  </a:lnTo>
                  <a:lnTo>
                    <a:pt x="53640" y="47235"/>
                  </a:lnTo>
                  <a:lnTo>
                    <a:pt x="53614" y="47351"/>
                  </a:lnTo>
                  <a:lnTo>
                    <a:pt x="53562" y="47468"/>
                  </a:lnTo>
                  <a:lnTo>
                    <a:pt x="53484" y="47572"/>
                  </a:lnTo>
                  <a:lnTo>
                    <a:pt x="53393" y="47650"/>
                  </a:lnTo>
                  <a:lnTo>
                    <a:pt x="53289" y="47714"/>
                  </a:lnTo>
                  <a:lnTo>
                    <a:pt x="53160" y="47766"/>
                  </a:lnTo>
                  <a:lnTo>
                    <a:pt x="51189" y="48285"/>
                  </a:lnTo>
                  <a:lnTo>
                    <a:pt x="51059" y="48298"/>
                  </a:lnTo>
                  <a:lnTo>
                    <a:pt x="50930" y="48298"/>
                  </a:lnTo>
                  <a:lnTo>
                    <a:pt x="50813" y="48259"/>
                  </a:lnTo>
                  <a:lnTo>
                    <a:pt x="50709" y="48207"/>
                  </a:lnTo>
                  <a:lnTo>
                    <a:pt x="50606" y="48142"/>
                  </a:lnTo>
                  <a:lnTo>
                    <a:pt x="50515" y="48051"/>
                  </a:lnTo>
                  <a:lnTo>
                    <a:pt x="50450" y="47948"/>
                  </a:lnTo>
                  <a:lnTo>
                    <a:pt x="50411" y="47818"/>
                  </a:lnTo>
                  <a:lnTo>
                    <a:pt x="49711" y="45147"/>
                  </a:lnTo>
                  <a:lnTo>
                    <a:pt x="49685" y="45018"/>
                  </a:lnTo>
                  <a:lnTo>
                    <a:pt x="49698" y="44888"/>
                  </a:lnTo>
                  <a:lnTo>
                    <a:pt x="49724" y="44771"/>
                  </a:lnTo>
                  <a:lnTo>
                    <a:pt x="49776" y="44655"/>
                  </a:lnTo>
                  <a:lnTo>
                    <a:pt x="49854" y="44564"/>
                  </a:lnTo>
                  <a:lnTo>
                    <a:pt x="49944" y="44473"/>
                  </a:lnTo>
                  <a:lnTo>
                    <a:pt x="50048" y="44408"/>
                  </a:lnTo>
                  <a:lnTo>
                    <a:pt x="50165" y="44356"/>
                  </a:lnTo>
                  <a:lnTo>
                    <a:pt x="52135" y="43851"/>
                  </a:lnTo>
                  <a:lnTo>
                    <a:pt x="52265" y="43825"/>
                  </a:lnTo>
                  <a:close/>
                  <a:moveTo>
                    <a:pt x="45951" y="45510"/>
                  </a:moveTo>
                  <a:lnTo>
                    <a:pt x="46068" y="45549"/>
                  </a:lnTo>
                  <a:lnTo>
                    <a:pt x="46184" y="45601"/>
                  </a:lnTo>
                  <a:lnTo>
                    <a:pt x="46288" y="45666"/>
                  </a:lnTo>
                  <a:lnTo>
                    <a:pt x="46366" y="45757"/>
                  </a:lnTo>
                  <a:lnTo>
                    <a:pt x="46431" y="45860"/>
                  </a:lnTo>
                  <a:lnTo>
                    <a:pt x="46483" y="45990"/>
                  </a:lnTo>
                  <a:lnTo>
                    <a:pt x="47183" y="48661"/>
                  </a:lnTo>
                  <a:lnTo>
                    <a:pt x="47196" y="48791"/>
                  </a:lnTo>
                  <a:lnTo>
                    <a:pt x="47196" y="48920"/>
                  </a:lnTo>
                  <a:lnTo>
                    <a:pt x="47170" y="49037"/>
                  </a:lnTo>
                  <a:lnTo>
                    <a:pt x="47118" y="49154"/>
                  </a:lnTo>
                  <a:lnTo>
                    <a:pt x="47040" y="49244"/>
                  </a:lnTo>
                  <a:lnTo>
                    <a:pt x="46949" y="49335"/>
                  </a:lnTo>
                  <a:lnTo>
                    <a:pt x="46846" y="49400"/>
                  </a:lnTo>
                  <a:lnTo>
                    <a:pt x="46716" y="49452"/>
                  </a:lnTo>
                  <a:lnTo>
                    <a:pt x="44745" y="49957"/>
                  </a:lnTo>
                  <a:lnTo>
                    <a:pt x="44615" y="49983"/>
                  </a:lnTo>
                  <a:lnTo>
                    <a:pt x="44486" y="49970"/>
                  </a:lnTo>
                  <a:lnTo>
                    <a:pt x="44369" y="49944"/>
                  </a:lnTo>
                  <a:lnTo>
                    <a:pt x="44265" y="49893"/>
                  </a:lnTo>
                  <a:lnTo>
                    <a:pt x="44162" y="49815"/>
                  </a:lnTo>
                  <a:lnTo>
                    <a:pt x="44071" y="49724"/>
                  </a:lnTo>
                  <a:lnTo>
                    <a:pt x="44006" y="49620"/>
                  </a:lnTo>
                  <a:lnTo>
                    <a:pt x="43967" y="49504"/>
                  </a:lnTo>
                  <a:lnTo>
                    <a:pt x="43267" y="46833"/>
                  </a:lnTo>
                  <a:lnTo>
                    <a:pt x="43241" y="46703"/>
                  </a:lnTo>
                  <a:lnTo>
                    <a:pt x="43254" y="46573"/>
                  </a:lnTo>
                  <a:lnTo>
                    <a:pt x="43280" y="46457"/>
                  </a:lnTo>
                  <a:lnTo>
                    <a:pt x="43332" y="46340"/>
                  </a:lnTo>
                  <a:lnTo>
                    <a:pt x="43410" y="46236"/>
                  </a:lnTo>
                  <a:lnTo>
                    <a:pt x="43500" y="46159"/>
                  </a:lnTo>
                  <a:lnTo>
                    <a:pt x="43604" y="46094"/>
                  </a:lnTo>
                  <a:lnTo>
                    <a:pt x="43721" y="46042"/>
                  </a:lnTo>
                  <a:lnTo>
                    <a:pt x="45692" y="45523"/>
                  </a:lnTo>
                  <a:lnTo>
                    <a:pt x="45821" y="45510"/>
                  </a:lnTo>
                  <a:close/>
                  <a:moveTo>
                    <a:pt x="39377" y="47183"/>
                  </a:moveTo>
                  <a:lnTo>
                    <a:pt x="39507" y="47196"/>
                  </a:lnTo>
                  <a:lnTo>
                    <a:pt x="39624" y="47222"/>
                  </a:lnTo>
                  <a:lnTo>
                    <a:pt x="39740" y="47274"/>
                  </a:lnTo>
                  <a:lnTo>
                    <a:pt x="39844" y="47351"/>
                  </a:lnTo>
                  <a:lnTo>
                    <a:pt x="39922" y="47442"/>
                  </a:lnTo>
                  <a:lnTo>
                    <a:pt x="39987" y="47546"/>
                  </a:lnTo>
                  <a:lnTo>
                    <a:pt x="40039" y="47663"/>
                  </a:lnTo>
                  <a:lnTo>
                    <a:pt x="40739" y="50346"/>
                  </a:lnTo>
                  <a:lnTo>
                    <a:pt x="40752" y="50476"/>
                  </a:lnTo>
                  <a:lnTo>
                    <a:pt x="40752" y="50593"/>
                  </a:lnTo>
                  <a:lnTo>
                    <a:pt x="40726" y="50722"/>
                  </a:lnTo>
                  <a:lnTo>
                    <a:pt x="40674" y="50826"/>
                  </a:lnTo>
                  <a:lnTo>
                    <a:pt x="40596" y="50930"/>
                  </a:lnTo>
                  <a:lnTo>
                    <a:pt x="40505" y="51008"/>
                  </a:lnTo>
                  <a:lnTo>
                    <a:pt x="40402" y="51085"/>
                  </a:lnTo>
                  <a:lnTo>
                    <a:pt x="40272" y="51124"/>
                  </a:lnTo>
                  <a:lnTo>
                    <a:pt x="38301" y="51643"/>
                  </a:lnTo>
                  <a:lnTo>
                    <a:pt x="38172" y="51656"/>
                  </a:lnTo>
                  <a:lnTo>
                    <a:pt x="38042" y="51656"/>
                  </a:lnTo>
                  <a:lnTo>
                    <a:pt x="37925" y="51630"/>
                  </a:lnTo>
                  <a:lnTo>
                    <a:pt x="37822" y="51578"/>
                  </a:lnTo>
                  <a:lnTo>
                    <a:pt x="37718" y="51500"/>
                  </a:lnTo>
                  <a:lnTo>
                    <a:pt x="37627" y="51410"/>
                  </a:lnTo>
                  <a:lnTo>
                    <a:pt x="37562" y="51306"/>
                  </a:lnTo>
                  <a:lnTo>
                    <a:pt x="37523" y="51176"/>
                  </a:lnTo>
                  <a:lnTo>
                    <a:pt x="36823" y="48505"/>
                  </a:lnTo>
                  <a:lnTo>
                    <a:pt x="36797" y="48376"/>
                  </a:lnTo>
                  <a:lnTo>
                    <a:pt x="36810" y="48246"/>
                  </a:lnTo>
                  <a:lnTo>
                    <a:pt x="36836" y="48129"/>
                  </a:lnTo>
                  <a:lnTo>
                    <a:pt x="36888" y="48026"/>
                  </a:lnTo>
                  <a:lnTo>
                    <a:pt x="36966" y="47922"/>
                  </a:lnTo>
                  <a:lnTo>
                    <a:pt x="37057" y="47831"/>
                  </a:lnTo>
                  <a:lnTo>
                    <a:pt x="37160" y="47766"/>
                  </a:lnTo>
                  <a:lnTo>
                    <a:pt x="37277" y="47727"/>
                  </a:lnTo>
                  <a:lnTo>
                    <a:pt x="39261" y="47209"/>
                  </a:lnTo>
                  <a:lnTo>
                    <a:pt x="39377" y="47183"/>
                  </a:lnTo>
                  <a:close/>
                  <a:moveTo>
                    <a:pt x="33063" y="48868"/>
                  </a:moveTo>
                  <a:lnTo>
                    <a:pt x="33180" y="48907"/>
                  </a:lnTo>
                  <a:lnTo>
                    <a:pt x="33297" y="48959"/>
                  </a:lnTo>
                  <a:lnTo>
                    <a:pt x="33400" y="49024"/>
                  </a:lnTo>
                  <a:lnTo>
                    <a:pt x="33478" y="49115"/>
                  </a:lnTo>
                  <a:lnTo>
                    <a:pt x="33543" y="49231"/>
                  </a:lnTo>
                  <a:lnTo>
                    <a:pt x="33595" y="49348"/>
                  </a:lnTo>
                  <a:lnTo>
                    <a:pt x="34295" y="52019"/>
                  </a:lnTo>
                  <a:lnTo>
                    <a:pt x="34308" y="52149"/>
                  </a:lnTo>
                  <a:lnTo>
                    <a:pt x="34308" y="52278"/>
                  </a:lnTo>
                  <a:lnTo>
                    <a:pt x="34282" y="52395"/>
                  </a:lnTo>
                  <a:lnTo>
                    <a:pt x="34230" y="52512"/>
                  </a:lnTo>
                  <a:lnTo>
                    <a:pt x="34152" y="52615"/>
                  </a:lnTo>
                  <a:lnTo>
                    <a:pt x="34062" y="52693"/>
                  </a:lnTo>
                  <a:lnTo>
                    <a:pt x="33958" y="52758"/>
                  </a:lnTo>
                  <a:lnTo>
                    <a:pt x="33828" y="52810"/>
                  </a:lnTo>
                  <a:lnTo>
                    <a:pt x="31857" y="53316"/>
                  </a:lnTo>
                  <a:lnTo>
                    <a:pt x="31728" y="53341"/>
                  </a:lnTo>
                  <a:lnTo>
                    <a:pt x="31611" y="53328"/>
                  </a:lnTo>
                  <a:lnTo>
                    <a:pt x="31481" y="53303"/>
                  </a:lnTo>
                  <a:lnTo>
                    <a:pt x="31378" y="53251"/>
                  </a:lnTo>
                  <a:lnTo>
                    <a:pt x="31274" y="53186"/>
                  </a:lnTo>
                  <a:lnTo>
                    <a:pt x="31183" y="53095"/>
                  </a:lnTo>
                  <a:lnTo>
                    <a:pt x="31118" y="52978"/>
                  </a:lnTo>
                  <a:lnTo>
                    <a:pt x="31079" y="52862"/>
                  </a:lnTo>
                  <a:lnTo>
                    <a:pt x="30379" y="50191"/>
                  </a:lnTo>
                  <a:lnTo>
                    <a:pt x="30353" y="50061"/>
                  </a:lnTo>
                  <a:lnTo>
                    <a:pt x="30366" y="49932"/>
                  </a:lnTo>
                  <a:lnTo>
                    <a:pt x="30392" y="49815"/>
                  </a:lnTo>
                  <a:lnTo>
                    <a:pt x="30444" y="49698"/>
                  </a:lnTo>
                  <a:lnTo>
                    <a:pt x="30522" y="49594"/>
                  </a:lnTo>
                  <a:lnTo>
                    <a:pt x="30613" y="49517"/>
                  </a:lnTo>
                  <a:lnTo>
                    <a:pt x="30716" y="49452"/>
                  </a:lnTo>
                  <a:lnTo>
                    <a:pt x="30833" y="49400"/>
                  </a:lnTo>
                  <a:lnTo>
                    <a:pt x="32817" y="48894"/>
                  </a:lnTo>
                  <a:lnTo>
                    <a:pt x="32933" y="48868"/>
                  </a:lnTo>
                  <a:close/>
                  <a:moveTo>
                    <a:pt x="26619" y="50554"/>
                  </a:moveTo>
                  <a:lnTo>
                    <a:pt x="26736" y="50580"/>
                  </a:lnTo>
                  <a:lnTo>
                    <a:pt x="26853" y="50632"/>
                  </a:lnTo>
                  <a:lnTo>
                    <a:pt x="26956" y="50709"/>
                  </a:lnTo>
                  <a:lnTo>
                    <a:pt x="27034" y="50800"/>
                  </a:lnTo>
                  <a:lnTo>
                    <a:pt x="27112" y="50904"/>
                  </a:lnTo>
                  <a:lnTo>
                    <a:pt x="27151" y="51034"/>
                  </a:lnTo>
                  <a:lnTo>
                    <a:pt x="27851" y="53704"/>
                  </a:lnTo>
                  <a:lnTo>
                    <a:pt x="27864" y="53834"/>
                  </a:lnTo>
                  <a:lnTo>
                    <a:pt x="27864" y="53951"/>
                  </a:lnTo>
                  <a:lnTo>
                    <a:pt x="27838" y="54081"/>
                  </a:lnTo>
                  <a:lnTo>
                    <a:pt x="27786" y="54184"/>
                  </a:lnTo>
                  <a:lnTo>
                    <a:pt x="27708" y="54288"/>
                  </a:lnTo>
                  <a:lnTo>
                    <a:pt x="27618" y="54379"/>
                  </a:lnTo>
                  <a:lnTo>
                    <a:pt x="27514" y="54444"/>
                  </a:lnTo>
                  <a:lnTo>
                    <a:pt x="27384" y="54482"/>
                  </a:lnTo>
                  <a:lnTo>
                    <a:pt x="25413" y="55001"/>
                  </a:lnTo>
                  <a:lnTo>
                    <a:pt x="25284" y="55027"/>
                  </a:lnTo>
                  <a:lnTo>
                    <a:pt x="25167" y="55014"/>
                  </a:lnTo>
                  <a:lnTo>
                    <a:pt x="25037" y="54988"/>
                  </a:lnTo>
                  <a:lnTo>
                    <a:pt x="24934" y="54936"/>
                  </a:lnTo>
                  <a:lnTo>
                    <a:pt x="24830" y="54858"/>
                  </a:lnTo>
                  <a:lnTo>
                    <a:pt x="24739" y="54768"/>
                  </a:lnTo>
                  <a:lnTo>
                    <a:pt x="24674" y="54664"/>
                  </a:lnTo>
                  <a:lnTo>
                    <a:pt x="24636" y="54547"/>
                  </a:lnTo>
                  <a:lnTo>
                    <a:pt x="23935" y="51863"/>
                  </a:lnTo>
                  <a:lnTo>
                    <a:pt x="23909" y="51734"/>
                  </a:lnTo>
                  <a:lnTo>
                    <a:pt x="23922" y="51617"/>
                  </a:lnTo>
                  <a:lnTo>
                    <a:pt x="23948" y="51487"/>
                  </a:lnTo>
                  <a:lnTo>
                    <a:pt x="24000" y="51384"/>
                  </a:lnTo>
                  <a:lnTo>
                    <a:pt x="24078" y="51280"/>
                  </a:lnTo>
                  <a:lnTo>
                    <a:pt x="24169" y="51189"/>
                  </a:lnTo>
                  <a:lnTo>
                    <a:pt x="24273" y="51124"/>
                  </a:lnTo>
                  <a:lnTo>
                    <a:pt x="24389" y="51085"/>
                  </a:lnTo>
                  <a:lnTo>
                    <a:pt x="26373" y="50567"/>
                  </a:lnTo>
                  <a:lnTo>
                    <a:pt x="26490" y="50554"/>
                  </a:lnTo>
                  <a:close/>
                  <a:moveTo>
                    <a:pt x="20046" y="52226"/>
                  </a:moveTo>
                  <a:lnTo>
                    <a:pt x="20175" y="52239"/>
                  </a:lnTo>
                  <a:lnTo>
                    <a:pt x="20305" y="52265"/>
                  </a:lnTo>
                  <a:lnTo>
                    <a:pt x="20409" y="52317"/>
                  </a:lnTo>
                  <a:lnTo>
                    <a:pt x="20512" y="52395"/>
                  </a:lnTo>
                  <a:lnTo>
                    <a:pt x="20590" y="52486"/>
                  </a:lnTo>
                  <a:lnTo>
                    <a:pt x="20668" y="52589"/>
                  </a:lnTo>
                  <a:lnTo>
                    <a:pt x="20707" y="52706"/>
                  </a:lnTo>
                  <a:lnTo>
                    <a:pt x="21407" y="55377"/>
                  </a:lnTo>
                  <a:lnTo>
                    <a:pt x="21420" y="55507"/>
                  </a:lnTo>
                  <a:lnTo>
                    <a:pt x="21420" y="55636"/>
                  </a:lnTo>
                  <a:lnTo>
                    <a:pt x="21394" y="55753"/>
                  </a:lnTo>
                  <a:lnTo>
                    <a:pt x="21342" y="55870"/>
                  </a:lnTo>
                  <a:lnTo>
                    <a:pt x="21264" y="55973"/>
                  </a:lnTo>
                  <a:lnTo>
                    <a:pt x="21174" y="56051"/>
                  </a:lnTo>
                  <a:lnTo>
                    <a:pt x="21070" y="56116"/>
                  </a:lnTo>
                  <a:lnTo>
                    <a:pt x="20940" y="56168"/>
                  </a:lnTo>
                  <a:lnTo>
                    <a:pt x="18970" y="56687"/>
                  </a:lnTo>
                  <a:lnTo>
                    <a:pt x="18840" y="56700"/>
                  </a:lnTo>
                  <a:lnTo>
                    <a:pt x="18723" y="56700"/>
                  </a:lnTo>
                  <a:lnTo>
                    <a:pt x="18594" y="56661"/>
                  </a:lnTo>
                  <a:lnTo>
                    <a:pt x="18490" y="56609"/>
                  </a:lnTo>
                  <a:lnTo>
                    <a:pt x="18386" y="56544"/>
                  </a:lnTo>
                  <a:lnTo>
                    <a:pt x="18295" y="56453"/>
                  </a:lnTo>
                  <a:lnTo>
                    <a:pt x="18231" y="56349"/>
                  </a:lnTo>
                  <a:lnTo>
                    <a:pt x="18192" y="56220"/>
                  </a:lnTo>
                  <a:lnTo>
                    <a:pt x="17492" y="53549"/>
                  </a:lnTo>
                  <a:lnTo>
                    <a:pt x="17466" y="53419"/>
                  </a:lnTo>
                  <a:lnTo>
                    <a:pt x="17479" y="53290"/>
                  </a:lnTo>
                  <a:lnTo>
                    <a:pt x="17504" y="53173"/>
                  </a:lnTo>
                  <a:lnTo>
                    <a:pt x="17556" y="53056"/>
                  </a:lnTo>
                  <a:lnTo>
                    <a:pt x="17634" y="52965"/>
                  </a:lnTo>
                  <a:lnTo>
                    <a:pt x="17725" y="52875"/>
                  </a:lnTo>
                  <a:lnTo>
                    <a:pt x="17829" y="52810"/>
                  </a:lnTo>
                  <a:lnTo>
                    <a:pt x="17945" y="52758"/>
                  </a:lnTo>
                  <a:lnTo>
                    <a:pt x="19929" y="52252"/>
                  </a:lnTo>
                  <a:lnTo>
                    <a:pt x="20046" y="52226"/>
                  </a:lnTo>
                  <a:close/>
                  <a:moveTo>
                    <a:pt x="13732" y="53912"/>
                  </a:moveTo>
                  <a:lnTo>
                    <a:pt x="13861" y="53951"/>
                  </a:lnTo>
                  <a:lnTo>
                    <a:pt x="13965" y="54003"/>
                  </a:lnTo>
                  <a:lnTo>
                    <a:pt x="14069" y="54068"/>
                  </a:lnTo>
                  <a:lnTo>
                    <a:pt x="14146" y="54158"/>
                  </a:lnTo>
                  <a:lnTo>
                    <a:pt x="14224" y="54262"/>
                  </a:lnTo>
                  <a:lnTo>
                    <a:pt x="14263" y="54392"/>
                  </a:lnTo>
                  <a:lnTo>
                    <a:pt x="14963" y="57063"/>
                  </a:lnTo>
                  <a:lnTo>
                    <a:pt x="14976" y="57192"/>
                  </a:lnTo>
                  <a:lnTo>
                    <a:pt x="14976" y="57322"/>
                  </a:lnTo>
                  <a:lnTo>
                    <a:pt x="14950" y="57439"/>
                  </a:lnTo>
                  <a:lnTo>
                    <a:pt x="14898" y="57555"/>
                  </a:lnTo>
                  <a:lnTo>
                    <a:pt x="14821" y="57646"/>
                  </a:lnTo>
                  <a:lnTo>
                    <a:pt x="14730" y="57737"/>
                  </a:lnTo>
                  <a:lnTo>
                    <a:pt x="14626" y="57802"/>
                  </a:lnTo>
                  <a:lnTo>
                    <a:pt x="14496" y="57841"/>
                  </a:lnTo>
                  <a:lnTo>
                    <a:pt x="12526" y="58359"/>
                  </a:lnTo>
                  <a:lnTo>
                    <a:pt x="12396" y="58385"/>
                  </a:lnTo>
                  <a:lnTo>
                    <a:pt x="12279" y="58372"/>
                  </a:lnTo>
                  <a:lnTo>
                    <a:pt x="12150" y="58346"/>
                  </a:lnTo>
                  <a:lnTo>
                    <a:pt x="12046" y="58294"/>
                  </a:lnTo>
                  <a:lnTo>
                    <a:pt x="11942" y="58217"/>
                  </a:lnTo>
                  <a:lnTo>
                    <a:pt x="11851" y="58126"/>
                  </a:lnTo>
                  <a:lnTo>
                    <a:pt x="11787" y="58022"/>
                  </a:lnTo>
                  <a:lnTo>
                    <a:pt x="11748" y="57905"/>
                  </a:lnTo>
                  <a:lnTo>
                    <a:pt x="11048" y="55221"/>
                  </a:lnTo>
                  <a:lnTo>
                    <a:pt x="11022" y="55105"/>
                  </a:lnTo>
                  <a:lnTo>
                    <a:pt x="11035" y="54975"/>
                  </a:lnTo>
                  <a:lnTo>
                    <a:pt x="11061" y="54858"/>
                  </a:lnTo>
                  <a:lnTo>
                    <a:pt x="11112" y="54742"/>
                  </a:lnTo>
                  <a:lnTo>
                    <a:pt x="11190" y="54638"/>
                  </a:lnTo>
                  <a:lnTo>
                    <a:pt x="11281" y="54560"/>
                  </a:lnTo>
                  <a:lnTo>
                    <a:pt x="11385" y="54482"/>
                  </a:lnTo>
                  <a:lnTo>
                    <a:pt x="11501" y="54444"/>
                  </a:lnTo>
                  <a:lnTo>
                    <a:pt x="13485" y="53925"/>
                  </a:lnTo>
                  <a:lnTo>
                    <a:pt x="13602" y="53912"/>
                  </a:lnTo>
                  <a:close/>
                  <a:moveTo>
                    <a:pt x="84303" y="1"/>
                  </a:moveTo>
                  <a:lnTo>
                    <a:pt x="84173" y="27"/>
                  </a:lnTo>
                  <a:lnTo>
                    <a:pt x="52006" y="8416"/>
                  </a:lnTo>
                  <a:lnTo>
                    <a:pt x="18295" y="17193"/>
                  </a:lnTo>
                  <a:lnTo>
                    <a:pt x="481" y="21848"/>
                  </a:lnTo>
                  <a:lnTo>
                    <a:pt x="351" y="21887"/>
                  </a:lnTo>
                  <a:lnTo>
                    <a:pt x="247" y="21952"/>
                  </a:lnTo>
                  <a:lnTo>
                    <a:pt x="157" y="22043"/>
                  </a:lnTo>
                  <a:lnTo>
                    <a:pt x="92" y="22146"/>
                  </a:lnTo>
                  <a:lnTo>
                    <a:pt x="40" y="22250"/>
                  </a:lnTo>
                  <a:lnTo>
                    <a:pt x="14" y="22380"/>
                  </a:lnTo>
                  <a:lnTo>
                    <a:pt x="1" y="22496"/>
                  </a:lnTo>
                  <a:lnTo>
                    <a:pt x="27" y="22626"/>
                  </a:lnTo>
                  <a:lnTo>
                    <a:pt x="9971" y="60784"/>
                  </a:lnTo>
                  <a:lnTo>
                    <a:pt x="10010" y="60900"/>
                  </a:lnTo>
                  <a:lnTo>
                    <a:pt x="10075" y="61017"/>
                  </a:lnTo>
                  <a:lnTo>
                    <a:pt x="10166" y="61108"/>
                  </a:lnTo>
                  <a:lnTo>
                    <a:pt x="10270" y="61173"/>
                  </a:lnTo>
                  <a:lnTo>
                    <a:pt x="10373" y="61225"/>
                  </a:lnTo>
                  <a:lnTo>
                    <a:pt x="10503" y="61250"/>
                  </a:lnTo>
                  <a:lnTo>
                    <a:pt x="10620" y="61263"/>
                  </a:lnTo>
                  <a:lnTo>
                    <a:pt x="10749" y="61238"/>
                  </a:lnTo>
                  <a:lnTo>
                    <a:pt x="93184" y="39754"/>
                  </a:lnTo>
                  <a:lnTo>
                    <a:pt x="94442" y="39416"/>
                  </a:lnTo>
                  <a:lnTo>
                    <a:pt x="94559" y="39378"/>
                  </a:lnTo>
                  <a:lnTo>
                    <a:pt x="94675" y="39313"/>
                  </a:lnTo>
                  <a:lnTo>
                    <a:pt x="94766" y="39222"/>
                  </a:lnTo>
                  <a:lnTo>
                    <a:pt x="94831" y="39118"/>
                  </a:lnTo>
                  <a:lnTo>
                    <a:pt x="94883" y="39014"/>
                  </a:lnTo>
                  <a:lnTo>
                    <a:pt x="94909" y="38885"/>
                  </a:lnTo>
                  <a:lnTo>
                    <a:pt x="94922" y="38768"/>
                  </a:lnTo>
                  <a:lnTo>
                    <a:pt x="94896" y="38638"/>
                  </a:lnTo>
                  <a:lnTo>
                    <a:pt x="87856" y="11579"/>
                  </a:lnTo>
                  <a:lnTo>
                    <a:pt x="84951" y="481"/>
                  </a:lnTo>
                  <a:lnTo>
                    <a:pt x="84912" y="364"/>
                  </a:lnTo>
                  <a:lnTo>
                    <a:pt x="84848" y="260"/>
                  </a:lnTo>
                  <a:lnTo>
                    <a:pt x="84757" y="170"/>
                  </a:lnTo>
                  <a:lnTo>
                    <a:pt x="84653" y="92"/>
                  </a:lnTo>
                  <a:lnTo>
                    <a:pt x="84549" y="40"/>
                  </a:lnTo>
                  <a:lnTo>
                    <a:pt x="84420" y="14"/>
                  </a:lnTo>
                  <a:lnTo>
                    <a:pt x="84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3;p15">
              <a:extLst>
                <a:ext uri="{FF2B5EF4-FFF2-40B4-BE49-F238E27FC236}">
                  <a16:creationId xmlns:a16="http://schemas.microsoft.com/office/drawing/2014/main" id="{D3A2828C-8D0D-D6A5-93F6-353EBB5F5322}"/>
                </a:ext>
              </a:extLst>
            </p:cNvPr>
            <p:cNvSpPr/>
            <p:nvPr/>
          </p:nvSpPr>
          <p:spPr>
            <a:xfrm>
              <a:off x="3545500" y="2064325"/>
              <a:ext cx="753650" cy="715725"/>
            </a:xfrm>
            <a:custGeom>
              <a:avLst/>
              <a:gdLst/>
              <a:ahLst/>
              <a:cxnLst/>
              <a:rect l="l" t="t" r="r" b="b"/>
              <a:pathLst>
                <a:path w="30146" h="28629" extrusionOk="0">
                  <a:moveTo>
                    <a:pt x="23922" y="0"/>
                  </a:moveTo>
                  <a:lnTo>
                    <a:pt x="23792" y="13"/>
                  </a:lnTo>
                  <a:lnTo>
                    <a:pt x="14975" y="2321"/>
                  </a:lnTo>
                  <a:lnTo>
                    <a:pt x="480" y="6107"/>
                  </a:lnTo>
                  <a:lnTo>
                    <a:pt x="363" y="6146"/>
                  </a:lnTo>
                  <a:lnTo>
                    <a:pt x="246" y="6211"/>
                  </a:lnTo>
                  <a:lnTo>
                    <a:pt x="156" y="6301"/>
                  </a:lnTo>
                  <a:lnTo>
                    <a:pt x="91" y="6392"/>
                  </a:lnTo>
                  <a:lnTo>
                    <a:pt x="39" y="6509"/>
                  </a:lnTo>
                  <a:lnTo>
                    <a:pt x="0" y="6626"/>
                  </a:lnTo>
                  <a:lnTo>
                    <a:pt x="0" y="6755"/>
                  </a:lnTo>
                  <a:lnTo>
                    <a:pt x="26" y="6885"/>
                  </a:lnTo>
                  <a:lnTo>
                    <a:pt x="3955" y="21964"/>
                  </a:lnTo>
                  <a:lnTo>
                    <a:pt x="5562" y="28148"/>
                  </a:lnTo>
                  <a:lnTo>
                    <a:pt x="5614" y="28265"/>
                  </a:lnTo>
                  <a:lnTo>
                    <a:pt x="5679" y="28382"/>
                  </a:lnTo>
                  <a:lnTo>
                    <a:pt x="5757" y="28473"/>
                  </a:lnTo>
                  <a:lnTo>
                    <a:pt x="5861" y="28537"/>
                  </a:lnTo>
                  <a:lnTo>
                    <a:pt x="5977" y="28589"/>
                  </a:lnTo>
                  <a:lnTo>
                    <a:pt x="6094" y="28615"/>
                  </a:lnTo>
                  <a:lnTo>
                    <a:pt x="6224" y="28628"/>
                  </a:lnTo>
                  <a:lnTo>
                    <a:pt x="6353" y="28602"/>
                  </a:lnTo>
                  <a:lnTo>
                    <a:pt x="11760" y="27202"/>
                  </a:lnTo>
                  <a:lnTo>
                    <a:pt x="29665" y="22534"/>
                  </a:lnTo>
                  <a:lnTo>
                    <a:pt x="29782" y="22483"/>
                  </a:lnTo>
                  <a:lnTo>
                    <a:pt x="29886" y="22418"/>
                  </a:lnTo>
                  <a:lnTo>
                    <a:pt x="29976" y="22327"/>
                  </a:lnTo>
                  <a:lnTo>
                    <a:pt x="30054" y="22236"/>
                  </a:lnTo>
                  <a:lnTo>
                    <a:pt x="30106" y="22119"/>
                  </a:lnTo>
                  <a:lnTo>
                    <a:pt x="30132" y="22003"/>
                  </a:lnTo>
                  <a:lnTo>
                    <a:pt x="30145" y="21873"/>
                  </a:lnTo>
                  <a:lnTo>
                    <a:pt x="30119" y="21743"/>
                  </a:lnTo>
                  <a:lnTo>
                    <a:pt x="25270" y="3112"/>
                  </a:lnTo>
                  <a:lnTo>
                    <a:pt x="24583" y="480"/>
                  </a:lnTo>
                  <a:lnTo>
                    <a:pt x="24531" y="363"/>
                  </a:lnTo>
                  <a:lnTo>
                    <a:pt x="24466" y="247"/>
                  </a:lnTo>
                  <a:lnTo>
                    <a:pt x="24388" y="156"/>
                  </a:lnTo>
                  <a:lnTo>
                    <a:pt x="24285" y="91"/>
                  </a:lnTo>
                  <a:lnTo>
                    <a:pt x="24168" y="39"/>
                  </a:lnTo>
                  <a:lnTo>
                    <a:pt x="240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4;p15">
              <a:extLst>
                <a:ext uri="{FF2B5EF4-FFF2-40B4-BE49-F238E27FC236}">
                  <a16:creationId xmlns:a16="http://schemas.microsoft.com/office/drawing/2014/main" id="{5C6096B3-A320-6A5E-BDFB-C693E0E144B5}"/>
                </a:ext>
              </a:extLst>
            </p:cNvPr>
            <p:cNvSpPr/>
            <p:nvPr/>
          </p:nvSpPr>
          <p:spPr>
            <a:xfrm>
              <a:off x="2845675" y="2246800"/>
              <a:ext cx="753650" cy="715725"/>
            </a:xfrm>
            <a:custGeom>
              <a:avLst/>
              <a:gdLst/>
              <a:ahLst/>
              <a:cxnLst/>
              <a:rect l="l" t="t" r="r" b="b"/>
              <a:pathLst>
                <a:path w="30146" h="28629" extrusionOk="0">
                  <a:moveTo>
                    <a:pt x="23922" y="1"/>
                  </a:moveTo>
                  <a:lnTo>
                    <a:pt x="23792" y="14"/>
                  </a:lnTo>
                  <a:lnTo>
                    <a:pt x="19202" y="1207"/>
                  </a:lnTo>
                  <a:lnTo>
                    <a:pt x="6626" y="4500"/>
                  </a:lnTo>
                  <a:lnTo>
                    <a:pt x="2620" y="5550"/>
                  </a:lnTo>
                  <a:lnTo>
                    <a:pt x="480" y="6095"/>
                  </a:lnTo>
                  <a:lnTo>
                    <a:pt x="363" y="6147"/>
                  </a:lnTo>
                  <a:lnTo>
                    <a:pt x="247" y="6211"/>
                  </a:lnTo>
                  <a:lnTo>
                    <a:pt x="156" y="6302"/>
                  </a:lnTo>
                  <a:lnTo>
                    <a:pt x="91" y="6393"/>
                  </a:lnTo>
                  <a:lnTo>
                    <a:pt x="39" y="6510"/>
                  </a:lnTo>
                  <a:lnTo>
                    <a:pt x="13" y="6626"/>
                  </a:lnTo>
                  <a:lnTo>
                    <a:pt x="0" y="6756"/>
                  </a:lnTo>
                  <a:lnTo>
                    <a:pt x="26" y="6886"/>
                  </a:lnTo>
                  <a:lnTo>
                    <a:pt x="610" y="9129"/>
                  </a:lnTo>
                  <a:lnTo>
                    <a:pt x="1686" y="13304"/>
                  </a:lnTo>
                  <a:lnTo>
                    <a:pt x="5096" y="26373"/>
                  </a:lnTo>
                  <a:lnTo>
                    <a:pt x="5563" y="28149"/>
                  </a:lnTo>
                  <a:lnTo>
                    <a:pt x="5615" y="28266"/>
                  </a:lnTo>
                  <a:lnTo>
                    <a:pt x="5679" y="28383"/>
                  </a:lnTo>
                  <a:lnTo>
                    <a:pt x="5757" y="28473"/>
                  </a:lnTo>
                  <a:lnTo>
                    <a:pt x="5861" y="28538"/>
                  </a:lnTo>
                  <a:lnTo>
                    <a:pt x="5978" y="28590"/>
                  </a:lnTo>
                  <a:lnTo>
                    <a:pt x="6094" y="28616"/>
                  </a:lnTo>
                  <a:lnTo>
                    <a:pt x="6224" y="28629"/>
                  </a:lnTo>
                  <a:lnTo>
                    <a:pt x="6354" y="28603"/>
                  </a:lnTo>
                  <a:lnTo>
                    <a:pt x="27176" y="23183"/>
                  </a:lnTo>
                  <a:lnTo>
                    <a:pt x="29666" y="22535"/>
                  </a:lnTo>
                  <a:lnTo>
                    <a:pt x="29782" y="22483"/>
                  </a:lnTo>
                  <a:lnTo>
                    <a:pt x="29899" y="22418"/>
                  </a:lnTo>
                  <a:lnTo>
                    <a:pt x="29977" y="22328"/>
                  </a:lnTo>
                  <a:lnTo>
                    <a:pt x="30055" y="22237"/>
                  </a:lnTo>
                  <a:lnTo>
                    <a:pt x="30106" y="22120"/>
                  </a:lnTo>
                  <a:lnTo>
                    <a:pt x="30132" y="22003"/>
                  </a:lnTo>
                  <a:lnTo>
                    <a:pt x="30145" y="21874"/>
                  </a:lnTo>
                  <a:lnTo>
                    <a:pt x="30119" y="21744"/>
                  </a:lnTo>
                  <a:lnTo>
                    <a:pt x="29445" y="19138"/>
                  </a:lnTo>
                  <a:lnTo>
                    <a:pt x="24583" y="481"/>
                  </a:lnTo>
                  <a:lnTo>
                    <a:pt x="24531" y="364"/>
                  </a:lnTo>
                  <a:lnTo>
                    <a:pt x="24466" y="247"/>
                  </a:lnTo>
                  <a:lnTo>
                    <a:pt x="24389" y="156"/>
                  </a:lnTo>
                  <a:lnTo>
                    <a:pt x="24285" y="92"/>
                  </a:lnTo>
                  <a:lnTo>
                    <a:pt x="24168" y="40"/>
                  </a:lnTo>
                  <a:lnTo>
                    <a:pt x="2405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5;p15">
              <a:extLst>
                <a:ext uri="{FF2B5EF4-FFF2-40B4-BE49-F238E27FC236}">
                  <a16:creationId xmlns:a16="http://schemas.microsoft.com/office/drawing/2014/main" id="{69E9C289-74C9-A7D2-A2C7-02C1F4E51ABA}"/>
                </a:ext>
              </a:extLst>
            </p:cNvPr>
            <p:cNvSpPr/>
            <p:nvPr/>
          </p:nvSpPr>
          <p:spPr>
            <a:xfrm>
              <a:off x="2145850" y="2429300"/>
              <a:ext cx="753650" cy="715725"/>
            </a:xfrm>
            <a:custGeom>
              <a:avLst/>
              <a:gdLst/>
              <a:ahLst/>
              <a:cxnLst/>
              <a:rect l="l" t="t" r="r" b="b"/>
              <a:pathLst>
                <a:path w="30146" h="28629" extrusionOk="0">
                  <a:moveTo>
                    <a:pt x="23922" y="0"/>
                  </a:moveTo>
                  <a:lnTo>
                    <a:pt x="23793" y="13"/>
                  </a:lnTo>
                  <a:lnTo>
                    <a:pt x="10321" y="3540"/>
                  </a:lnTo>
                  <a:lnTo>
                    <a:pt x="481" y="6094"/>
                  </a:lnTo>
                  <a:lnTo>
                    <a:pt x="364" y="6146"/>
                  </a:lnTo>
                  <a:lnTo>
                    <a:pt x="247" y="6211"/>
                  </a:lnTo>
                  <a:lnTo>
                    <a:pt x="156" y="6302"/>
                  </a:lnTo>
                  <a:lnTo>
                    <a:pt x="92" y="6392"/>
                  </a:lnTo>
                  <a:lnTo>
                    <a:pt x="40" y="6509"/>
                  </a:lnTo>
                  <a:lnTo>
                    <a:pt x="14" y="6626"/>
                  </a:lnTo>
                  <a:lnTo>
                    <a:pt x="1" y="6756"/>
                  </a:lnTo>
                  <a:lnTo>
                    <a:pt x="27" y="6885"/>
                  </a:lnTo>
                  <a:lnTo>
                    <a:pt x="2698" y="17141"/>
                  </a:lnTo>
                  <a:lnTo>
                    <a:pt x="5563" y="28149"/>
                  </a:lnTo>
                  <a:lnTo>
                    <a:pt x="5615" y="28265"/>
                  </a:lnTo>
                  <a:lnTo>
                    <a:pt x="5680" y="28382"/>
                  </a:lnTo>
                  <a:lnTo>
                    <a:pt x="5758" y="28460"/>
                  </a:lnTo>
                  <a:lnTo>
                    <a:pt x="5861" y="28538"/>
                  </a:lnTo>
                  <a:lnTo>
                    <a:pt x="5978" y="28590"/>
                  </a:lnTo>
                  <a:lnTo>
                    <a:pt x="6095" y="28616"/>
                  </a:lnTo>
                  <a:lnTo>
                    <a:pt x="6224" y="28628"/>
                  </a:lnTo>
                  <a:lnTo>
                    <a:pt x="6354" y="28603"/>
                  </a:lnTo>
                  <a:lnTo>
                    <a:pt x="14833" y="26398"/>
                  </a:lnTo>
                  <a:lnTo>
                    <a:pt x="18840" y="25348"/>
                  </a:lnTo>
                  <a:lnTo>
                    <a:pt x="29666" y="22535"/>
                  </a:lnTo>
                  <a:lnTo>
                    <a:pt x="29783" y="22483"/>
                  </a:lnTo>
                  <a:lnTo>
                    <a:pt x="29899" y="22418"/>
                  </a:lnTo>
                  <a:lnTo>
                    <a:pt x="29990" y="22327"/>
                  </a:lnTo>
                  <a:lnTo>
                    <a:pt x="30055" y="22236"/>
                  </a:lnTo>
                  <a:lnTo>
                    <a:pt x="30107" y="22120"/>
                  </a:lnTo>
                  <a:lnTo>
                    <a:pt x="30133" y="22003"/>
                  </a:lnTo>
                  <a:lnTo>
                    <a:pt x="30146" y="21873"/>
                  </a:lnTo>
                  <a:lnTo>
                    <a:pt x="30120" y="21744"/>
                  </a:lnTo>
                  <a:lnTo>
                    <a:pt x="27177" y="10464"/>
                  </a:lnTo>
                  <a:lnTo>
                    <a:pt x="26100" y="6302"/>
                  </a:lnTo>
                  <a:lnTo>
                    <a:pt x="24584" y="480"/>
                  </a:lnTo>
                  <a:lnTo>
                    <a:pt x="24532" y="363"/>
                  </a:lnTo>
                  <a:lnTo>
                    <a:pt x="24467" y="247"/>
                  </a:lnTo>
                  <a:lnTo>
                    <a:pt x="24389" y="156"/>
                  </a:lnTo>
                  <a:lnTo>
                    <a:pt x="24285" y="91"/>
                  </a:lnTo>
                  <a:lnTo>
                    <a:pt x="24169" y="39"/>
                  </a:lnTo>
                  <a:lnTo>
                    <a:pt x="240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6;p15">
              <a:extLst>
                <a:ext uri="{FF2B5EF4-FFF2-40B4-BE49-F238E27FC236}">
                  <a16:creationId xmlns:a16="http://schemas.microsoft.com/office/drawing/2014/main" id="{0E6EE8AC-27FF-F306-4EA9-F6795A273262}"/>
                </a:ext>
              </a:extLst>
            </p:cNvPr>
            <p:cNvSpPr/>
            <p:nvPr/>
          </p:nvSpPr>
          <p:spPr>
            <a:xfrm>
              <a:off x="2642775" y="3123925"/>
              <a:ext cx="528350" cy="799025"/>
            </a:xfrm>
            <a:custGeom>
              <a:avLst/>
              <a:gdLst/>
              <a:ahLst/>
              <a:cxnLst/>
              <a:rect l="l" t="t" r="r" b="b"/>
              <a:pathLst>
                <a:path w="21134" h="31961" extrusionOk="0">
                  <a:moveTo>
                    <a:pt x="726" y="1"/>
                  </a:moveTo>
                  <a:lnTo>
                    <a:pt x="596" y="14"/>
                  </a:lnTo>
                  <a:lnTo>
                    <a:pt x="467" y="53"/>
                  </a:lnTo>
                  <a:lnTo>
                    <a:pt x="389" y="91"/>
                  </a:lnTo>
                  <a:lnTo>
                    <a:pt x="324" y="117"/>
                  </a:lnTo>
                  <a:lnTo>
                    <a:pt x="259" y="169"/>
                  </a:lnTo>
                  <a:lnTo>
                    <a:pt x="207" y="208"/>
                  </a:lnTo>
                  <a:lnTo>
                    <a:pt x="130" y="299"/>
                  </a:lnTo>
                  <a:lnTo>
                    <a:pt x="78" y="403"/>
                  </a:lnTo>
                  <a:lnTo>
                    <a:pt x="26" y="519"/>
                  </a:lnTo>
                  <a:lnTo>
                    <a:pt x="0" y="636"/>
                  </a:lnTo>
                  <a:lnTo>
                    <a:pt x="0" y="753"/>
                  </a:lnTo>
                  <a:lnTo>
                    <a:pt x="13" y="869"/>
                  </a:lnTo>
                  <a:lnTo>
                    <a:pt x="52" y="986"/>
                  </a:lnTo>
                  <a:lnTo>
                    <a:pt x="104" y="1103"/>
                  </a:lnTo>
                  <a:lnTo>
                    <a:pt x="2632" y="5174"/>
                  </a:lnTo>
                  <a:lnTo>
                    <a:pt x="8467" y="14548"/>
                  </a:lnTo>
                  <a:lnTo>
                    <a:pt x="11773" y="19877"/>
                  </a:lnTo>
                  <a:lnTo>
                    <a:pt x="14923" y="24908"/>
                  </a:lnTo>
                  <a:lnTo>
                    <a:pt x="17568" y="29121"/>
                  </a:lnTo>
                  <a:lnTo>
                    <a:pt x="19371" y="31961"/>
                  </a:lnTo>
                  <a:lnTo>
                    <a:pt x="21134" y="30444"/>
                  </a:lnTo>
                  <a:lnTo>
                    <a:pt x="21017" y="30314"/>
                  </a:lnTo>
                  <a:lnTo>
                    <a:pt x="20680" y="29951"/>
                  </a:lnTo>
                  <a:lnTo>
                    <a:pt x="20213" y="29433"/>
                  </a:lnTo>
                  <a:lnTo>
                    <a:pt x="19954" y="29121"/>
                  </a:lnTo>
                  <a:lnTo>
                    <a:pt x="19695" y="28784"/>
                  </a:lnTo>
                  <a:lnTo>
                    <a:pt x="19435" y="28421"/>
                  </a:lnTo>
                  <a:lnTo>
                    <a:pt x="19189" y="28058"/>
                  </a:lnTo>
                  <a:lnTo>
                    <a:pt x="18956" y="27682"/>
                  </a:lnTo>
                  <a:lnTo>
                    <a:pt x="18761" y="27319"/>
                  </a:lnTo>
                  <a:lnTo>
                    <a:pt x="18683" y="27138"/>
                  </a:lnTo>
                  <a:lnTo>
                    <a:pt x="18606" y="26956"/>
                  </a:lnTo>
                  <a:lnTo>
                    <a:pt x="18541" y="26775"/>
                  </a:lnTo>
                  <a:lnTo>
                    <a:pt x="18489" y="26606"/>
                  </a:lnTo>
                  <a:lnTo>
                    <a:pt x="18463" y="26438"/>
                  </a:lnTo>
                  <a:lnTo>
                    <a:pt x="18437" y="26282"/>
                  </a:lnTo>
                  <a:lnTo>
                    <a:pt x="18437" y="26126"/>
                  </a:lnTo>
                  <a:lnTo>
                    <a:pt x="18463" y="25984"/>
                  </a:lnTo>
                  <a:lnTo>
                    <a:pt x="18580" y="25400"/>
                  </a:lnTo>
                  <a:lnTo>
                    <a:pt x="18800" y="24545"/>
                  </a:lnTo>
                  <a:lnTo>
                    <a:pt x="19267" y="22768"/>
                  </a:lnTo>
                  <a:lnTo>
                    <a:pt x="19306" y="22600"/>
                  </a:lnTo>
                  <a:lnTo>
                    <a:pt x="19319" y="22418"/>
                  </a:lnTo>
                  <a:lnTo>
                    <a:pt x="19332" y="22250"/>
                  </a:lnTo>
                  <a:lnTo>
                    <a:pt x="19319" y="22081"/>
                  </a:lnTo>
                  <a:lnTo>
                    <a:pt x="19293" y="21913"/>
                  </a:lnTo>
                  <a:lnTo>
                    <a:pt x="19241" y="21744"/>
                  </a:lnTo>
                  <a:lnTo>
                    <a:pt x="19176" y="21575"/>
                  </a:lnTo>
                  <a:lnTo>
                    <a:pt x="19098" y="21433"/>
                  </a:lnTo>
                  <a:lnTo>
                    <a:pt x="18696" y="20823"/>
                  </a:lnTo>
                  <a:lnTo>
                    <a:pt x="18256" y="20162"/>
                  </a:lnTo>
                  <a:lnTo>
                    <a:pt x="17750" y="19462"/>
                  </a:lnTo>
                  <a:lnTo>
                    <a:pt x="17218" y="18723"/>
                  </a:lnTo>
                  <a:lnTo>
                    <a:pt x="16635" y="17958"/>
                  </a:lnTo>
                  <a:lnTo>
                    <a:pt x="16012" y="17154"/>
                  </a:lnTo>
                  <a:lnTo>
                    <a:pt x="15364" y="16324"/>
                  </a:lnTo>
                  <a:lnTo>
                    <a:pt x="14690" y="15482"/>
                  </a:lnTo>
                  <a:lnTo>
                    <a:pt x="13264" y="13744"/>
                  </a:lnTo>
                  <a:lnTo>
                    <a:pt x="11786" y="11981"/>
                  </a:lnTo>
                  <a:lnTo>
                    <a:pt x="10282" y="10231"/>
                  </a:lnTo>
                  <a:lnTo>
                    <a:pt x="8804" y="8506"/>
                  </a:lnTo>
                  <a:lnTo>
                    <a:pt x="7351" y="6860"/>
                  </a:lnTo>
                  <a:lnTo>
                    <a:pt x="5990" y="5317"/>
                  </a:lnTo>
                  <a:lnTo>
                    <a:pt x="3643" y="2711"/>
                  </a:lnTo>
                  <a:lnTo>
                    <a:pt x="2023" y="934"/>
                  </a:lnTo>
                  <a:lnTo>
                    <a:pt x="1426" y="286"/>
                  </a:lnTo>
                  <a:lnTo>
                    <a:pt x="1335" y="195"/>
                  </a:lnTo>
                  <a:lnTo>
                    <a:pt x="1219" y="117"/>
                  </a:lnTo>
                  <a:lnTo>
                    <a:pt x="1102" y="66"/>
                  </a:lnTo>
                  <a:lnTo>
                    <a:pt x="985" y="27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7;p15">
              <a:extLst>
                <a:ext uri="{FF2B5EF4-FFF2-40B4-BE49-F238E27FC236}">
                  <a16:creationId xmlns:a16="http://schemas.microsoft.com/office/drawing/2014/main" id="{543273EC-9CFD-6808-9C00-46A3B7F7CAA2}"/>
                </a:ext>
              </a:extLst>
            </p:cNvPr>
            <p:cNvSpPr/>
            <p:nvPr/>
          </p:nvSpPr>
          <p:spPr>
            <a:xfrm>
              <a:off x="3069325" y="3838650"/>
              <a:ext cx="335200" cy="543300"/>
            </a:xfrm>
            <a:custGeom>
              <a:avLst/>
              <a:gdLst/>
              <a:ahLst/>
              <a:cxnLst/>
              <a:rect l="l" t="t" r="r" b="b"/>
              <a:pathLst>
                <a:path w="13408" h="21732" extrusionOk="0">
                  <a:moveTo>
                    <a:pt x="5680" y="7599"/>
                  </a:moveTo>
                  <a:lnTo>
                    <a:pt x="5835" y="7625"/>
                  </a:lnTo>
                  <a:lnTo>
                    <a:pt x="6004" y="7677"/>
                  </a:lnTo>
                  <a:lnTo>
                    <a:pt x="6159" y="7767"/>
                  </a:lnTo>
                  <a:lnTo>
                    <a:pt x="6315" y="7897"/>
                  </a:lnTo>
                  <a:lnTo>
                    <a:pt x="6471" y="8040"/>
                  </a:lnTo>
                  <a:lnTo>
                    <a:pt x="9699" y="11787"/>
                  </a:lnTo>
                  <a:lnTo>
                    <a:pt x="9816" y="11929"/>
                  </a:lnTo>
                  <a:lnTo>
                    <a:pt x="9932" y="12085"/>
                  </a:lnTo>
                  <a:lnTo>
                    <a:pt x="10036" y="12240"/>
                  </a:lnTo>
                  <a:lnTo>
                    <a:pt x="10140" y="12396"/>
                  </a:lnTo>
                  <a:lnTo>
                    <a:pt x="10231" y="12565"/>
                  </a:lnTo>
                  <a:lnTo>
                    <a:pt x="10308" y="12733"/>
                  </a:lnTo>
                  <a:lnTo>
                    <a:pt x="10386" y="12902"/>
                  </a:lnTo>
                  <a:lnTo>
                    <a:pt x="10451" y="13070"/>
                  </a:lnTo>
                  <a:lnTo>
                    <a:pt x="10516" y="13252"/>
                  </a:lnTo>
                  <a:lnTo>
                    <a:pt x="10568" y="13433"/>
                  </a:lnTo>
                  <a:lnTo>
                    <a:pt x="10645" y="13796"/>
                  </a:lnTo>
                  <a:lnTo>
                    <a:pt x="10697" y="14159"/>
                  </a:lnTo>
                  <a:lnTo>
                    <a:pt x="10723" y="14535"/>
                  </a:lnTo>
                  <a:lnTo>
                    <a:pt x="10723" y="14898"/>
                  </a:lnTo>
                  <a:lnTo>
                    <a:pt x="10684" y="15274"/>
                  </a:lnTo>
                  <a:lnTo>
                    <a:pt x="10619" y="15637"/>
                  </a:lnTo>
                  <a:lnTo>
                    <a:pt x="10568" y="15819"/>
                  </a:lnTo>
                  <a:lnTo>
                    <a:pt x="10516" y="15987"/>
                  </a:lnTo>
                  <a:lnTo>
                    <a:pt x="10464" y="16169"/>
                  </a:lnTo>
                  <a:lnTo>
                    <a:pt x="10386" y="16338"/>
                  </a:lnTo>
                  <a:lnTo>
                    <a:pt x="10321" y="16506"/>
                  </a:lnTo>
                  <a:lnTo>
                    <a:pt x="10231" y="16675"/>
                  </a:lnTo>
                  <a:lnTo>
                    <a:pt x="10140" y="16843"/>
                  </a:lnTo>
                  <a:lnTo>
                    <a:pt x="10049" y="16999"/>
                  </a:lnTo>
                  <a:lnTo>
                    <a:pt x="9945" y="17154"/>
                  </a:lnTo>
                  <a:lnTo>
                    <a:pt x="9829" y="17297"/>
                  </a:lnTo>
                  <a:lnTo>
                    <a:pt x="9621" y="17543"/>
                  </a:lnTo>
                  <a:lnTo>
                    <a:pt x="9401" y="17764"/>
                  </a:lnTo>
                  <a:lnTo>
                    <a:pt x="9167" y="17958"/>
                  </a:lnTo>
                  <a:lnTo>
                    <a:pt x="8921" y="18140"/>
                  </a:lnTo>
                  <a:lnTo>
                    <a:pt x="8662" y="18282"/>
                  </a:lnTo>
                  <a:lnTo>
                    <a:pt x="8389" y="18399"/>
                  </a:lnTo>
                  <a:lnTo>
                    <a:pt x="8117" y="18490"/>
                  </a:lnTo>
                  <a:lnTo>
                    <a:pt x="7832" y="18568"/>
                  </a:lnTo>
                  <a:lnTo>
                    <a:pt x="7547" y="18607"/>
                  </a:lnTo>
                  <a:lnTo>
                    <a:pt x="7261" y="18632"/>
                  </a:lnTo>
                  <a:lnTo>
                    <a:pt x="6963" y="18619"/>
                  </a:lnTo>
                  <a:lnTo>
                    <a:pt x="6678" y="18594"/>
                  </a:lnTo>
                  <a:lnTo>
                    <a:pt x="6380" y="18542"/>
                  </a:lnTo>
                  <a:lnTo>
                    <a:pt x="6095" y="18464"/>
                  </a:lnTo>
                  <a:lnTo>
                    <a:pt x="5809" y="18360"/>
                  </a:lnTo>
                  <a:lnTo>
                    <a:pt x="5524" y="18231"/>
                  </a:lnTo>
                  <a:lnTo>
                    <a:pt x="5265" y="18088"/>
                  </a:lnTo>
                  <a:lnTo>
                    <a:pt x="5005" y="17919"/>
                  </a:lnTo>
                  <a:lnTo>
                    <a:pt x="4772" y="17738"/>
                  </a:lnTo>
                  <a:lnTo>
                    <a:pt x="4552" y="17530"/>
                  </a:lnTo>
                  <a:lnTo>
                    <a:pt x="4344" y="17310"/>
                  </a:lnTo>
                  <a:lnTo>
                    <a:pt x="4150" y="17077"/>
                  </a:lnTo>
                  <a:lnTo>
                    <a:pt x="3968" y="16817"/>
                  </a:lnTo>
                  <a:lnTo>
                    <a:pt x="3800" y="16558"/>
                  </a:lnTo>
                  <a:lnTo>
                    <a:pt x="3644" y="16273"/>
                  </a:lnTo>
                  <a:lnTo>
                    <a:pt x="3514" y="15987"/>
                  </a:lnTo>
                  <a:lnTo>
                    <a:pt x="3385" y="15689"/>
                  </a:lnTo>
                  <a:lnTo>
                    <a:pt x="3281" y="15378"/>
                  </a:lnTo>
                  <a:lnTo>
                    <a:pt x="3177" y="15054"/>
                  </a:lnTo>
                  <a:lnTo>
                    <a:pt x="3099" y="14730"/>
                  </a:lnTo>
                  <a:lnTo>
                    <a:pt x="3035" y="14393"/>
                  </a:lnTo>
                  <a:lnTo>
                    <a:pt x="2983" y="14056"/>
                  </a:lnTo>
                  <a:lnTo>
                    <a:pt x="2944" y="13718"/>
                  </a:lnTo>
                  <a:lnTo>
                    <a:pt x="2918" y="13368"/>
                  </a:lnTo>
                  <a:lnTo>
                    <a:pt x="2905" y="13018"/>
                  </a:lnTo>
                  <a:lnTo>
                    <a:pt x="2905" y="12668"/>
                  </a:lnTo>
                  <a:lnTo>
                    <a:pt x="2918" y="12318"/>
                  </a:lnTo>
                  <a:lnTo>
                    <a:pt x="2957" y="11968"/>
                  </a:lnTo>
                  <a:lnTo>
                    <a:pt x="2996" y="11631"/>
                  </a:lnTo>
                  <a:lnTo>
                    <a:pt x="3048" y="11281"/>
                  </a:lnTo>
                  <a:lnTo>
                    <a:pt x="3125" y="10944"/>
                  </a:lnTo>
                  <a:lnTo>
                    <a:pt x="3203" y="10607"/>
                  </a:lnTo>
                  <a:lnTo>
                    <a:pt x="3307" y="10270"/>
                  </a:lnTo>
                  <a:lnTo>
                    <a:pt x="3424" y="9958"/>
                  </a:lnTo>
                  <a:lnTo>
                    <a:pt x="3540" y="9634"/>
                  </a:lnTo>
                  <a:lnTo>
                    <a:pt x="3683" y="9336"/>
                  </a:lnTo>
                  <a:lnTo>
                    <a:pt x="3839" y="9038"/>
                  </a:lnTo>
                  <a:lnTo>
                    <a:pt x="4007" y="8753"/>
                  </a:lnTo>
                  <a:lnTo>
                    <a:pt x="4124" y="8571"/>
                  </a:lnTo>
                  <a:lnTo>
                    <a:pt x="4266" y="8390"/>
                  </a:lnTo>
                  <a:lnTo>
                    <a:pt x="4409" y="8221"/>
                  </a:lnTo>
                  <a:lnTo>
                    <a:pt x="4552" y="8078"/>
                  </a:lnTo>
                  <a:lnTo>
                    <a:pt x="4707" y="7949"/>
                  </a:lnTo>
                  <a:lnTo>
                    <a:pt x="4863" y="7832"/>
                  </a:lnTo>
                  <a:lnTo>
                    <a:pt x="5018" y="7741"/>
                  </a:lnTo>
                  <a:lnTo>
                    <a:pt x="5187" y="7664"/>
                  </a:lnTo>
                  <a:lnTo>
                    <a:pt x="5343" y="7612"/>
                  </a:lnTo>
                  <a:lnTo>
                    <a:pt x="5511" y="7599"/>
                  </a:lnTo>
                  <a:close/>
                  <a:moveTo>
                    <a:pt x="3112" y="1"/>
                  </a:moveTo>
                  <a:lnTo>
                    <a:pt x="3048" y="14"/>
                  </a:lnTo>
                  <a:lnTo>
                    <a:pt x="2983" y="40"/>
                  </a:lnTo>
                  <a:lnTo>
                    <a:pt x="2931" y="79"/>
                  </a:lnTo>
                  <a:lnTo>
                    <a:pt x="1064" y="1648"/>
                  </a:lnTo>
                  <a:lnTo>
                    <a:pt x="1012" y="1686"/>
                  </a:lnTo>
                  <a:lnTo>
                    <a:pt x="973" y="1751"/>
                  </a:lnTo>
                  <a:lnTo>
                    <a:pt x="947" y="1816"/>
                  </a:lnTo>
                  <a:lnTo>
                    <a:pt x="934" y="1881"/>
                  </a:lnTo>
                  <a:lnTo>
                    <a:pt x="921" y="1946"/>
                  </a:lnTo>
                  <a:lnTo>
                    <a:pt x="921" y="2024"/>
                  </a:lnTo>
                  <a:lnTo>
                    <a:pt x="934" y="2088"/>
                  </a:lnTo>
                  <a:lnTo>
                    <a:pt x="973" y="2153"/>
                  </a:lnTo>
                  <a:lnTo>
                    <a:pt x="1401" y="3022"/>
                  </a:lnTo>
                  <a:lnTo>
                    <a:pt x="1842" y="3929"/>
                  </a:lnTo>
                  <a:lnTo>
                    <a:pt x="1920" y="4124"/>
                  </a:lnTo>
                  <a:lnTo>
                    <a:pt x="1971" y="4305"/>
                  </a:lnTo>
                  <a:lnTo>
                    <a:pt x="1997" y="4513"/>
                  </a:lnTo>
                  <a:lnTo>
                    <a:pt x="2010" y="4707"/>
                  </a:lnTo>
                  <a:lnTo>
                    <a:pt x="1984" y="4902"/>
                  </a:lnTo>
                  <a:lnTo>
                    <a:pt x="1946" y="5096"/>
                  </a:lnTo>
                  <a:lnTo>
                    <a:pt x="1881" y="5278"/>
                  </a:lnTo>
                  <a:lnTo>
                    <a:pt x="1790" y="5446"/>
                  </a:lnTo>
                  <a:lnTo>
                    <a:pt x="1557" y="5861"/>
                  </a:lnTo>
                  <a:lnTo>
                    <a:pt x="1349" y="6263"/>
                  </a:lnTo>
                  <a:lnTo>
                    <a:pt x="1142" y="6691"/>
                  </a:lnTo>
                  <a:lnTo>
                    <a:pt x="960" y="7119"/>
                  </a:lnTo>
                  <a:lnTo>
                    <a:pt x="792" y="7560"/>
                  </a:lnTo>
                  <a:lnTo>
                    <a:pt x="649" y="8001"/>
                  </a:lnTo>
                  <a:lnTo>
                    <a:pt x="506" y="8454"/>
                  </a:lnTo>
                  <a:lnTo>
                    <a:pt x="390" y="8921"/>
                  </a:lnTo>
                  <a:lnTo>
                    <a:pt x="286" y="9375"/>
                  </a:lnTo>
                  <a:lnTo>
                    <a:pt x="195" y="9842"/>
                  </a:lnTo>
                  <a:lnTo>
                    <a:pt x="117" y="10309"/>
                  </a:lnTo>
                  <a:lnTo>
                    <a:pt x="66" y="10788"/>
                  </a:lnTo>
                  <a:lnTo>
                    <a:pt x="27" y="11255"/>
                  </a:lnTo>
                  <a:lnTo>
                    <a:pt x="1" y="11735"/>
                  </a:lnTo>
                  <a:lnTo>
                    <a:pt x="1" y="12214"/>
                  </a:lnTo>
                  <a:lnTo>
                    <a:pt x="14" y="12681"/>
                  </a:lnTo>
                  <a:lnTo>
                    <a:pt x="40" y="13161"/>
                  </a:lnTo>
                  <a:lnTo>
                    <a:pt x="78" y="13628"/>
                  </a:lnTo>
                  <a:lnTo>
                    <a:pt x="143" y="14094"/>
                  </a:lnTo>
                  <a:lnTo>
                    <a:pt x="221" y="14561"/>
                  </a:lnTo>
                  <a:lnTo>
                    <a:pt x="312" y="15015"/>
                  </a:lnTo>
                  <a:lnTo>
                    <a:pt x="429" y="15469"/>
                  </a:lnTo>
                  <a:lnTo>
                    <a:pt x="558" y="15923"/>
                  </a:lnTo>
                  <a:lnTo>
                    <a:pt x="714" y="16363"/>
                  </a:lnTo>
                  <a:lnTo>
                    <a:pt x="882" y="16804"/>
                  </a:lnTo>
                  <a:lnTo>
                    <a:pt x="1064" y="17219"/>
                  </a:lnTo>
                  <a:lnTo>
                    <a:pt x="1271" y="17647"/>
                  </a:lnTo>
                  <a:lnTo>
                    <a:pt x="1492" y="18049"/>
                  </a:lnTo>
                  <a:lnTo>
                    <a:pt x="1738" y="18451"/>
                  </a:lnTo>
                  <a:lnTo>
                    <a:pt x="1997" y="18827"/>
                  </a:lnTo>
                  <a:lnTo>
                    <a:pt x="2270" y="19203"/>
                  </a:lnTo>
                  <a:lnTo>
                    <a:pt x="2568" y="19566"/>
                  </a:lnTo>
                  <a:lnTo>
                    <a:pt x="2801" y="19825"/>
                  </a:lnTo>
                  <a:lnTo>
                    <a:pt x="3048" y="20059"/>
                  </a:lnTo>
                  <a:lnTo>
                    <a:pt x="3294" y="20292"/>
                  </a:lnTo>
                  <a:lnTo>
                    <a:pt x="3553" y="20499"/>
                  </a:lnTo>
                  <a:lnTo>
                    <a:pt x="3813" y="20694"/>
                  </a:lnTo>
                  <a:lnTo>
                    <a:pt x="4085" y="20863"/>
                  </a:lnTo>
                  <a:lnTo>
                    <a:pt x="4357" y="21031"/>
                  </a:lnTo>
                  <a:lnTo>
                    <a:pt x="4642" y="21174"/>
                  </a:lnTo>
                  <a:lnTo>
                    <a:pt x="4928" y="21303"/>
                  </a:lnTo>
                  <a:lnTo>
                    <a:pt x="5226" y="21407"/>
                  </a:lnTo>
                  <a:lnTo>
                    <a:pt x="5524" y="21498"/>
                  </a:lnTo>
                  <a:lnTo>
                    <a:pt x="5809" y="21589"/>
                  </a:lnTo>
                  <a:lnTo>
                    <a:pt x="6120" y="21640"/>
                  </a:lnTo>
                  <a:lnTo>
                    <a:pt x="6419" y="21692"/>
                  </a:lnTo>
                  <a:lnTo>
                    <a:pt x="6717" y="21718"/>
                  </a:lnTo>
                  <a:lnTo>
                    <a:pt x="7028" y="21731"/>
                  </a:lnTo>
                  <a:lnTo>
                    <a:pt x="7326" y="21731"/>
                  </a:lnTo>
                  <a:lnTo>
                    <a:pt x="7637" y="21718"/>
                  </a:lnTo>
                  <a:lnTo>
                    <a:pt x="7949" y="21679"/>
                  </a:lnTo>
                  <a:lnTo>
                    <a:pt x="8247" y="21627"/>
                  </a:lnTo>
                  <a:lnTo>
                    <a:pt x="8558" y="21550"/>
                  </a:lnTo>
                  <a:lnTo>
                    <a:pt x="8856" y="21472"/>
                  </a:lnTo>
                  <a:lnTo>
                    <a:pt x="9154" y="21368"/>
                  </a:lnTo>
                  <a:lnTo>
                    <a:pt x="9440" y="21239"/>
                  </a:lnTo>
                  <a:lnTo>
                    <a:pt x="9725" y="21109"/>
                  </a:lnTo>
                  <a:lnTo>
                    <a:pt x="10010" y="20953"/>
                  </a:lnTo>
                  <a:lnTo>
                    <a:pt x="10295" y="20785"/>
                  </a:lnTo>
                  <a:lnTo>
                    <a:pt x="10568" y="20603"/>
                  </a:lnTo>
                  <a:lnTo>
                    <a:pt x="10827" y="20396"/>
                  </a:lnTo>
                  <a:lnTo>
                    <a:pt x="11086" y="20175"/>
                  </a:lnTo>
                  <a:lnTo>
                    <a:pt x="11333" y="19942"/>
                  </a:lnTo>
                  <a:lnTo>
                    <a:pt x="11579" y="19683"/>
                  </a:lnTo>
                  <a:lnTo>
                    <a:pt x="11799" y="19423"/>
                  </a:lnTo>
                  <a:lnTo>
                    <a:pt x="12007" y="19151"/>
                  </a:lnTo>
                  <a:lnTo>
                    <a:pt x="12201" y="18866"/>
                  </a:lnTo>
                  <a:lnTo>
                    <a:pt x="12383" y="18568"/>
                  </a:lnTo>
                  <a:lnTo>
                    <a:pt x="12551" y="18269"/>
                  </a:lnTo>
                  <a:lnTo>
                    <a:pt x="12707" y="17958"/>
                  </a:lnTo>
                  <a:lnTo>
                    <a:pt x="12837" y="17647"/>
                  </a:lnTo>
                  <a:lnTo>
                    <a:pt x="12953" y="17323"/>
                  </a:lnTo>
                  <a:lnTo>
                    <a:pt x="13070" y="16999"/>
                  </a:lnTo>
                  <a:lnTo>
                    <a:pt x="13161" y="16675"/>
                  </a:lnTo>
                  <a:lnTo>
                    <a:pt x="13239" y="16338"/>
                  </a:lnTo>
                  <a:lnTo>
                    <a:pt x="13303" y="16000"/>
                  </a:lnTo>
                  <a:lnTo>
                    <a:pt x="13342" y="15663"/>
                  </a:lnTo>
                  <a:lnTo>
                    <a:pt x="13381" y="15313"/>
                  </a:lnTo>
                  <a:lnTo>
                    <a:pt x="13394" y="14976"/>
                  </a:lnTo>
                  <a:lnTo>
                    <a:pt x="13407" y="14626"/>
                  </a:lnTo>
                  <a:lnTo>
                    <a:pt x="13394" y="14289"/>
                  </a:lnTo>
                  <a:lnTo>
                    <a:pt x="13368" y="13939"/>
                  </a:lnTo>
                  <a:lnTo>
                    <a:pt x="13329" y="13602"/>
                  </a:lnTo>
                  <a:lnTo>
                    <a:pt x="13277" y="13252"/>
                  </a:lnTo>
                  <a:lnTo>
                    <a:pt x="13213" y="12915"/>
                  </a:lnTo>
                  <a:lnTo>
                    <a:pt x="13122" y="12578"/>
                  </a:lnTo>
                  <a:lnTo>
                    <a:pt x="13031" y="12253"/>
                  </a:lnTo>
                  <a:lnTo>
                    <a:pt x="12914" y="11916"/>
                  </a:lnTo>
                  <a:lnTo>
                    <a:pt x="12798" y="11592"/>
                  </a:lnTo>
                  <a:lnTo>
                    <a:pt x="12655" y="11281"/>
                  </a:lnTo>
                  <a:lnTo>
                    <a:pt x="12500" y="10970"/>
                  </a:lnTo>
                  <a:lnTo>
                    <a:pt x="12331" y="10659"/>
                  </a:lnTo>
                  <a:lnTo>
                    <a:pt x="12162" y="10373"/>
                  </a:lnTo>
                  <a:lnTo>
                    <a:pt x="11968" y="10075"/>
                  </a:lnTo>
                  <a:lnTo>
                    <a:pt x="11748" y="9803"/>
                  </a:lnTo>
                  <a:lnTo>
                    <a:pt x="11527" y="9531"/>
                  </a:lnTo>
                  <a:lnTo>
                    <a:pt x="3398" y="118"/>
                  </a:lnTo>
                  <a:lnTo>
                    <a:pt x="3346" y="66"/>
                  </a:lnTo>
                  <a:lnTo>
                    <a:pt x="3294" y="40"/>
                  </a:lnTo>
                  <a:lnTo>
                    <a:pt x="3229" y="14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8;p15">
              <a:extLst>
                <a:ext uri="{FF2B5EF4-FFF2-40B4-BE49-F238E27FC236}">
                  <a16:creationId xmlns:a16="http://schemas.microsoft.com/office/drawing/2014/main" id="{E726B4D4-AD2F-C432-6874-A2A1E6DA771B}"/>
                </a:ext>
              </a:extLst>
            </p:cNvPr>
            <p:cNvSpPr/>
            <p:nvPr/>
          </p:nvSpPr>
          <p:spPr>
            <a:xfrm>
              <a:off x="3027525" y="3691175"/>
              <a:ext cx="40850" cy="40550"/>
            </a:xfrm>
            <a:custGeom>
              <a:avLst/>
              <a:gdLst/>
              <a:ahLst/>
              <a:cxnLst/>
              <a:rect l="l" t="t" r="r" b="b"/>
              <a:pathLst>
                <a:path w="1634" h="1622" extrusionOk="0">
                  <a:moveTo>
                    <a:pt x="726" y="1"/>
                  </a:moveTo>
                  <a:lnTo>
                    <a:pt x="571" y="39"/>
                  </a:lnTo>
                  <a:lnTo>
                    <a:pt x="428" y="104"/>
                  </a:lnTo>
                  <a:lnTo>
                    <a:pt x="298" y="182"/>
                  </a:lnTo>
                  <a:lnTo>
                    <a:pt x="182" y="299"/>
                  </a:lnTo>
                  <a:lnTo>
                    <a:pt x="143" y="364"/>
                  </a:lnTo>
                  <a:lnTo>
                    <a:pt x="104" y="428"/>
                  </a:lnTo>
                  <a:lnTo>
                    <a:pt x="65" y="506"/>
                  </a:lnTo>
                  <a:lnTo>
                    <a:pt x="39" y="584"/>
                  </a:lnTo>
                  <a:lnTo>
                    <a:pt x="13" y="662"/>
                  </a:lnTo>
                  <a:lnTo>
                    <a:pt x="13" y="753"/>
                  </a:lnTo>
                  <a:lnTo>
                    <a:pt x="0" y="830"/>
                  </a:lnTo>
                  <a:lnTo>
                    <a:pt x="13" y="908"/>
                  </a:lnTo>
                  <a:lnTo>
                    <a:pt x="52" y="1064"/>
                  </a:lnTo>
                  <a:lnTo>
                    <a:pt x="104" y="1206"/>
                  </a:lnTo>
                  <a:lnTo>
                    <a:pt x="195" y="1336"/>
                  </a:lnTo>
                  <a:lnTo>
                    <a:pt x="311" y="1440"/>
                  </a:lnTo>
                  <a:lnTo>
                    <a:pt x="376" y="1492"/>
                  </a:lnTo>
                  <a:lnTo>
                    <a:pt x="441" y="1530"/>
                  </a:lnTo>
                  <a:lnTo>
                    <a:pt x="519" y="1569"/>
                  </a:lnTo>
                  <a:lnTo>
                    <a:pt x="597" y="1595"/>
                  </a:lnTo>
                  <a:lnTo>
                    <a:pt x="674" y="1608"/>
                  </a:lnTo>
                  <a:lnTo>
                    <a:pt x="752" y="1621"/>
                  </a:lnTo>
                  <a:lnTo>
                    <a:pt x="908" y="1621"/>
                  </a:lnTo>
                  <a:lnTo>
                    <a:pt x="1063" y="1582"/>
                  </a:lnTo>
                  <a:lnTo>
                    <a:pt x="1206" y="1518"/>
                  </a:lnTo>
                  <a:lnTo>
                    <a:pt x="1336" y="1440"/>
                  </a:lnTo>
                  <a:lnTo>
                    <a:pt x="1452" y="1323"/>
                  </a:lnTo>
                  <a:lnTo>
                    <a:pt x="1491" y="1258"/>
                  </a:lnTo>
                  <a:lnTo>
                    <a:pt x="1543" y="1193"/>
                  </a:lnTo>
                  <a:lnTo>
                    <a:pt x="1569" y="1116"/>
                  </a:lnTo>
                  <a:lnTo>
                    <a:pt x="1595" y="1038"/>
                  </a:lnTo>
                  <a:lnTo>
                    <a:pt x="1621" y="960"/>
                  </a:lnTo>
                  <a:lnTo>
                    <a:pt x="1634" y="869"/>
                  </a:lnTo>
                  <a:lnTo>
                    <a:pt x="1634" y="791"/>
                  </a:lnTo>
                  <a:lnTo>
                    <a:pt x="1621" y="714"/>
                  </a:lnTo>
                  <a:lnTo>
                    <a:pt x="1595" y="558"/>
                  </a:lnTo>
                  <a:lnTo>
                    <a:pt x="1530" y="415"/>
                  </a:lnTo>
                  <a:lnTo>
                    <a:pt x="1439" y="286"/>
                  </a:lnTo>
                  <a:lnTo>
                    <a:pt x="1336" y="182"/>
                  </a:lnTo>
                  <a:lnTo>
                    <a:pt x="1271" y="130"/>
                  </a:lnTo>
                  <a:lnTo>
                    <a:pt x="1193" y="91"/>
                  </a:lnTo>
                  <a:lnTo>
                    <a:pt x="1128" y="52"/>
                  </a:lnTo>
                  <a:lnTo>
                    <a:pt x="1050" y="26"/>
                  </a:lnTo>
                  <a:lnTo>
                    <a:pt x="960" y="13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9;p15">
              <a:extLst>
                <a:ext uri="{FF2B5EF4-FFF2-40B4-BE49-F238E27FC236}">
                  <a16:creationId xmlns:a16="http://schemas.microsoft.com/office/drawing/2014/main" id="{0F886447-5C9C-FDC2-F62D-79CCBFDC617A}"/>
                </a:ext>
              </a:extLst>
            </p:cNvPr>
            <p:cNvSpPr/>
            <p:nvPr/>
          </p:nvSpPr>
          <p:spPr>
            <a:xfrm>
              <a:off x="4047575" y="884125"/>
              <a:ext cx="2299800" cy="2209675"/>
            </a:xfrm>
            <a:custGeom>
              <a:avLst/>
              <a:gdLst/>
              <a:ahLst/>
              <a:cxnLst/>
              <a:rect l="l" t="t" r="r" b="b"/>
              <a:pathLst>
                <a:path w="91992" h="88387" extrusionOk="0">
                  <a:moveTo>
                    <a:pt x="65075" y="3151"/>
                  </a:moveTo>
                  <a:lnTo>
                    <a:pt x="65192" y="3164"/>
                  </a:lnTo>
                  <a:lnTo>
                    <a:pt x="65308" y="3203"/>
                  </a:lnTo>
                  <a:lnTo>
                    <a:pt x="65425" y="3268"/>
                  </a:lnTo>
                  <a:lnTo>
                    <a:pt x="65516" y="3359"/>
                  </a:lnTo>
                  <a:lnTo>
                    <a:pt x="67357" y="5420"/>
                  </a:lnTo>
                  <a:lnTo>
                    <a:pt x="67435" y="5524"/>
                  </a:lnTo>
                  <a:lnTo>
                    <a:pt x="67487" y="5640"/>
                  </a:lnTo>
                  <a:lnTo>
                    <a:pt x="67525" y="5757"/>
                  </a:lnTo>
                  <a:lnTo>
                    <a:pt x="67525" y="5874"/>
                  </a:lnTo>
                  <a:lnTo>
                    <a:pt x="67512" y="6004"/>
                  </a:lnTo>
                  <a:lnTo>
                    <a:pt x="67461" y="6120"/>
                  </a:lnTo>
                  <a:lnTo>
                    <a:pt x="67396" y="6224"/>
                  </a:lnTo>
                  <a:lnTo>
                    <a:pt x="67318" y="6328"/>
                  </a:lnTo>
                  <a:lnTo>
                    <a:pt x="65801" y="7689"/>
                  </a:lnTo>
                  <a:lnTo>
                    <a:pt x="65684" y="7767"/>
                  </a:lnTo>
                  <a:lnTo>
                    <a:pt x="65581" y="7819"/>
                  </a:lnTo>
                  <a:lnTo>
                    <a:pt x="65451" y="7845"/>
                  </a:lnTo>
                  <a:lnTo>
                    <a:pt x="65334" y="7845"/>
                  </a:lnTo>
                  <a:lnTo>
                    <a:pt x="65205" y="7832"/>
                  </a:lnTo>
                  <a:lnTo>
                    <a:pt x="65088" y="7793"/>
                  </a:lnTo>
                  <a:lnTo>
                    <a:pt x="64984" y="7728"/>
                  </a:lnTo>
                  <a:lnTo>
                    <a:pt x="64893" y="7637"/>
                  </a:lnTo>
                  <a:lnTo>
                    <a:pt x="63039" y="5576"/>
                  </a:lnTo>
                  <a:lnTo>
                    <a:pt x="62962" y="5472"/>
                  </a:lnTo>
                  <a:lnTo>
                    <a:pt x="62910" y="5355"/>
                  </a:lnTo>
                  <a:lnTo>
                    <a:pt x="62884" y="5239"/>
                  </a:lnTo>
                  <a:lnTo>
                    <a:pt x="62884" y="5109"/>
                  </a:lnTo>
                  <a:lnTo>
                    <a:pt x="62897" y="4992"/>
                  </a:lnTo>
                  <a:lnTo>
                    <a:pt x="62936" y="4876"/>
                  </a:lnTo>
                  <a:lnTo>
                    <a:pt x="63000" y="4772"/>
                  </a:lnTo>
                  <a:lnTo>
                    <a:pt x="63091" y="4668"/>
                  </a:lnTo>
                  <a:lnTo>
                    <a:pt x="64608" y="3307"/>
                  </a:lnTo>
                  <a:lnTo>
                    <a:pt x="64712" y="3229"/>
                  </a:lnTo>
                  <a:lnTo>
                    <a:pt x="64829" y="3177"/>
                  </a:lnTo>
                  <a:lnTo>
                    <a:pt x="64945" y="3151"/>
                  </a:lnTo>
                  <a:close/>
                  <a:moveTo>
                    <a:pt x="60122" y="7585"/>
                  </a:moveTo>
                  <a:lnTo>
                    <a:pt x="60239" y="7611"/>
                  </a:lnTo>
                  <a:lnTo>
                    <a:pt x="60355" y="7650"/>
                  </a:lnTo>
                  <a:lnTo>
                    <a:pt x="60459" y="7715"/>
                  </a:lnTo>
                  <a:lnTo>
                    <a:pt x="60563" y="7806"/>
                  </a:lnTo>
                  <a:lnTo>
                    <a:pt x="62404" y="9867"/>
                  </a:lnTo>
                  <a:lnTo>
                    <a:pt x="62482" y="9971"/>
                  </a:lnTo>
                  <a:lnTo>
                    <a:pt x="62534" y="10088"/>
                  </a:lnTo>
                  <a:lnTo>
                    <a:pt x="62560" y="10204"/>
                  </a:lnTo>
                  <a:lnTo>
                    <a:pt x="62573" y="10321"/>
                  </a:lnTo>
                  <a:lnTo>
                    <a:pt x="62547" y="10451"/>
                  </a:lnTo>
                  <a:lnTo>
                    <a:pt x="62508" y="10567"/>
                  </a:lnTo>
                  <a:lnTo>
                    <a:pt x="62443" y="10671"/>
                  </a:lnTo>
                  <a:lnTo>
                    <a:pt x="62352" y="10775"/>
                  </a:lnTo>
                  <a:lnTo>
                    <a:pt x="60835" y="12123"/>
                  </a:lnTo>
                  <a:lnTo>
                    <a:pt x="60731" y="12201"/>
                  </a:lnTo>
                  <a:lnTo>
                    <a:pt x="60615" y="12253"/>
                  </a:lnTo>
                  <a:lnTo>
                    <a:pt x="60498" y="12292"/>
                  </a:lnTo>
                  <a:lnTo>
                    <a:pt x="60368" y="12292"/>
                  </a:lnTo>
                  <a:lnTo>
                    <a:pt x="60252" y="12279"/>
                  </a:lnTo>
                  <a:lnTo>
                    <a:pt x="60135" y="12227"/>
                  </a:lnTo>
                  <a:lnTo>
                    <a:pt x="60031" y="12162"/>
                  </a:lnTo>
                  <a:lnTo>
                    <a:pt x="59928" y="12084"/>
                  </a:lnTo>
                  <a:lnTo>
                    <a:pt x="58086" y="10023"/>
                  </a:lnTo>
                  <a:lnTo>
                    <a:pt x="58009" y="9919"/>
                  </a:lnTo>
                  <a:lnTo>
                    <a:pt x="57957" y="9802"/>
                  </a:lnTo>
                  <a:lnTo>
                    <a:pt x="57931" y="9686"/>
                  </a:lnTo>
                  <a:lnTo>
                    <a:pt x="57918" y="9556"/>
                  </a:lnTo>
                  <a:lnTo>
                    <a:pt x="57944" y="9439"/>
                  </a:lnTo>
                  <a:lnTo>
                    <a:pt x="57983" y="9323"/>
                  </a:lnTo>
                  <a:lnTo>
                    <a:pt x="58048" y="9206"/>
                  </a:lnTo>
                  <a:lnTo>
                    <a:pt x="58138" y="9115"/>
                  </a:lnTo>
                  <a:lnTo>
                    <a:pt x="59655" y="7754"/>
                  </a:lnTo>
                  <a:lnTo>
                    <a:pt x="59759" y="7676"/>
                  </a:lnTo>
                  <a:lnTo>
                    <a:pt x="59876" y="7624"/>
                  </a:lnTo>
                  <a:lnTo>
                    <a:pt x="59992" y="7598"/>
                  </a:lnTo>
                  <a:lnTo>
                    <a:pt x="60122" y="7585"/>
                  </a:lnTo>
                  <a:close/>
                  <a:moveTo>
                    <a:pt x="55156" y="12033"/>
                  </a:moveTo>
                  <a:lnTo>
                    <a:pt x="55286" y="12058"/>
                  </a:lnTo>
                  <a:lnTo>
                    <a:pt x="55403" y="12097"/>
                  </a:lnTo>
                  <a:lnTo>
                    <a:pt x="55506" y="12162"/>
                  </a:lnTo>
                  <a:lnTo>
                    <a:pt x="55597" y="12253"/>
                  </a:lnTo>
                  <a:lnTo>
                    <a:pt x="57451" y="14301"/>
                  </a:lnTo>
                  <a:lnTo>
                    <a:pt x="57516" y="14418"/>
                  </a:lnTo>
                  <a:lnTo>
                    <a:pt x="57581" y="14522"/>
                  </a:lnTo>
                  <a:lnTo>
                    <a:pt x="57607" y="14652"/>
                  </a:lnTo>
                  <a:lnTo>
                    <a:pt x="57607" y="14768"/>
                  </a:lnTo>
                  <a:lnTo>
                    <a:pt x="57594" y="14898"/>
                  </a:lnTo>
                  <a:lnTo>
                    <a:pt x="57555" y="15015"/>
                  </a:lnTo>
                  <a:lnTo>
                    <a:pt x="57490" y="15118"/>
                  </a:lnTo>
                  <a:lnTo>
                    <a:pt x="57399" y="15209"/>
                  </a:lnTo>
                  <a:lnTo>
                    <a:pt x="55882" y="16570"/>
                  </a:lnTo>
                  <a:lnTo>
                    <a:pt x="55779" y="16648"/>
                  </a:lnTo>
                  <a:lnTo>
                    <a:pt x="55662" y="16700"/>
                  </a:lnTo>
                  <a:lnTo>
                    <a:pt x="55532" y="16739"/>
                  </a:lnTo>
                  <a:lnTo>
                    <a:pt x="55416" y="16739"/>
                  </a:lnTo>
                  <a:lnTo>
                    <a:pt x="55299" y="16726"/>
                  </a:lnTo>
                  <a:lnTo>
                    <a:pt x="55169" y="16674"/>
                  </a:lnTo>
                  <a:lnTo>
                    <a:pt x="55065" y="16609"/>
                  </a:lnTo>
                  <a:lnTo>
                    <a:pt x="54975" y="16532"/>
                  </a:lnTo>
                  <a:lnTo>
                    <a:pt x="53121" y="14470"/>
                  </a:lnTo>
                  <a:lnTo>
                    <a:pt x="53056" y="14366"/>
                  </a:lnTo>
                  <a:lnTo>
                    <a:pt x="52991" y="14250"/>
                  </a:lnTo>
                  <a:lnTo>
                    <a:pt x="52965" y="14133"/>
                  </a:lnTo>
                  <a:lnTo>
                    <a:pt x="52965" y="14003"/>
                  </a:lnTo>
                  <a:lnTo>
                    <a:pt x="52978" y="13887"/>
                  </a:lnTo>
                  <a:lnTo>
                    <a:pt x="53017" y="13770"/>
                  </a:lnTo>
                  <a:lnTo>
                    <a:pt x="53082" y="13653"/>
                  </a:lnTo>
                  <a:lnTo>
                    <a:pt x="53173" y="13562"/>
                  </a:lnTo>
                  <a:lnTo>
                    <a:pt x="54689" y="12201"/>
                  </a:lnTo>
                  <a:lnTo>
                    <a:pt x="54793" y="12123"/>
                  </a:lnTo>
                  <a:lnTo>
                    <a:pt x="54910" y="12071"/>
                  </a:lnTo>
                  <a:lnTo>
                    <a:pt x="55040" y="12045"/>
                  </a:lnTo>
                  <a:lnTo>
                    <a:pt x="55156" y="12033"/>
                  </a:lnTo>
                  <a:close/>
                  <a:moveTo>
                    <a:pt x="50203" y="16480"/>
                  </a:moveTo>
                  <a:lnTo>
                    <a:pt x="50320" y="16506"/>
                  </a:lnTo>
                  <a:lnTo>
                    <a:pt x="50437" y="16545"/>
                  </a:lnTo>
                  <a:lnTo>
                    <a:pt x="50541" y="16609"/>
                  </a:lnTo>
                  <a:lnTo>
                    <a:pt x="50644" y="16700"/>
                  </a:lnTo>
                  <a:lnTo>
                    <a:pt x="52485" y="18749"/>
                  </a:lnTo>
                  <a:lnTo>
                    <a:pt x="52563" y="18852"/>
                  </a:lnTo>
                  <a:lnTo>
                    <a:pt x="52615" y="18969"/>
                  </a:lnTo>
                  <a:lnTo>
                    <a:pt x="52641" y="19099"/>
                  </a:lnTo>
                  <a:lnTo>
                    <a:pt x="52654" y="19215"/>
                  </a:lnTo>
                  <a:lnTo>
                    <a:pt x="52628" y="19332"/>
                  </a:lnTo>
                  <a:lnTo>
                    <a:pt x="52589" y="19449"/>
                  </a:lnTo>
                  <a:lnTo>
                    <a:pt x="52524" y="19566"/>
                  </a:lnTo>
                  <a:lnTo>
                    <a:pt x="52433" y="19656"/>
                  </a:lnTo>
                  <a:lnTo>
                    <a:pt x="50917" y="21018"/>
                  </a:lnTo>
                  <a:lnTo>
                    <a:pt x="50813" y="21095"/>
                  </a:lnTo>
                  <a:lnTo>
                    <a:pt x="50696" y="21147"/>
                  </a:lnTo>
                  <a:lnTo>
                    <a:pt x="50579" y="21173"/>
                  </a:lnTo>
                  <a:lnTo>
                    <a:pt x="50450" y="21186"/>
                  </a:lnTo>
                  <a:lnTo>
                    <a:pt x="50333" y="21160"/>
                  </a:lnTo>
                  <a:lnTo>
                    <a:pt x="50216" y="21121"/>
                  </a:lnTo>
                  <a:lnTo>
                    <a:pt x="50113" y="21057"/>
                  </a:lnTo>
                  <a:lnTo>
                    <a:pt x="50009" y="20966"/>
                  </a:lnTo>
                  <a:lnTo>
                    <a:pt x="48168" y="18917"/>
                  </a:lnTo>
                  <a:lnTo>
                    <a:pt x="48090" y="18814"/>
                  </a:lnTo>
                  <a:lnTo>
                    <a:pt x="48038" y="18697"/>
                  </a:lnTo>
                  <a:lnTo>
                    <a:pt x="48012" y="18567"/>
                  </a:lnTo>
                  <a:lnTo>
                    <a:pt x="47999" y="18450"/>
                  </a:lnTo>
                  <a:lnTo>
                    <a:pt x="48025" y="18334"/>
                  </a:lnTo>
                  <a:lnTo>
                    <a:pt x="48064" y="18204"/>
                  </a:lnTo>
                  <a:lnTo>
                    <a:pt x="48129" y="18100"/>
                  </a:lnTo>
                  <a:lnTo>
                    <a:pt x="48220" y="18010"/>
                  </a:lnTo>
                  <a:lnTo>
                    <a:pt x="49737" y="16648"/>
                  </a:lnTo>
                  <a:lnTo>
                    <a:pt x="49840" y="16570"/>
                  </a:lnTo>
                  <a:lnTo>
                    <a:pt x="49957" y="16519"/>
                  </a:lnTo>
                  <a:lnTo>
                    <a:pt x="50074" y="16493"/>
                  </a:lnTo>
                  <a:lnTo>
                    <a:pt x="50203" y="16480"/>
                  </a:lnTo>
                  <a:close/>
                  <a:moveTo>
                    <a:pt x="45238" y="20927"/>
                  </a:moveTo>
                  <a:lnTo>
                    <a:pt x="45367" y="20940"/>
                  </a:lnTo>
                  <a:lnTo>
                    <a:pt x="45484" y="20992"/>
                  </a:lnTo>
                  <a:lnTo>
                    <a:pt x="45588" y="21057"/>
                  </a:lnTo>
                  <a:lnTo>
                    <a:pt x="45678" y="21134"/>
                  </a:lnTo>
                  <a:lnTo>
                    <a:pt x="47533" y="23196"/>
                  </a:lnTo>
                  <a:lnTo>
                    <a:pt x="47610" y="23300"/>
                  </a:lnTo>
                  <a:lnTo>
                    <a:pt x="47662" y="23416"/>
                  </a:lnTo>
                  <a:lnTo>
                    <a:pt x="47688" y="23533"/>
                  </a:lnTo>
                  <a:lnTo>
                    <a:pt x="47688" y="23663"/>
                  </a:lnTo>
                  <a:lnTo>
                    <a:pt x="47675" y="23779"/>
                  </a:lnTo>
                  <a:lnTo>
                    <a:pt x="47636" y="23896"/>
                  </a:lnTo>
                  <a:lnTo>
                    <a:pt x="47571" y="24013"/>
                  </a:lnTo>
                  <a:lnTo>
                    <a:pt x="47481" y="24103"/>
                  </a:lnTo>
                  <a:lnTo>
                    <a:pt x="45964" y="25465"/>
                  </a:lnTo>
                  <a:lnTo>
                    <a:pt x="45860" y="25543"/>
                  </a:lnTo>
                  <a:lnTo>
                    <a:pt x="45743" y="25595"/>
                  </a:lnTo>
                  <a:lnTo>
                    <a:pt x="45627" y="25620"/>
                  </a:lnTo>
                  <a:lnTo>
                    <a:pt x="45497" y="25633"/>
                  </a:lnTo>
                  <a:lnTo>
                    <a:pt x="45380" y="25607"/>
                  </a:lnTo>
                  <a:lnTo>
                    <a:pt x="45264" y="25569"/>
                  </a:lnTo>
                  <a:lnTo>
                    <a:pt x="45147" y="25504"/>
                  </a:lnTo>
                  <a:lnTo>
                    <a:pt x="45056" y="25413"/>
                  </a:lnTo>
                  <a:lnTo>
                    <a:pt x="43215" y="23364"/>
                  </a:lnTo>
                  <a:lnTo>
                    <a:pt x="43137" y="23248"/>
                  </a:lnTo>
                  <a:lnTo>
                    <a:pt x="43085" y="23144"/>
                  </a:lnTo>
                  <a:lnTo>
                    <a:pt x="43046" y="23014"/>
                  </a:lnTo>
                  <a:lnTo>
                    <a:pt x="43046" y="22898"/>
                  </a:lnTo>
                  <a:lnTo>
                    <a:pt x="43059" y="22768"/>
                  </a:lnTo>
                  <a:lnTo>
                    <a:pt x="43111" y="22651"/>
                  </a:lnTo>
                  <a:lnTo>
                    <a:pt x="43176" y="22548"/>
                  </a:lnTo>
                  <a:lnTo>
                    <a:pt x="43254" y="22457"/>
                  </a:lnTo>
                  <a:lnTo>
                    <a:pt x="44784" y="21095"/>
                  </a:lnTo>
                  <a:lnTo>
                    <a:pt x="44888" y="21018"/>
                  </a:lnTo>
                  <a:lnTo>
                    <a:pt x="44991" y="20966"/>
                  </a:lnTo>
                  <a:lnTo>
                    <a:pt x="45121" y="20927"/>
                  </a:lnTo>
                  <a:close/>
                  <a:moveTo>
                    <a:pt x="40285" y="25374"/>
                  </a:moveTo>
                  <a:lnTo>
                    <a:pt x="40401" y="25387"/>
                  </a:lnTo>
                  <a:lnTo>
                    <a:pt x="40518" y="25439"/>
                  </a:lnTo>
                  <a:lnTo>
                    <a:pt x="40635" y="25504"/>
                  </a:lnTo>
                  <a:lnTo>
                    <a:pt x="40726" y="25582"/>
                  </a:lnTo>
                  <a:lnTo>
                    <a:pt x="42567" y="27643"/>
                  </a:lnTo>
                  <a:lnTo>
                    <a:pt x="42644" y="27747"/>
                  </a:lnTo>
                  <a:lnTo>
                    <a:pt x="42696" y="27864"/>
                  </a:lnTo>
                  <a:lnTo>
                    <a:pt x="42735" y="27980"/>
                  </a:lnTo>
                  <a:lnTo>
                    <a:pt x="42735" y="28110"/>
                  </a:lnTo>
                  <a:lnTo>
                    <a:pt x="42722" y="28227"/>
                  </a:lnTo>
                  <a:lnTo>
                    <a:pt x="42670" y="28343"/>
                  </a:lnTo>
                  <a:lnTo>
                    <a:pt x="42606" y="28460"/>
                  </a:lnTo>
                  <a:lnTo>
                    <a:pt x="42528" y="28551"/>
                  </a:lnTo>
                  <a:lnTo>
                    <a:pt x="40998" y="29912"/>
                  </a:lnTo>
                  <a:lnTo>
                    <a:pt x="40894" y="29990"/>
                  </a:lnTo>
                  <a:lnTo>
                    <a:pt x="40777" y="30042"/>
                  </a:lnTo>
                  <a:lnTo>
                    <a:pt x="40661" y="30068"/>
                  </a:lnTo>
                  <a:lnTo>
                    <a:pt x="40544" y="30068"/>
                  </a:lnTo>
                  <a:lnTo>
                    <a:pt x="40414" y="30055"/>
                  </a:lnTo>
                  <a:lnTo>
                    <a:pt x="40298" y="30016"/>
                  </a:lnTo>
                  <a:lnTo>
                    <a:pt x="40194" y="29951"/>
                  </a:lnTo>
                  <a:lnTo>
                    <a:pt x="40090" y="29860"/>
                  </a:lnTo>
                  <a:lnTo>
                    <a:pt x="38249" y="27799"/>
                  </a:lnTo>
                  <a:lnTo>
                    <a:pt x="38171" y="27695"/>
                  </a:lnTo>
                  <a:lnTo>
                    <a:pt x="38120" y="27578"/>
                  </a:lnTo>
                  <a:lnTo>
                    <a:pt x="38094" y="27462"/>
                  </a:lnTo>
                  <a:lnTo>
                    <a:pt x="38094" y="27345"/>
                  </a:lnTo>
                  <a:lnTo>
                    <a:pt x="38107" y="27215"/>
                  </a:lnTo>
                  <a:lnTo>
                    <a:pt x="38145" y="27099"/>
                  </a:lnTo>
                  <a:lnTo>
                    <a:pt x="38210" y="26995"/>
                  </a:lnTo>
                  <a:lnTo>
                    <a:pt x="38301" y="26891"/>
                  </a:lnTo>
                  <a:lnTo>
                    <a:pt x="39818" y="25530"/>
                  </a:lnTo>
                  <a:lnTo>
                    <a:pt x="39922" y="25465"/>
                  </a:lnTo>
                  <a:lnTo>
                    <a:pt x="40038" y="25400"/>
                  </a:lnTo>
                  <a:lnTo>
                    <a:pt x="40155" y="25374"/>
                  </a:lnTo>
                  <a:close/>
                  <a:moveTo>
                    <a:pt x="86429" y="26956"/>
                  </a:moveTo>
                  <a:lnTo>
                    <a:pt x="86546" y="26982"/>
                  </a:lnTo>
                  <a:lnTo>
                    <a:pt x="86663" y="27021"/>
                  </a:lnTo>
                  <a:lnTo>
                    <a:pt x="86779" y="27086"/>
                  </a:lnTo>
                  <a:lnTo>
                    <a:pt x="86870" y="27176"/>
                  </a:lnTo>
                  <a:lnTo>
                    <a:pt x="88711" y="29238"/>
                  </a:lnTo>
                  <a:lnTo>
                    <a:pt x="88789" y="29342"/>
                  </a:lnTo>
                  <a:lnTo>
                    <a:pt x="88841" y="29445"/>
                  </a:lnTo>
                  <a:lnTo>
                    <a:pt x="88867" y="29575"/>
                  </a:lnTo>
                  <a:lnTo>
                    <a:pt x="88880" y="29692"/>
                  </a:lnTo>
                  <a:lnTo>
                    <a:pt x="88854" y="29821"/>
                  </a:lnTo>
                  <a:lnTo>
                    <a:pt x="88815" y="29938"/>
                  </a:lnTo>
                  <a:lnTo>
                    <a:pt x="88750" y="30042"/>
                  </a:lnTo>
                  <a:lnTo>
                    <a:pt x="88659" y="30132"/>
                  </a:lnTo>
                  <a:lnTo>
                    <a:pt x="87142" y="31494"/>
                  </a:lnTo>
                  <a:lnTo>
                    <a:pt x="87039" y="31572"/>
                  </a:lnTo>
                  <a:lnTo>
                    <a:pt x="86922" y="31624"/>
                  </a:lnTo>
                  <a:lnTo>
                    <a:pt x="86805" y="31662"/>
                  </a:lnTo>
                  <a:lnTo>
                    <a:pt x="86688" y="31662"/>
                  </a:lnTo>
                  <a:lnTo>
                    <a:pt x="86559" y="31649"/>
                  </a:lnTo>
                  <a:lnTo>
                    <a:pt x="86442" y="31598"/>
                  </a:lnTo>
                  <a:lnTo>
                    <a:pt x="86338" y="31533"/>
                  </a:lnTo>
                  <a:lnTo>
                    <a:pt x="86235" y="31455"/>
                  </a:lnTo>
                  <a:lnTo>
                    <a:pt x="84394" y="29393"/>
                  </a:lnTo>
                  <a:lnTo>
                    <a:pt x="84316" y="29290"/>
                  </a:lnTo>
                  <a:lnTo>
                    <a:pt x="84264" y="29173"/>
                  </a:lnTo>
                  <a:lnTo>
                    <a:pt x="84238" y="29056"/>
                  </a:lnTo>
                  <a:lnTo>
                    <a:pt x="84225" y="28927"/>
                  </a:lnTo>
                  <a:lnTo>
                    <a:pt x="84251" y="28810"/>
                  </a:lnTo>
                  <a:lnTo>
                    <a:pt x="84290" y="28693"/>
                  </a:lnTo>
                  <a:lnTo>
                    <a:pt x="84355" y="28577"/>
                  </a:lnTo>
                  <a:lnTo>
                    <a:pt x="84445" y="28486"/>
                  </a:lnTo>
                  <a:lnTo>
                    <a:pt x="85962" y="27124"/>
                  </a:lnTo>
                  <a:lnTo>
                    <a:pt x="86066" y="27047"/>
                  </a:lnTo>
                  <a:lnTo>
                    <a:pt x="86183" y="26995"/>
                  </a:lnTo>
                  <a:lnTo>
                    <a:pt x="86300" y="26969"/>
                  </a:lnTo>
                  <a:lnTo>
                    <a:pt x="86429" y="26956"/>
                  </a:lnTo>
                  <a:close/>
                  <a:moveTo>
                    <a:pt x="35319" y="29821"/>
                  </a:moveTo>
                  <a:lnTo>
                    <a:pt x="35449" y="29834"/>
                  </a:lnTo>
                  <a:lnTo>
                    <a:pt x="35565" y="29873"/>
                  </a:lnTo>
                  <a:lnTo>
                    <a:pt x="35669" y="29938"/>
                  </a:lnTo>
                  <a:lnTo>
                    <a:pt x="35773" y="30029"/>
                  </a:lnTo>
                  <a:lnTo>
                    <a:pt x="37614" y="32090"/>
                  </a:lnTo>
                  <a:lnTo>
                    <a:pt x="37692" y="32194"/>
                  </a:lnTo>
                  <a:lnTo>
                    <a:pt x="37744" y="32311"/>
                  </a:lnTo>
                  <a:lnTo>
                    <a:pt x="37769" y="32427"/>
                  </a:lnTo>
                  <a:lnTo>
                    <a:pt x="37782" y="32557"/>
                  </a:lnTo>
                  <a:lnTo>
                    <a:pt x="37756" y="32674"/>
                  </a:lnTo>
                  <a:lnTo>
                    <a:pt x="37718" y="32790"/>
                  </a:lnTo>
                  <a:lnTo>
                    <a:pt x="37653" y="32894"/>
                  </a:lnTo>
                  <a:lnTo>
                    <a:pt x="37562" y="32998"/>
                  </a:lnTo>
                  <a:lnTo>
                    <a:pt x="36045" y="34359"/>
                  </a:lnTo>
                  <a:lnTo>
                    <a:pt x="35941" y="34437"/>
                  </a:lnTo>
                  <a:lnTo>
                    <a:pt x="35825" y="34489"/>
                  </a:lnTo>
                  <a:lnTo>
                    <a:pt x="35708" y="34515"/>
                  </a:lnTo>
                  <a:lnTo>
                    <a:pt x="35578" y="34515"/>
                  </a:lnTo>
                  <a:lnTo>
                    <a:pt x="35462" y="34502"/>
                  </a:lnTo>
                  <a:lnTo>
                    <a:pt x="35345" y="34463"/>
                  </a:lnTo>
                  <a:lnTo>
                    <a:pt x="35228" y="34398"/>
                  </a:lnTo>
                  <a:lnTo>
                    <a:pt x="35137" y="34307"/>
                  </a:lnTo>
                  <a:lnTo>
                    <a:pt x="33296" y="32246"/>
                  </a:lnTo>
                  <a:lnTo>
                    <a:pt x="33219" y="32142"/>
                  </a:lnTo>
                  <a:lnTo>
                    <a:pt x="33167" y="32025"/>
                  </a:lnTo>
                  <a:lnTo>
                    <a:pt x="33141" y="31909"/>
                  </a:lnTo>
                  <a:lnTo>
                    <a:pt x="33128" y="31779"/>
                  </a:lnTo>
                  <a:lnTo>
                    <a:pt x="33154" y="31662"/>
                  </a:lnTo>
                  <a:lnTo>
                    <a:pt x="33193" y="31546"/>
                  </a:lnTo>
                  <a:lnTo>
                    <a:pt x="33257" y="31442"/>
                  </a:lnTo>
                  <a:lnTo>
                    <a:pt x="33348" y="31338"/>
                  </a:lnTo>
                  <a:lnTo>
                    <a:pt x="34865" y="29977"/>
                  </a:lnTo>
                  <a:lnTo>
                    <a:pt x="34969" y="29899"/>
                  </a:lnTo>
                  <a:lnTo>
                    <a:pt x="35086" y="29847"/>
                  </a:lnTo>
                  <a:lnTo>
                    <a:pt x="35202" y="29821"/>
                  </a:lnTo>
                  <a:close/>
                  <a:moveTo>
                    <a:pt x="81463" y="31403"/>
                  </a:moveTo>
                  <a:lnTo>
                    <a:pt x="81593" y="31429"/>
                  </a:lnTo>
                  <a:lnTo>
                    <a:pt x="81710" y="31468"/>
                  </a:lnTo>
                  <a:lnTo>
                    <a:pt x="81813" y="31533"/>
                  </a:lnTo>
                  <a:lnTo>
                    <a:pt x="81917" y="31624"/>
                  </a:lnTo>
                  <a:lnTo>
                    <a:pt x="83758" y="33672"/>
                  </a:lnTo>
                  <a:lnTo>
                    <a:pt x="83836" y="33776"/>
                  </a:lnTo>
                  <a:lnTo>
                    <a:pt x="83888" y="33893"/>
                  </a:lnTo>
                  <a:lnTo>
                    <a:pt x="83914" y="34022"/>
                  </a:lnTo>
                  <a:lnTo>
                    <a:pt x="83914" y="34139"/>
                  </a:lnTo>
                  <a:lnTo>
                    <a:pt x="83901" y="34269"/>
                  </a:lnTo>
                  <a:lnTo>
                    <a:pt x="83862" y="34385"/>
                  </a:lnTo>
                  <a:lnTo>
                    <a:pt x="83797" y="34489"/>
                  </a:lnTo>
                  <a:lnTo>
                    <a:pt x="83706" y="34580"/>
                  </a:lnTo>
                  <a:lnTo>
                    <a:pt x="82189" y="35941"/>
                  </a:lnTo>
                  <a:lnTo>
                    <a:pt x="82086" y="36019"/>
                  </a:lnTo>
                  <a:lnTo>
                    <a:pt x="81969" y="36071"/>
                  </a:lnTo>
                  <a:lnTo>
                    <a:pt x="81852" y="36110"/>
                  </a:lnTo>
                  <a:lnTo>
                    <a:pt x="81723" y="36110"/>
                  </a:lnTo>
                  <a:lnTo>
                    <a:pt x="81606" y="36084"/>
                  </a:lnTo>
                  <a:lnTo>
                    <a:pt x="81489" y="36045"/>
                  </a:lnTo>
                  <a:lnTo>
                    <a:pt x="81373" y="35980"/>
                  </a:lnTo>
                  <a:lnTo>
                    <a:pt x="81282" y="35889"/>
                  </a:lnTo>
                  <a:lnTo>
                    <a:pt x="79441" y="33841"/>
                  </a:lnTo>
                  <a:lnTo>
                    <a:pt x="79363" y="33737"/>
                  </a:lnTo>
                  <a:lnTo>
                    <a:pt x="79311" y="33620"/>
                  </a:lnTo>
                  <a:lnTo>
                    <a:pt x="79272" y="33504"/>
                  </a:lnTo>
                  <a:lnTo>
                    <a:pt x="79272" y="33374"/>
                  </a:lnTo>
                  <a:lnTo>
                    <a:pt x="79285" y="33257"/>
                  </a:lnTo>
                  <a:lnTo>
                    <a:pt x="79337" y="33141"/>
                  </a:lnTo>
                  <a:lnTo>
                    <a:pt x="79402" y="33024"/>
                  </a:lnTo>
                  <a:lnTo>
                    <a:pt x="79480" y="32933"/>
                  </a:lnTo>
                  <a:lnTo>
                    <a:pt x="81010" y="31572"/>
                  </a:lnTo>
                  <a:lnTo>
                    <a:pt x="81113" y="31494"/>
                  </a:lnTo>
                  <a:lnTo>
                    <a:pt x="81217" y="31442"/>
                  </a:lnTo>
                  <a:lnTo>
                    <a:pt x="81347" y="31416"/>
                  </a:lnTo>
                  <a:lnTo>
                    <a:pt x="81463" y="31403"/>
                  </a:lnTo>
                  <a:close/>
                  <a:moveTo>
                    <a:pt x="30366" y="34269"/>
                  </a:moveTo>
                  <a:lnTo>
                    <a:pt x="30483" y="34281"/>
                  </a:lnTo>
                  <a:lnTo>
                    <a:pt x="30599" y="34320"/>
                  </a:lnTo>
                  <a:lnTo>
                    <a:pt x="30716" y="34385"/>
                  </a:lnTo>
                  <a:lnTo>
                    <a:pt x="30807" y="34476"/>
                  </a:lnTo>
                  <a:lnTo>
                    <a:pt x="32661" y="36537"/>
                  </a:lnTo>
                  <a:lnTo>
                    <a:pt x="32726" y="36641"/>
                  </a:lnTo>
                  <a:lnTo>
                    <a:pt x="32778" y="36758"/>
                  </a:lnTo>
                  <a:lnTo>
                    <a:pt x="32817" y="36875"/>
                  </a:lnTo>
                  <a:lnTo>
                    <a:pt x="32817" y="36991"/>
                  </a:lnTo>
                  <a:lnTo>
                    <a:pt x="32804" y="37121"/>
                  </a:lnTo>
                  <a:lnTo>
                    <a:pt x="32752" y="37238"/>
                  </a:lnTo>
                  <a:lnTo>
                    <a:pt x="32687" y="37341"/>
                  </a:lnTo>
                  <a:lnTo>
                    <a:pt x="32609" y="37445"/>
                  </a:lnTo>
                  <a:lnTo>
                    <a:pt x="31092" y="38806"/>
                  </a:lnTo>
                  <a:lnTo>
                    <a:pt x="30988" y="38884"/>
                  </a:lnTo>
                  <a:lnTo>
                    <a:pt x="30872" y="38936"/>
                  </a:lnTo>
                  <a:lnTo>
                    <a:pt x="30742" y="38962"/>
                  </a:lnTo>
                  <a:lnTo>
                    <a:pt x="30625" y="38962"/>
                  </a:lnTo>
                  <a:lnTo>
                    <a:pt x="30496" y="38949"/>
                  </a:lnTo>
                  <a:lnTo>
                    <a:pt x="30379" y="38910"/>
                  </a:lnTo>
                  <a:lnTo>
                    <a:pt x="30275" y="38845"/>
                  </a:lnTo>
                  <a:lnTo>
                    <a:pt x="30185" y="38755"/>
                  </a:lnTo>
                  <a:lnTo>
                    <a:pt x="28331" y="36693"/>
                  </a:lnTo>
                  <a:lnTo>
                    <a:pt x="28253" y="36589"/>
                  </a:lnTo>
                  <a:lnTo>
                    <a:pt x="28201" y="36473"/>
                  </a:lnTo>
                  <a:lnTo>
                    <a:pt x="28175" y="36356"/>
                  </a:lnTo>
                  <a:lnTo>
                    <a:pt x="28175" y="36226"/>
                  </a:lnTo>
                  <a:lnTo>
                    <a:pt x="28188" y="36110"/>
                  </a:lnTo>
                  <a:lnTo>
                    <a:pt x="28227" y="35993"/>
                  </a:lnTo>
                  <a:lnTo>
                    <a:pt x="28292" y="35889"/>
                  </a:lnTo>
                  <a:lnTo>
                    <a:pt x="28382" y="35785"/>
                  </a:lnTo>
                  <a:lnTo>
                    <a:pt x="29899" y="34424"/>
                  </a:lnTo>
                  <a:lnTo>
                    <a:pt x="30003" y="34346"/>
                  </a:lnTo>
                  <a:lnTo>
                    <a:pt x="30120" y="34294"/>
                  </a:lnTo>
                  <a:lnTo>
                    <a:pt x="30249" y="34269"/>
                  </a:lnTo>
                  <a:close/>
                  <a:moveTo>
                    <a:pt x="76511" y="35850"/>
                  </a:moveTo>
                  <a:lnTo>
                    <a:pt x="76627" y="35876"/>
                  </a:lnTo>
                  <a:lnTo>
                    <a:pt x="76744" y="35915"/>
                  </a:lnTo>
                  <a:lnTo>
                    <a:pt x="76861" y="35980"/>
                  </a:lnTo>
                  <a:lnTo>
                    <a:pt x="76951" y="36071"/>
                  </a:lnTo>
                  <a:lnTo>
                    <a:pt x="78792" y="38119"/>
                  </a:lnTo>
                  <a:lnTo>
                    <a:pt x="78870" y="38223"/>
                  </a:lnTo>
                  <a:lnTo>
                    <a:pt x="78922" y="38340"/>
                  </a:lnTo>
                  <a:lnTo>
                    <a:pt x="78961" y="38456"/>
                  </a:lnTo>
                  <a:lnTo>
                    <a:pt x="78961" y="38586"/>
                  </a:lnTo>
                  <a:lnTo>
                    <a:pt x="78948" y="38703"/>
                  </a:lnTo>
                  <a:lnTo>
                    <a:pt x="78896" y="38819"/>
                  </a:lnTo>
                  <a:lnTo>
                    <a:pt x="78831" y="38936"/>
                  </a:lnTo>
                  <a:lnTo>
                    <a:pt x="78754" y="39027"/>
                  </a:lnTo>
                  <a:lnTo>
                    <a:pt x="77224" y="40388"/>
                  </a:lnTo>
                  <a:lnTo>
                    <a:pt x="77120" y="40466"/>
                  </a:lnTo>
                  <a:lnTo>
                    <a:pt x="77016" y="40518"/>
                  </a:lnTo>
                  <a:lnTo>
                    <a:pt x="76887" y="40544"/>
                  </a:lnTo>
                  <a:lnTo>
                    <a:pt x="76770" y="40557"/>
                  </a:lnTo>
                  <a:lnTo>
                    <a:pt x="76640" y="40531"/>
                  </a:lnTo>
                  <a:lnTo>
                    <a:pt x="76524" y="40492"/>
                  </a:lnTo>
                  <a:lnTo>
                    <a:pt x="76420" y="40427"/>
                  </a:lnTo>
                  <a:lnTo>
                    <a:pt x="76329" y="40336"/>
                  </a:lnTo>
                  <a:lnTo>
                    <a:pt x="74475" y="38288"/>
                  </a:lnTo>
                  <a:lnTo>
                    <a:pt x="74397" y="38184"/>
                  </a:lnTo>
                  <a:lnTo>
                    <a:pt x="74345" y="38067"/>
                  </a:lnTo>
                  <a:lnTo>
                    <a:pt x="74319" y="37938"/>
                  </a:lnTo>
                  <a:lnTo>
                    <a:pt x="74319" y="37821"/>
                  </a:lnTo>
                  <a:lnTo>
                    <a:pt x="74332" y="37691"/>
                  </a:lnTo>
                  <a:lnTo>
                    <a:pt x="74371" y="37575"/>
                  </a:lnTo>
                  <a:lnTo>
                    <a:pt x="74436" y="37471"/>
                  </a:lnTo>
                  <a:lnTo>
                    <a:pt x="74527" y="37380"/>
                  </a:lnTo>
                  <a:lnTo>
                    <a:pt x="76044" y="36019"/>
                  </a:lnTo>
                  <a:lnTo>
                    <a:pt x="76147" y="35941"/>
                  </a:lnTo>
                  <a:lnTo>
                    <a:pt x="76264" y="35889"/>
                  </a:lnTo>
                  <a:lnTo>
                    <a:pt x="76381" y="35863"/>
                  </a:lnTo>
                  <a:lnTo>
                    <a:pt x="76511" y="35850"/>
                  </a:lnTo>
                  <a:close/>
                  <a:moveTo>
                    <a:pt x="25413" y="38703"/>
                  </a:moveTo>
                  <a:lnTo>
                    <a:pt x="25530" y="38729"/>
                  </a:lnTo>
                  <a:lnTo>
                    <a:pt x="25647" y="38768"/>
                  </a:lnTo>
                  <a:lnTo>
                    <a:pt x="25750" y="38832"/>
                  </a:lnTo>
                  <a:lnTo>
                    <a:pt x="25854" y="38923"/>
                  </a:lnTo>
                  <a:lnTo>
                    <a:pt x="27695" y="40985"/>
                  </a:lnTo>
                  <a:lnTo>
                    <a:pt x="27773" y="41088"/>
                  </a:lnTo>
                  <a:lnTo>
                    <a:pt x="27825" y="41192"/>
                  </a:lnTo>
                  <a:lnTo>
                    <a:pt x="27851" y="41322"/>
                  </a:lnTo>
                  <a:lnTo>
                    <a:pt x="27864" y="41438"/>
                  </a:lnTo>
                  <a:lnTo>
                    <a:pt x="27838" y="41568"/>
                  </a:lnTo>
                  <a:lnTo>
                    <a:pt x="27799" y="41685"/>
                  </a:lnTo>
                  <a:lnTo>
                    <a:pt x="27734" y="41789"/>
                  </a:lnTo>
                  <a:lnTo>
                    <a:pt x="27643" y="41879"/>
                  </a:lnTo>
                  <a:lnTo>
                    <a:pt x="26126" y="43241"/>
                  </a:lnTo>
                  <a:lnTo>
                    <a:pt x="26023" y="43319"/>
                  </a:lnTo>
                  <a:lnTo>
                    <a:pt x="25906" y="43370"/>
                  </a:lnTo>
                  <a:lnTo>
                    <a:pt x="25789" y="43409"/>
                  </a:lnTo>
                  <a:lnTo>
                    <a:pt x="25660" y="43409"/>
                  </a:lnTo>
                  <a:lnTo>
                    <a:pt x="25543" y="43396"/>
                  </a:lnTo>
                  <a:lnTo>
                    <a:pt x="25426" y="43344"/>
                  </a:lnTo>
                  <a:lnTo>
                    <a:pt x="25323" y="43280"/>
                  </a:lnTo>
                  <a:lnTo>
                    <a:pt x="25219" y="43202"/>
                  </a:lnTo>
                  <a:lnTo>
                    <a:pt x="23378" y="41140"/>
                  </a:lnTo>
                  <a:lnTo>
                    <a:pt x="23300" y="41037"/>
                  </a:lnTo>
                  <a:lnTo>
                    <a:pt x="23248" y="40920"/>
                  </a:lnTo>
                  <a:lnTo>
                    <a:pt x="23222" y="40803"/>
                  </a:lnTo>
                  <a:lnTo>
                    <a:pt x="23209" y="40674"/>
                  </a:lnTo>
                  <a:lnTo>
                    <a:pt x="23235" y="40557"/>
                  </a:lnTo>
                  <a:lnTo>
                    <a:pt x="23274" y="40440"/>
                  </a:lnTo>
                  <a:lnTo>
                    <a:pt x="23339" y="40323"/>
                  </a:lnTo>
                  <a:lnTo>
                    <a:pt x="23430" y="40233"/>
                  </a:lnTo>
                  <a:lnTo>
                    <a:pt x="24947" y="38871"/>
                  </a:lnTo>
                  <a:lnTo>
                    <a:pt x="25050" y="38794"/>
                  </a:lnTo>
                  <a:lnTo>
                    <a:pt x="25167" y="38742"/>
                  </a:lnTo>
                  <a:lnTo>
                    <a:pt x="25284" y="38716"/>
                  </a:lnTo>
                  <a:lnTo>
                    <a:pt x="25413" y="38703"/>
                  </a:lnTo>
                  <a:close/>
                  <a:moveTo>
                    <a:pt x="71545" y="40298"/>
                  </a:moveTo>
                  <a:lnTo>
                    <a:pt x="71674" y="40310"/>
                  </a:lnTo>
                  <a:lnTo>
                    <a:pt x="71791" y="40362"/>
                  </a:lnTo>
                  <a:lnTo>
                    <a:pt x="71895" y="40427"/>
                  </a:lnTo>
                  <a:lnTo>
                    <a:pt x="71999" y="40505"/>
                  </a:lnTo>
                  <a:lnTo>
                    <a:pt x="73840" y="42567"/>
                  </a:lnTo>
                  <a:lnTo>
                    <a:pt x="73917" y="42670"/>
                  </a:lnTo>
                  <a:lnTo>
                    <a:pt x="73969" y="42787"/>
                  </a:lnTo>
                  <a:lnTo>
                    <a:pt x="73995" y="42904"/>
                  </a:lnTo>
                  <a:lnTo>
                    <a:pt x="74008" y="43033"/>
                  </a:lnTo>
                  <a:lnTo>
                    <a:pt x="73982" y="43150"/>
                  </a:lnTo>
                  <a:lnTo>
                    <a:pt x="73943" y="43267"/>
                  </a:lnTo>
                  <a:lnTo>
                    <a:pt x="73879" y="43383"/>
                  </a:lnTo>
                  <a:lnTo>
                    <a:pt x="73788" y="43474"/>
                  </a:lnTo>
                  <a:lnTo>
                    <a:pt x="72271" y="44835"/>
                  </a:lnTo>
                  <a:lnTo>
                    <a:pt x="72167" y="44913"/>
                  </a:lnTo>
                  <a:lnTo>
                    <a:pt x="72050" y="44965"/>
                  </a:lnTo>
                  <a:lnTo>
                    <a:pt x="71934" y="44991"/>
                  </a:lnTo>
                  <a:lnTo>
                    <a:pt x="71804" y="45004"/>
                  </a:lnTo>
                  <a:lnTo>
                    <a:pt x="71687" y="44978"/>
                  </a:lnTo>
                  <a:lnTo>
                    <a:pt x="71571" y="44939"/>
                  </a:lnTo>
                  <a:lnTo>
                    <a:pt x="71467" y="44874"/>
                  </a:lnTo>
                  <a:lnTo>
                    <a:pt x="71363" y="44784"/>
                  </a:lnTo>
                  <a:lnTo>
                    <a:pt x="69522" y="42735"/>
                  </a:lnTo>
                  <a:lnTo>
                    <a:pt x="69444" y="42618"/>
                  </a:lnTo>
                  <a:lnTo>
                    <a:pt x="69392" y="42515"/>
                  </a:lnTo>
                  <a:lnTo>
                    <a:pt x="69367" y="42385"/>
                  </a:lnTo>
                  <a:lnTo>
                    <a:pt x="69354" y="42268"/>
                  </a:lnTo>
                  <a:lnTo>
                    <a:pt x="69379" y="42139"/>
                  </a:lnTo>
                  <a:lnTo>
                    <a:pt x="69418" y="42022"/>
                  </a:lnTo>
                  <a:lnTo>
                    <a:pt x="69483" y="41918"/>
                  </a:lnTo>
                  <a:lnTo>
                    <a:pt x="69574" y="41827"/>
                  </a:lnTo>
                  <a:lnTo>
                    <a:pt x="71091" y="40466"/>
                  </a:lnTo>
                  <a:lnTo>
                    <a:pt x="71195" y="40388"/>
                  </a:lnTo>
                  <a:lnTo>
                    <a:pt x="71311" y="40336"/>
                  </a:lnTo>
                  <a:lnTo>
                    <a:pt x="71428" y="40298"/>
                  </a:lnTo>
                  <a:close/>
                  <a:moveTo>
                    <a:pt x="20447" y="43150"/>
                  </a:moveTo>
                  <a:lnTo>
                    <a:pt x="20577" y="43176"/>
                  </a:lnTo>
                  <a:lnTo>
                    <a:pt x="20694" y="43215"/>
                  </a:lnTo>
                  <a:lnTo>
                    <a:pt x="20798" y="43280"/>
                  </a:lnTo>
                  <a:lnTo>
                    <a:pt x="20888" y="43370"/>
                  </a:lnTo>
                  <a:lnTo>
                    <a:pt x="22742" y="45419"/>
                  </a:lnTo>
                  <a:lnTo>
                    <a:pt x="22820" y="45523"/>
                  </a:lnTo>
                  <a:lnTo>
                    <a:pt x="22872" y="45639"/>
                  </a:lnTo>
                  <a:lnTo>
                    <a:pt x="22898" y="45769"/>
                  </a:lnTo>
                  <a:lnTo>
                    <a:pt x="22898" y="45886"/>
                  </a:lnTo>
                  <a:lnTo>
                    <a:pt x="22885" y="46015"/>
                  </a:lnTo>
                  <a:lnTo>
                    <a:pt x="22846" y="46132"/>
                  </a:lnTo>
                  <a:lnTo>
                    <a:pt x="22781" y="46236"/>
                  </a:lnTo>
                  <a:lnTo>
                    <a:pt x="22690" y="46327"/>
                  </a:lnTo>
                  <a:lnTo>
                    <a:pt x="21174" y="47688"/>
                  </a:lnTo>
                  <a:lnTo>
                    <a:pt x="21070" y="47766"/>
                  </a:lnTo>
                  <a:lnTo>
                    <a:pt x="20953" y="47818"/>
                  </a:lnTo>
                  <a:lnTo>
                    <a:pt x="20836" y="47843"/>
                  </a:lnTo>
                  <a:lnTo>
                    <a:pt x="20707" y="47856"/>
                  </a:lnTo>
                  <a:lnTo>
                    <a:pt x="20590" y="47831"/>
                  </a:lnTo>
                  <a:lnTo>
                    <a:pt x="20473" y="47792"/>
                  </a:lnTo>
                  <a:lnTo>
                    <a:pt x="20357" y="47727"/>
                  </a:lnTo>
                  <a:lnTo>
                    <a:pt x="20266" y="47636"/>
                  </a:lnTo>
                  <a:lnTo>
                    <a:pt x="18425" y="45587"/>
                  </a:lnTo>
                  <a:lnTo>
                    <a:pt x="18347" y="45484"/>
                  </a:lnTo>
                  <a:lnTo>
                    <a:pt x="18295" y="45367"/>
                  </a:lnTo>
                  <a:lnTo>
                    <a:pt x="18256" y="45250"/>
                  </a:lnTo>
                  <a:lnTo>
                    <a:pt x="18256" y="45121"/>
                  </a:lnTo>
                  <a:lnTo>
                    <a:pt x="18269" y="45004"/>
                  </a:lnTo>
                  <a:lnTo>
                    <a:pt x="18321" y="44887"/>
                  </a:lnTo>
                  <a:lnTo>
                    <a:pt x="18386" y="44771"/>
                  </a:lnTo>
                  <a:lnTo>
                    <a:pt x="18464" y="44680"/>
                  </a:lnTo>
                  <a:lnTo>
                    <a:pt x="19981" y="43319"/>
                  </a:lnTo>
                  <a:lnTo>
                    <a:pt x="20097" y="43241"/>
                  </a:lnTo>
                  <a:lnTo>
                    <a:pt x="20201" y="43189"/>
                  </a:lnTo>
                  <a:lnTo>
                    <a:pt x="20331" y="43163"/>
                  </a:lnTo>
                  <a:lnTo>
                    <a:pt x="20447" y="43150"/>
                  </a:lnTo>
                  <a:close/>
                  <a:moveTo>
                    <a:pt x="66592" y="44745"/>
                  </a:moveTo>
                  <a:lnTo>
                    <a:pt x="66709" y="44758"/>
                  </a:lnTo>
                  <a:lnTo>
                    <a:pt x="66838" y="44797"/>
                  </a:lnTo>
                  <a:lnTo>
                    <a:pt x="66942" y="44861"/>
                  </a:lnTo>
                  <a:lnTo>
                    <a:pt x="67033" y="44952"/>
                  </a:lnTo>
                  <a:lnTo>
                    <a:pt x="68887" y="47014"/>
                  </a:lnTo>
                  <a:lnTo>
                    <a:pt x="68952" y="47117"/>
                  </a:lnTo>
                  <a:lnTo>
                    <a:pt x="69016" y="47234"/>
                  </a:lnTo>
                  <a:lnTo>
                    <a:pt x="69042" y="47351"/>
                  </a:lnTo>
                  <a:lnTo>
                    <a:pt x="69042" y="47480"/>
                  </a:lnTo>
                  <a:lnTo>
                    <a:pt x="69029" y="47597"/>
                  </a:lnTo>
                  <a:lnTo>
                    <a:pt x="68978" y="47714"/>
                  </a:lnTo>
                  <a:lnTo>
                    <a:pt x="68913" y="47818"/>
                  </a:lnTo>
                  <a:lnTo>
                    <a:pt x="68835" y="47921"/>
                  </a:lnTo>
                  <a:lnTo>
                    <a:pt x="67318" y="49283"/>
                  </a:lnTo>
                  <a:lnTo>
                    <a:pt x="67214" y="49360"/>
                  </a:lnTo>
                  <a:lnTo>
                    <a:pt x="67098" y="49412"/>
                  </a:lnTo>
                  <a:lnTo>
                    <a:pt x="66968" y="49438"/>
                  </a:lnTo>
                  <a:lnTo>
                    <a:pt x="66851" y="49438"/>
                  </a:lnTo>
                  <a:lnTo>
                    <a:pt x="66722" y="49425"/>
                  </a:lnTo>
                  <a:lnTo>
                    <a:pt x="66605" y="49386"/>
                  </a:lnTo>
                  <a:lnTo>
                    <a:pt x="66501" y="49322"/>
                  </a:lnTo>
                  <a:lnTo>
                    <a:pt x="66410" y="49231"/>
                  </a:lnTo>
                  <a:lnTo>
                    <a:pt x="64556" y="47169"/>
                  </a:lnTo>
                  <a:lnTo>
                    <a:pt x="64478" y="47066"/>
                  </a:lnTo>
                  <a:lnTo>
                    <a:pt x="64427" y="46949"/>
                  </a:lnTo>
                  <a:lnTo>
                    <a:pt x="64401" y="46832"/>
                  </a:lnTo>
                  <a:lnTo>
                    <a:pt x="64401" y="46715"/>
                  </a:lnTo>
                  <a:lnTo>
                    <a:pt x="64414" y="46586"/>
                  </a:lnTo>
                  <a:lnTo>
                    <a:pt x="64453" y="46469"/>
                  </a:lnTo>
                  <a:lnTo>
                    <a:pt x="64517" y="46365"/>
                  </a:lnTo>
                  <a:lnTo>
                    <a:pt x="64608" y="46262"/>
                  </a:lnTo>
                  <a:lnTo>
                    <a:pt x="66125" y="44900"/>
                  </a:lnTo>
                  <a:lnTo>
                    <a:pt x="66229" y="44835"/>
                  </a:lnTo>
                  <a:lnTo>
                    <a:pt x="66346" y="44771"/>
                  </a:lnTo>
                  <a:lnTo>
                    <a:pt x="66475" y="44745"/>
                  </a:lnTo>
                  <a:close/>
                  <a:moveTo>
                    <a:pt x="15495" y="47597"/>
                  </a:moveTo>
                  <a:lnTo>
                    <a:pt x="15611" y="47623"/>
                  </a:lnTo>
                  <a:lnTo>
                    <a:pt x="15728" y="47662"/>
                  </a:lnTo>
                  <a:lnTo>
                    <a:pt x="15845" y="47727"/>
                  </a:lnTo>
                  <a:lnTo>
                    <a:pt x="15935" y="47818"/>
                  </a:lnTo>
                  <a:lnTo>
                    <a:pt x="17777" y="49866"/>
                  </a:lnTo>
                  <a:lnTo>
                    <a:pt x="17854" y="49970"/>
                  </a:lnTo>
                  <a:lnTo>
                    <a:pt x="17906" y="50087"/>
                  </a:lnTo>
                  <a:lnTo>
                    <a:pt x="17932" y="50203"/>
                  </a:lnTo>
                  <a:lnTo>
                    <a:pt x="17945" y="50333"/>
                  </a:lnTo>
                  <a:lnTo>
                    <a:pt x="17919" y="50450"/>
                  </a:lnTo>
                  <a:lnTo>
                    <a:pt x="17880" y="50566"/>
                  </a:lnTo>
                  <a:lnTo>
                    <a:pt x="17815" y="50683"/>
                  </a:lnTo>
                  <a:lnTo>
                    <a:pt x="17725" y="50774"/>
                  </a:lnTo>
                  <a:lnTo>
                    <a:pt x="16208" y="52135"/>
                  </a:lnTo>
                  <a:lnTo>
                    <a:pt x="16104" y="52213"/>
                  </a:lnTo>
                  <a:lnTo>
                    <a:pt x="15987" y="52265"/>
                  </a:lnTo>
                  <a:lnTo>
                    <a:pt x="15871" y="52291"/>
                  </a:lnTo>
                  <a:lnTo>
                    <a:pt x="15754" y="52304"/>
                  </a:lnTo>
                  <a:lnTo>
                    <a:pt x="15624" y="52278"/>
                  </a:lnTo>
                  <a:lnTo>
                    <a:pt x="15508" y="52239"/>
                  </a:lnTo>
                  <a:lnTo>
                    <a:pt x="15404" y="52174"/>
                  </a:lnTo>
                  <a:lnTo>
                    <a:pt x="15300" y="52083"/>
                  </a:lnTo>
                  <a:lnTo>
                    <a:pt x="13459" y="50035"/>
                  </a:lnTo>
                  <a:lnTo>
                    <a:pt x="13381" y="49931"/>
                  </a:lnTo>
                  <a:lnTo>
                    <a:pt x="13329" y="49814"/>
                  </a:lnTo>
                  <a:lnTo>
                    <a:pt x="13303" y="49685"/>
                  </a:lnTo>
                  <a:lnTo>
                    <a:pt x="13303" y="49568"/>
                  </a:lnTo>
                  <a:lnTo>
                    <a:pt x="13316" y="49438"/>
                  </a:lnTo>
                  <a:lnTo>
                    <a:pt x="13355" y="49322"/>
                  </a:lnTo>
                  <a:lnTo>
                    <a:pt x="13420" y="49218"/>
                  </a:lnTo>
                  <a:lnTo>
                    <a:pt x="13511" y="49127"/>
                  </a:lnTo>
                  <a:lnTo>
                    <a:pt x="15028" y="47766"/>
                  </a:lnTo>
                  <a:lnTo>
                    <a:pt x="15132" y="47688"/>
                  </a:lnTo>
                  <a:lnTo>
                    <a:pt x="15248" y="47636"/>
                  </a:lnTo>
                  <a:lnTo>
                    <a:pt x="15365" y="47610"/>
                  </a:lnTo>
                  <a:lnTo>
                    <a:pt x="15495" y="47597"/>
                  </a:lnTo>
                  <a:close/>
                  <a:moveTo>
                    <a:pt x="61639" y="49192"/>
                  </a:moveTo>
                  <a:lnTo>
                    <a:pt x="61756" y="49205"/>
                  </a:lnTo>
                  <a:lnTo>
                    <a:pt x="61872" y="49244"/>
                  </a:lnTo>
                  <a:lnTo>
                    <a:pt x="61976" y="49309"/>
                  </a:lnTo>
                  <a:lnTo>
                    <a:pt x="62080" y="49399"/>
                  </a:lnTo>
                  <a:lnTo>
                    <a:pt x="63921" y="51461"/>
                  </a:lnTo>
                  <a:lnTo>
                    <a:pt x="63999" y="51565"/>
                  </a:lnTo>
                  <a:lnTo>
                    <a:pt x="64051" y="51681"/>
                  </a:lnTo>
                  <a:lnTo>
                    <a:pt x="64077" y="51798"/>
                  </a:lnTo>
                  <a:lnTo>
                    <a:pt x="64090" y="51928"/>
                  </a:lnTo>
                  <a:lnTo>
                    <a:pt x="64064" y="52044"/>
                  </a:lnTo>
                  <a:lnTo>
                    <a:pt x="64025" y="52161"/>
                  </a:lnTo>
                  <a:lnTo>
                    <a:pt x="63960" y="52265"/>
                  </a:lnTo>
                  <a:lnTo>
                    <a:pt x="63869" y="52368"/>
                  </a:lnTo>
                  <a:lnTo>
                    <a:pt x="62352" y="53730"/>
                  </a:lnTo>
                  <a:lnTo>
                    <a:pt x="62248" y="53808"/>
                  </a:lnTo>
                  <a:lnTo>
                    <a:pt x="62132" y="53860"/>
                  </a:lnTo>
                  <a:lnTo>
                    <a:pt x="62015" y="53885"/>
                  </a:lnTo>
                  <a:lnTo>
                    <a:pt x="61885" y="53885"/>
                  </a:lnTo>
                  <a:lnTo>
                    <a:pt x="61769" y="53873"/>
                  </a:lnTo>
                  <a:lnTo>
                    <a:pt x="61652" y="53834"/>
                  </a:lnTo>
                  <a:lnTo>
                    <a:pt x="61548" y="53769"/>
                  </a:lnTo>
                  <a:lnTo>
                    <a:pt x="61445" y="53678"/>
                  </a:lnTo>
                  <a:lnTo>
                    <a:pt x="59603" y="51616"/>
                  </a:lnTo>
                  <a:lnTo>
                    <a:pt x="59526" y="51513"/>
                  </a:lnTo>
                  <a:lnTo>
                    <a:pt x="59474" y="51396"/>
                  </a:lnTo>
                  <a:lnTo>
                    <a:pt x="59448" y="51279"/>
                  </a:lnTo>
                  <a:lnTo>
                    <a:pt x="59435" y="51150"/>
                  </a:lnTo>
                  <a:lnTo>
                    <a:pt x="59461" y="51033"/>
                  </a:lnTo>
                  <a:lnTo>
                    <a:pt x="59500" y="50916"/>
                  </a:lnTo>
                  <a:lnTo>
                    <a:pt x="59565" y="50813"/>
                  </a:lnTo>
                  <a:lnTo>
                    <a:pt x="59655" y="50709"/>
                  </a:lnTo>
                  <a:lnTo>
                    <a:pt x="61172" y="49348"/>
                  </a:lnTo>
                  <a:lnTo>
                    <a:pt x="61276" y="49270"/>
                  </a:lnTo>
                  <a:lnTo>
                    <a:pt x="61393" y="49218"/>
                  </a:lnTo>
                  <a:lnTo>
                    <a:pt x="61509" y="49192"/>
                  </a:lnTo>
                  <a:close/>
                  <a:moveTo>
                    <a:pt x="10529" y="52044"/>
                  </a:moveTo>
                  <a:lnTo>
                    <a:pt x="10658" y="52057"/>
                  </a:lnTo>
                  <a:lnTo>
                    <a:pt x="10775" y="52109"/>
                  </a:lnTo>
                  <a:lnTo>
                    <a:pt x="10879" y="52174"/>
                  </a:lnTo>
                  <a:lnTo>
                    <a:pt x="10983" y="52252"/>
                  </a:lnTo>
                  <a:lnTo>
                    <a:pt x="12824" y="54313"/>
                  </a:lnTo>
                  <a:lnTo>
                    <a:pt x="12901" y="54417"/>
                  </a:lnTo>
                  <a:lnTo>
                    <a:pt x="12953" y="54534"/>
                  </a:lnTo>
                  <a:lnTo>
                    <a:pt x="12979" y="54650"/>
                  </a:lnTo>
                  <a:lnTo>
                    <a:pt x="12979" y="54780"/>
                  </a:lnTo>
                  <a:lnTo>
                    <a:pt x="12966" y="54897"/>
                  </a:lnTo>
                  <a:lnTo>
                    <a:pt x="12927" y="55013"/>
                  </a:lnTo>
                  <a:lnTo>
                    <a:pt x="12863" y="55130"/>
                  </a:lnTo>
                  <a:lnTo>
                    <a:pt x="12772" y="55221"/>
                  </a:lnTo>
                  <a:lnTo>
                    <a:pt x="11255" y="56582"/>
                  </a:lnTo>
                  <a:lnTo>
                    <a:pt x="11151" y="56660"/>
                  </a:lnTo>
                  <a:lnTo>
                    <a:pt x="11034" y="56712"/>
                  </a:lnTo>
                  <a:lnTo>
                    <a:pt x="10918" y="56738"/>
                  </a:lnTo>
                  <a:lnTo>
                    <a:pt x="10788" y="56751"/>
                  </a:lnTo>
                  <a:lnTo>
                    <a:pt x="10671" y="56725"/>
                  </a:lnTo>
                  <a:lnTo>
                    <a:pt x="10555" y="56686"/>
                  </a:lnTo>
                  <a:lnTo>
                    <a:pt x="10438" y="56621"/>
                  </a:lnTo>
                  <a:lnTo>
                    <a:pt x="10347" y="56530"/>
                  </a:lnTo>
                  <a:lnTo>
                    <a:pt x="8506" y="54482"/>
                  </a:lnTo>
                  <a:lnTo>
                    <a:pt x="8428" y="54365"/>
                  </a:lnTo>
                  <a:lnTo>
                    <a:pt x="8377" y="54261"/>
                  </a:lnTo>
                  <a:lnTo>
                    <a:pt x="8351" y="54132"/>
                  </a:lnTo>
                  <a:lnTo>
                    <a:pt x="8338" y="54015"/>
                  </a:lnTo>
                  <a:lnTo>
                    <a:pt x="8364" y="53885"/>
                  </a:lnTo>
                  <a:lnTo>
                    <a:pt x="8402" y="53769"/>
                  </a:lnTo>
                  <a:lnTo>
                    <a:pt x="8467" y="53665"/>
                  </a:lnTo>
                  <a:lnTo>
                    <a:pt x="8558" y="53574"/>
                  </a:lnTo>
                  <a:lnTo>
                    <a:pt x="10075" y="52213"/>
                  </a:lnTo>
                  <a:lnTo>
                    <a:pt x="10179" y="52135"/>
                  </a:lnTo>
                  <a:lnTo>
                    <a:pt x="10295" y="52083"/>
                  </a:lnTo>
                  <a:lnTo>
                    <a:pt x="10412" y="52044"/>
                  </a:lnTo>
                  <a:close/>
                  <a:moveTo>
                    <a:pt x="56673" y="53639"/>
                  </a:moveTo>
                  <a:lnTo>
                    <a:pt x="56803" y="53652"/>
                  </a:lnTo>
                  <a:lnTo>
                    <a:pt x="56920" y="53691"/>
                  </a:lnTo>
                  <a:lnTo>
                    <a:pt x="57023" y="53756"/>
                  </a:lnTo>
                  <a:lnTo>
                    <a:pt x="57114" y="53847"/>
                  </a:lnTo>
                  <a:lnTo>
                    <a:pt x="58968" y="55908"/>
                  </a:lnTo>
                  <a:lnTo>
                    <a:pt x="59046" y="56012"/>
                  </a:lnTo>
                  <a:lnTo>
                    <a:pt x="59098" y="56129"/>
                  </a:lnTo>
                  <a:lnTo>
                    <a:pt x="59124" y="56245"/>
                  </a:lnTo>
                  <a:lnTo>
                    <a:pt x="59124" y="56362"/>
                  </a:lnTo>
                  <a:lnTo>
                    <a:pt x="59111" y="56492"/>
                  </a:lnTo>
                  <a:lnTo>
                    <a:pt x="59072" y="56608"/>
                  </a:lnTo>
                  <a:lnTo>
                    <a:pt x="59007" y="56712"/>
                  </a:lnTo>
                  <a:lnTo>
                    <a:pt x="58916" y="56816"/>
                  </a:lnTo>
                  <a:lnTo>
                    <a:pt x="57399" y="58177"/>
                  </a:lnTo>
                  <a:lnTo>
                    <a:pt x="57296" y="58242"/>
                  </a:lnTo>
                  <a:lnTo>
                    <a:pt x="57179" y="58307"/>
                  </a:lnTo>
                  <a:lnTo>
                    <a:pt x="57062" y="58333"/>
                  </a:lnTo>
                  <a:lnTo>
                    <a:pt x="56933" y="58333"/>
                  </a:lnTo>
                  <a:lnTo>
                    <a:pt x="56816" y="58320"/>
                  </a:lnTo>
                  <a:lnTo>
                    <a:pt x="56699" y="58281"/>
                  </a:lnTo>
                  <a:lnTo>
                    <a:pt x="56582" y="58216"/>
                  </a:lnTo>
                  <a:lnTo>
                    <a:pt x="56492" y="58125"/>
                  </a:lnTo>
                  <a:lnTo>
                    <a:pt x="54651" y="56064"/>
                  </a:lnTo>
                  <a:lnTo>
                    <a:pt x="54573" y="55960"/>
                  </a:lnTo>
                  <a:lnTo>
                    <a:pt x="54521" y="55843"/>
                  </a:lnTo>
                  <a:lnTo>
                    <a:pt x="54482" y="55727"/>
                  </a:lnTo>
                  <a:lnTo>
                    <a:pt x="54482" y="55597"/>
                  </a:lnTo>
                  <a:lnTo>
                    <a:pt x="54495" y="55480"/>
                  </a:lnTo>
                  <a:lnTo>
                    <a:pt x="54547" y="55364"/>
                  </a:lnTo>
                  <a:lnTo>
                    <a:pt x="54612" y="55247"/>
                  </a:lnTo>
                  <a:lnTo>
                    <a:pt x="54689" y="55156"/>
                  </a:lnTo>
                  <a:lnTo>
                    <a:pt x="56206" y="53795"/>
                  </a:lnTo>
                  <a:lnTo>
                    <a:pt x="56323" y="53717"/>
                  </a:lnTo>
                  <a:lnTo>
                    <a:pt x="56427" y="53665"/>
                  </a:lnTo>
                  <a:lnTo>
                    <a:pt x="56557" y="53639"/>
                  </a:lnTo>
                  <a:close/>
                  <a:moveTo>
                    <a:pt x="5576" y="56492"/>
                  </a:moveTo>
                  <a:lnTo>
                    <a:pt x="5693" y="56505"/>
                  </a:lnTo>
                  <a:lnTo>
                    <a:pt x="5809" y="56543"/>
                  </a:lnTo>
                  <a:lnTo>
                    <a:pt x="5926" y="56608"/>
                  </a:lnTo>
                  <a:lnTo>
                    <a:pt x="6017" y="56699"/>
                  </a:lnTo>
                  <a:lnTo>
                    <a:pt x="7858" y="58761"/>
                  </a:lnTo>
                  <a:lnTo>
                    <a:pt x="7936" y="58864"/>
                  </a:lnTo>
                  <a:lnTo>
                    <a:pt x="7988" y="58981"/>
                  </a:lnTo>
                  <a:lnTo>
                    <a:pt x="8026" y="59098"/>
                  </a:lnTo>
                  <a:lnTo>
                    <a:pt x="8026" y="59227"/>
                  </a:lnTo>
                  <a:lnTo>
                    <a:pt x="8013" y="59344"/>
                  </a:lnTo>
                  <a:lnTo>
                    <a:pt x="7962" y="59461"/>
                  </a:lnTo>
                  <a:lnTo>
                    <a:pt x="7897" y="59564"/>
                  </a:lnTo>
                  <a:lnTo>
                    <a:pt x="7819" y="59668"/>
                  </a:lnTo>
                  <a:lnTo>
                    <a:pt x="6302" y="61030"/>
                  </a:lnTo>
                  <a:lnTo>
                    <a:pt x="6185" y="61107"/>
                  </a:lnTo>
                  <a:lnTo>
                    <a:pt x="6082" y="61159"/>
                  </a:lnTo>
                  <a:lnTo>
                    <a:pt x="5952" y="61185"/>
                  </a:lnTo>
                  <a:lnTo>
                    <a:pt x="5835" y="61185"/>
                  </a:lnTo>
                  <a:lnTo>
                    <a:pt x="5706" y="61172"/>
                  </a:lnTo>
                  <a:lnTo>
                    <a:pt x="5589" y="61133"/>
                  </a:lnTo>
                  <a:lnTo>
                    <a:pt x="5485" y="61068"/>
                  </a:lnTo>
                  <a:lnTo>
                    <a:pt x="5394" y="60978"/>
                  </a:lnTo>
                  <a:lnTo>
                    <a:pt x="3540" y="58916"/>
                  </a:lnTo>
                  <a:lnTo>
                    <a:pt x="3463" y="58812"/>
                  </a:lnTo>
                  <a:lnTo>
                    <a:pt x="3411" y="58696"/>
                  </a:lnTo>
                  <a:lnTo>
                    <a:pt x="3385" y="58579"/>
                  </a:lnTo>
                  <a:lnTo>
                    <a:pt x="3385" y="58462"/>
                  </a:lnTo>
                  <a:lnTo>
                    <a:pt x="3398" y="58333"/>
                  </a:lnTo>
                  <a:lnTo>
                    <a:pt x="3437" y="58216"/>
                  </a:lnTo>
                  <a:lnTo>
                    <a:pt x="3501" y="58112"/>
                  </a:lnTo>
                  <a:lnTo>
                    <a:pt x="3592" y="58009"/>
                  </a:lnTo>
                  <a:lnTo>
                    <a:pt x="5109" y="56647"/>
                  </a:lnTo>
                  <a:lnTo>
                    <a:pt x="5213" y="56569"/>
                  </a:lnTo>
                  <a:lnTo>
                    <a:pt x="5330" y="56517"/>
                  </a:lnTo>
                  <a:lnTo>
                    <a:pt x="5446" y="56492"/>
                  </a:lnTo>
                  <a:close/>
                  <a:moveTo>
                    <a:pt x="51720" y="58073"/>
                  </a:moveTo>
                  <a:lnTo>
                    <a:pt x="51837" y="58099"/>
                  </a:lnTo>
                  <a:lnTo>
                    <a:pt x="51954" y="58138"/>
                  </a:lnTo>
                  <a:lnTo>
                    <a:pt x="52070" y="58203"/>
                  </a:lnTo>
                  <a:lnTo>
                    <a:pt x="52161" y="58294"/>
                  </a:lnTo>
                  <a:lnTo>
                    <a:pt x="54002" y="60342"/>
                  </a:lnTo>
                  <a:lnTo>
                    <a:pt x="54080" y="60459"/>
                  </a:lnTo>
                  <a:lnTo>
                    <a:pt x="54132" y="60563"/>
                  </a:lnTo>
                  <a:lnTo>
                    <a:pt x="54171" y="60692"/>
                  </a:lnTo>
                  <a:lnTo>
                    <a:pt x="54171" y="60809"/>
                  </a:lnTo>
                  <a:lnTo>
                    <a:pt x="54145" y="60939"/>
                  </a:lnTo>
                  <a:lnTo>
                    <a:pt x="54106" y="61055"/>
                  </a:lnTo>
                  <a:lnTo>
                    <a:pt x="54041" y="61159"/>
                  </a:lnTo>
                  <a:lnTo>
                    <a:pt x="53950" y="61250"/>
                  </a:lnTo>
                  <a:lnTo>
                    <a:pt x="52433" y="62611"/>
                  </a:lnTo>
                  <a:lnTo>
                    <a:pt x="52330" y="62689"/>
                  </a:lnTo>
                  <a:lnTo>
                    <a:pt x="52213" y="62741"/>
                  </a:lnTo>
                  <a:lnTo>
                    <a:pt x="52096" y="62780"/>
                  </a:lnTo>
                  <a:lnTo>
                    <a:pt x="51980" y="62780"/>
                  </a:lnTo>
                  <a:lnTo>
                    <a:pt x="51850" y="62767"/>
                  </a:lnTo>
                  <a:lnTo>
                    <a:pt x="51733" y="62715"/>
                  </a:lnTo>
                  <a:lnTo>
                    <a:pt x="51630" y="62650"/>
                  </a:lnTo>
                  <a:lnTo>
                    <a:pt x="51526" y="62572"/>
                  </a:lnTo>
                  <a:lnTo>
                    <a:pt x="49685" y="60511"/>
                  </a:lnTo>
                  <a:lnTo>
                    <a:pt x="49607" y="60407"/>
                  </a:lnTo>
                  <a:lnTo>
                    <a:pt x="49555" y="60290"/>
                  </a:lnTo>
                  <a:lnTo>
                    <a:pt x="49529" y="60174"/>
                  </a:lnTo>
                  <a:lnTo>
                    <a:pt x="49529" y="60044"/>
                  </a:lnTo>
                  <a:lnTo>
                    <a:pt x="49542" y="59927"/>
                  </a:lnTo>
                  <a:lnTo>
                    <a:pt x="49581" y="59811"/>
                  </a:lnTo>
                  <a:lnTo>
                    <a:pt x="49646" y="59694"/>
                  </a:lnTo>
                  <a:lnTo>
                    <a:pt x="49737" y="59603"/>
                  </a:lnTo>
                  <a:lnTo>
                    <a:pt x="51254" y="58242"/>
                  </a:lnTo>
                  <a:lnTo>
                    <a:pt x="51357" y="58164"/>
                  </a:lnTo>
                  <a:lnTo>
                    <a:pt x="51474" y="58112"/>
                  </a:lnTo>
                  <a:lnTo>
                    <a:pt x="51591" y="58086"/>
                  </a:lnTo>
                  <a:lnTo>
                    <a:pt x="51720" y="58073"/>
                  </a:lnTo>
                  <a:close/>
                  <a:moveTo>
                    <a:pt x="46755" y="62521"/>
                  </a:moveTo>
                  <a:lnTo>
                    <a:pt x="46884" y="62546"/>
                  </a:lnTo>
                  <a:lnTo>
                    <a:pt x="47001" y="62585"/>
                  </a:lnTo>
                  <a:lnTo>
                    <a:pt x="47105" y="62650"/>
                  </a:lnTo>
                  <a:lnTo>
                    <a:pt x="47208" y="62741"/>
                  </a:lnTo>
                  <a:lnTo>
                    <a:pt x="49049" y="64790"/>
                  </a:lnTo>
                  <a:lnTo>
                    <a:pt x="49127" y="64893"/>
                  </a:lnTo>
                  <a:lnTo>
                    <a:pt x="49179" y="65010"/>
                  </a:lnTo>
                  <a:lnTo>
                    <a:pt x="49205" y="65140"/>
                  </a:lnTo>
                  <a:lnTo>
                    <a:pt x="49205" y="65256"/>
                  </a:lnTo>
                  <a:lnTo>
                    <a:pt x="49192" y="65386"/>
                  </a:lnTo>
                  <a:lnTo>
                    <a:pt x="49153" y="65503"/>
                  </a:lnTo>
                  <a:lnTo>
                    <a:pt x="49088" y="65606"/>
                  </a:lnTo>
                  <a:lnTo>
                    <a:pt x="48998" y="65697"/>
                  </a:lnTo>
                  <a:lnTo>
                    <a:pt x="47481" y="67059"/>
                  </a:lnTo>
                  <a:lnTo>
                    <a:pt x="47377" y="67136"/>
                  </a:lnTo>
                  <a:lnTo>
                    <a:pt x="47260" y="67188"/>
                  </a:lnTo>
                  <a:lnTo>
                    <a:pt x="47144" y="67214"/>
                  </a:lnTo>
                  <a:lnTo>
                    <a:pt x="47014" y="67227"/>
                  </a:lnTo>
                  <a:lnTo>
                    <a:pt x="46897" y="67201"/>
                  </a:lnTo>
                  <a:lnTo>
                    <a:pt x="46781" y="67162"/>
                  </a:lnTo>
                  <a:lnTo>
                    <a:pt x="46664" y="67097"/>
                  </a:lnTo>
                  <a:lnTo>
                    <a:pt x="46573" y="67007"/>
                  </a:lnTo>
                  <a:lnTo>
                    <a:pt x="44732" y="64958"/>
                  </a:lnTo>
                  <a:lnTo>
                    <a:pt x="44654" y="64854"/>
                  </a:lnTo>
                  <a:lnTo>
                    <a:pt x="44602" y="64738"/>
                  </a:lnTo>
                  <a:lnTo>
                    <a:pt x="44576" y="64608"/>
                  </a:lnTo>
                  <a:lnTo>
                    <a:pt x="44563" y="64491"/>
                  </a:lnTo>
                  <a:lnTo>
                    <a:pt x="44589" y="64375"/>
                  </a:lnTo>
                  <a:lnTo>
                    <a:pt x="44628" y="64258"/>
                  </a:lnTo>
                  <a:lnTo>
                    <a:pt x="44693" y="64141"/>
                  </a:lnTo>
                  <a:lnTo>
                    <a:pt x="44784" y="64050"/>
                  </a:lnTo>
                  <a:lnTo>
                    <a:pt x="46301" y="62689"/>
                  </a:lnTo>
                  <a:lnTo>
                    <a:pt x="46405" y="62611"/>
                  </a:lnTo>
                  <a:lnTo>
                    <a:pt x="46521" y="62559"/>
                  </a:lnTo>
                  <a:lnTo>
                    <a:pt x="46638" y="62534"/>
                  </a:lnTo>
                  <a:lnTo>
                    <a:pt x="46755" y="62521"/>
                  </a:lnTo>
                  <a:close/>
                  <a:moveTo>
                    <a:pt x="41802" y="66968"/>
                  </a:moveTo>
                  <a:lnTo>
                    <a:pt x="41918" y="66994"/>
                  </a:lnTo>
                  <a:lnTo>
                    <a:pt x="42035" y="67033"/>
                  </a:lnTo>
                  <a:lnTo>
                    <a:pt x="42152" y="67097"/>
                  </a:lnTo>
                  <a:lnTo>
                    <a:pt x="42243" y="67175"/>
                  </a:lnTo>
                  <a:lnTo>
                    <a:pt x="44084" y="69237"/>
                  </a:lnTo>
                  <a:lnTo>
                    <a:pt x="44161" y="69340"/>
                  </a:lnTo>
                  <a:lnTo>
                    <a:pt x="44213" y="69457"/>
                  </a:lnTo>
                  <a:lnTo>
                    <a:pt x="44252" y="69574"/>
                  </a:lnTo>
                  <a:lnTo>
                    <a:pt x="44252" y="69703"/>
                  </a:lnTo>
                  <a:lnTo>
                    <a:pt x="44239" y="69820"/>
                  </a:lnTo>
                  <a:lnTo>
                    <a:pt x="44187" y="69937"/>
                  </a:lnTo>
                  <a:lnTo>
                    <a:pt x="44123" y="70054"/>
                  </a:lnTo>
                  <a:lnTo>
                    <a:pt x="44045" y="70144"/>
                  </a:lnTo>
                  <a:lnTo>
                    <a:pt x="42528" y="71506"/>
                  </a:lnTo>
                  <a:lnTo>
                    <a:pt x="42411" y="71584"/>
                  </a:lnTo>
                  <a:lnTo>
                    <a:pt x="42307" y="71635"/>
                  </a:lnTo>
                  <a:lnTo>
                    <a:pt x="42178" y="71661"/>
                  </a:lnTo>
                  <a:lnTo>
                    <a:pt x="42061" y="71674"/>
                  </a:lnTo>
                  <a:lnTo>
                    <a:pt x="41931" y="71648"/>
                  </a:lnTo>
                  <a:lnTo>
                    <a:pt x="41815" y="71609"/>
                  </a:lnTo>
                  <a:lnTo>
                    <a:pt x="41711" y="71545"/>
                  </a:lnTo>
                  <a:lnTo>
                    <a:pt x="41620" y="71454"/>
                  </a:lnTo>
                  <a:lnTo>
                    <a:pt x="39766" y="69405"/>
                  </a:lnTo>
                  <a:lnTo>
                    <a:pt x="39688" y="69302"/>
                  </a:lnTo>
                  <a:lnTo>
                    <a:pt x="39636" y="69185"/>
                  </a:lnTo>
                  <a:lnTo>
                    <a:pt x="39611" y="69055"/>
                  </a:lnTo>
                  <a:lnTo>
                    <a:pt x="39611" y="68939"/>
                  </a:lnTo>
                  <a:lnTo>
                    <a:pt x="39624" y="68809"/>
                  </a:lnTo>
                  <a:lnTo>
                    <a:pt x="39662" y="68692"/>
                  </a:lnTo>
                  <a:lnTo>
                    <a:pt x="39727" y="68588"/>
                  </a:lnTo>
                  <a:lnTo>
                    <a:pt x="39818" y="68498"/>
                  </a:lnTo>
                  <a:lnTo>
                    <a:pt x="41335" y="67136"/>
                  </a:lnTo>
                  <a:lnTo>
                    <a:pt x="41439" y="67059"/>
                  </a:lnTo>
                  <a:lnTo>
                    <a:pt x="41555" y="67007"/>
                  </a:lnTo>
                  <a:lnTo>
                    <a:pt x="41685" y="66968"/>
                  </a:lnTo>
                  <a:close/>
                  <a:moveTo>
                    <a:pt x="36849" y="71415"/>
                  </a:moveTo>
                  <a:lnTo>
                    <a:pt x="36966" y="71428"/>
                  </a:lnTo>
                  <a:lnTo>
                    <a:pt x="37082" y="71480"/>
                  </a:lnTo>
                  <a:lnTo>
                    <a:pt x="37186" y="71545"/>
                  </a:lnTo>
                  <a:lnTo>
                    <a:pt x="37290" y="71622"/>
                  </a:lnTo>
                  <a:lnTo>
                    <a:pt x="39131" y="73684"/>
                  </a:lnTo>
                  <a:lnTo>
                    <a:pt x="39209" y="73788"/>
                  </a:lnTo>
                  <a:lnTo>
                    <a:pt x="39260" y="73904"/>
                  </a:lnTo>
                  <a:lnTo>
                    <a:pt x="39286" y="74021"/>
                  </a:lnTo>
                  <a:lnTo>
                    <a:pt x="39299" y="74151"/>
                  </a:lnTo>
                  <a:lnTo>
                    <a:pt x="39273" y="74267"/>
                  </a:lnTo>
                  <a:lnTo>
                    <a:pt x="39235" y="74384"/>
                  </a:lnTo>
                  <a:lnTo>
                    <a:pt x="39170" y="74501"/>
                  </a:lnTo>
                  <a:lnTo>
                    <a:pt x="39079" y="74592"/>
                  </a:lnTo>
                  <a:lnTo>
                    <a:pt x="37562" y="75953"/>
                  </a:lnTo>
                  <a:lnTo>
                    <a:pt x="37458" y="76031"/>
                  </a:lnTo>
                  <a:lnTo>
                    <a:pt x="37342" y="76083"/>
                  </a:lnTo>
                  <a:lnTo>
                    <a:pt x="37225" y="76109"/>
                  </a:lnTo>
                  <a:lnTo>
                    <a:pt x="37095" y="76121"/>
                  </a:lnTo>
                  <a:lnTo>
                    <a:pt x="36979" y="76096"/>
                  </a:lnTo>
                  <a:lnTo>
                    <a:pt x="36862" y="76057"/>
                  </a:lnTo>
                  <a:lnTo>
                    <a:pt x="36758" y="75992"/>
                  </a:lnTo>
                  <a:lnTo>
                    <a:pt x="36654" y="75901"/>
                  </a:lnTo>
                  <a:lnTo>
                    <a:pt x="34813" y="73840"/>
                  </a:lnTo>
                  <a:lnTo>
                    <a:pt x="34735" y="73736"/>
                  </a:lnTo>
                  <a:lnTo>
                    <a:pt x="34684" y="73632"/>
                  </a:lnTo>
                  <a:lnTo>
                    <a:pt x="34658" y="73502"/>
                  </a:lnTo>
                  <a:lnTo>
                    <a:pt x="34645" y="73386"/>
                  </a:lnTo>
                  <a:lnTo>
                    <a:pt x="34671" y="73256"/>
                  </a:lnTo>
                  <a:lnTo>
                    <a:pt x="34710" y="73139"/>
                  </a:lnTo>
                  <a:lnTo>
                    <a:pt x="34774" y="73036"/>
                  </a:lnTo>
                  <a:lnTo>
                    <a:pt x="34865" y="72932"/>
                  </a:lnTo>
                  <a:lnTo>
                    <a:pt x="36382" y="71584"/>
                  </a:lnTo>
                  <a:lnTo>
                    <a:pt x="36486" y="71506"/>
                  </a:lnTo>
                  <a:lnTo>
                    <a:pt x="36603" y="71454"/>
                  </a:lnTo>
                  <a:lnTo>
                    <a:pt x="36719" y="71415"/>
                  </a:lnTo>
                  <a:close/>
                  <a:moveTo>
                    <a:pt x="31883" y="75862"/>
                  </a:moveTo>
                  <a:lnTo>
                    <a:pt x="32013" y="75875"/>
                  </a:lnTo>
                  <a:lnTo>
                    <a:pt x="32129" y="75914"/>
                  </a:lnTo>
                  <a:lnTo>
                    <a:pt x="32233" y="75979"/>
                  </a:lnTo>
                  <a:lnTo>
                    <a:pt x="32324" y="76070"/>
                  </a:lnTo>
                  <a:lnTo>
                    <a:pt x="34178" y="78131"/>
                  </a:lnTo>
                  <a:lnTo>
                    <a:pt x="34256" y="78235"/>
                  </a:lnTo>
                  <a:lnTo>
                    <a:pt x="34308" y="78352"/>
                  </a:lnTo>
                  <a:lnTo>
                    <a:pt x="34334" y="78468"/>
                  </a:lnTo>
                  <a:lnTo>
                    <a:pt x="34334" y="78598"/>
                  </a:lnTo>
                  <a:lnTo>
                    <a:pt x="34321" y="78715"/>
                  </a:lnTo>
                  <a:lnTo>
                    <a:pt x="34282" y="78831"/>
                  </a:lnTo>
                  <a:lnTo>
                    <a:pt x="34217" y="78935"/>
                  </a:lnTo>
                  <a:lnTo>
                    <a:pt x="34126" y="79039"/>
                  </a:lnTo>
                  <a:lnTo>
                    <a:pt x="32609" y="80400"/>
                  </a:lnTo>
                  <a:lnTo>
                    <a:pt x="32505" y="80478"/>
                  </a:lnTo>
                  <a:lnTo>
                    <a:pt x="32389" y="80530"/>
                  </a:lnTo>
                  <a:lnTo>
                    <a:pt x="32259" y="80556"/>
                  </a:lnTo>
                  <a:lnTo>
                    <a:pt x="32142" y="80556"/>
                  </a:lnTo>
                  <a:lnTo>
                    <a:pt x="32026" y="80543"/>
                  </a:lnTo>
                  <a:lnTo>
                    <a:pt x="31909" y="80504"/>
                  </a:lnTo>
                  <a:lnTo>
                    <a:pt x="31792" y="80439"/>
                  </a:lnTo>
                  <a:lnTo>
                    <a:pt x="31702" y="80348"/>
                  </a:lnTo>
                  <a:lnTo>
                    <a:pt x="29860" y="78287"/>
                  </a:lnTo>
                  <a:lnTo>
                    <a:pt x="29783" y="78183"/>
                  </a:lnTo>
                  <a:lnTo>
                    <a:pt x="29731" y="78066"/>
                  </a:lnTo>
                  <a:lnTo>
                    <a:pt x="29692" y="77950"/>
                  </a:lnTo>
                  <a:lnTo>
                    <a:pt x="29692" y="77833"/>
                  </a:lnTo>
                  <a:lnTo>
                    <a:pt x="29705" y="77703"/>
                  </a:lnTo>
                  <a:lnTo>
                    <a:pt x="29757" y="77587"/>
                  </a:lnTo>
                  <a:lnTo>
                    <a:pt x="29822" y="77483"/>
                  </a:lnTo>
                  <a:lnTo>
                    <a:pt x="29899" y="77379"/>
                  </a:lnTo>
                  <a:lnTo>
                    <a:pt x="31416" y="76018"/>
                  </a:lnTo>
                  <a:lnTo>
                    <a:pt x="31533" y="75940"/>
                  </a:lnTo>
                  <a:lnTo>
                    <a:pt x="31637" y="75888"/>
                  </a:lnTo>
                  <a:lnTo>
                    <a:pt x="31766" y="75862"/>
                  </a:lnTo>
                  <a:close/>
                  <a:moveTo>
                    <a:pt x="26930" y="80309"/>
                  </a:moveTo>
                  <a:lnTo>
                    <a:pt x="27047" y="80322"/>
                  </a:lnTo>
                  <a:lnTo>
                    <a:pt x="27164" y="80361"/>
                  </a:lnTo>
                  <a:lnTo>
                    <a:pt x="27280" y="80426"/>
                  </a:lnTo>
                  <a:lnTo>
                    <a:pt x="27371" y="80517"/>
                  </a:lnTo>
                  <a:lnTo>
                    <a:pt x="29212" y="82578"/>
                  </a:lnTo>
                  <a:lnTo>
                    <a:pt x="29290" y="82682"/>
                  </a:lnTo>
                  <a:lnTo>
                    <a:pt x="29342" y="82799"/>
                  </a:lnTo>
                  <a:lnTo>
                    <a:pt x="29368" y="82915"/>
                  </a:lnTo>
                  <a:lnTo>
                    <a:pt x="29381" y="83045"/>
                  </a:lnTo>
                  <a:lnTo>
                    <a:pt x="29355" y="83162"/>
                  </a:lnTo>
                  <a:lnTo>
                    <a:pt x="29316" y="83278"/>
                  </a:lnTo>
                  <a:lnTo>
                    <a:pt x="29251" y="83382"/>
                  </a:lnTo>
                  <a:lnTo>
                    <a:pt x="29160" y="83486"/>
                  </a:lnTo>
                  <a:lnTo>
                    <a:pt x="27643" y="84847"/>
                  </a:lnTo>
                  <a:lnTo>
                    <a:pt x="27540" y="84925"/>
                  </a:lnTo>
                  <a:lnTo>
                    <a:pt x="27423" y="84977"/>
                  </a:lnTo>
                  <a:lnTo>
                    <a:pt x="27306" y="85003"/>
                  </a:lnTo>
                  <a:lnTo>
                    <a:pt x="27190" y="85003"/>
                  </a:lnTo>
                  <a:lnTo>
                    <a:pt x="27060" y="84990"/>
                  </a:lnTo>
                  <a:lnTo>
                    <a:pt x="26943" y="84951"/>
                  </a:lnTo>
                  <a:lnTo>
                    <a:pt x="26839" y="84886"/>
                  </a:lnTo>
                  <a:lnTo>
                    <a:pt x="26736" y="84795"/>
                  </a:lnTo>
                  <a:lnTo>
                    <a:pt x="24895" y="82734"/>
                  </a:lnTo>
                  <a:lnTo>
                    <a:pt x="24817" y="82630"/>
                  </a:lnTo>
                  <a:lnTo>
                    <a:pt x="24765" y="82514"/>
                  </a:lnTo>
                  <a:lnTo>
                    <a:pt x="24739" y="82397"/>
                  </a:lnTo>
                  <a:lnTo>
                    <a:pt x="24739" y="82267"/>
                  </a:lnTo>
                  <a:lnTo>
                    <a:pt x="24752" y="82150"/>
                  </a:lnTo>
                  <a:lnTo>
                    <a:pt x="24791" y="82034"/>
                  </a:lnTo>
                  <a:lnTo>
                    <a:pt x="24856" y="81930"/>
                  </a:lnTo>
                  <a:lnTo>
                    <a:pt x="24947" y="81826"/>
                  </a:lnTo>
                  <a:lnTo>
                    <a:pt x="26463" y="80465"/>
                  </a:lnTo>
                  <a:lnTo>
                    <a:pt x="26567" y="80387"/>
                  </a:lnTo>
                  <a:lnTo>
                    <a:pt x="26684" y="80335"/>
                  </a:lnTo>
                  <a:lnTo>
                    <a:pt x="26801" y="80309"/>
                  </a:lnTo>
                  <a:close/>
                  <a:moveTo>
                    <a:pt x="65075" y="0"/>
                  </a:moveTo>
                  <a:lnTo>
                    <a:pt x="64945" y="13"/>
                  </a:lnTo>
                  <a:lnTo>
                    <a:pt x="64829" y="39"/>
                  </a:lnTo>
                  <a:lnTo>
                    <a:pt x="64712" y="91"/>
                  </a:lnTo>
                  <a:lnTo>
                    <a:pt x="64608" y="169"/>
                  </a:lnTo>
                  <a:lnTo>
                    <a:pt x="208" y="57905"/>
                  </a:lnTo>
                  <a:lnTo>
                    <a:pt x="117" y="57996"/>
                  </a:lnTo>
                  <a:lnTo>
                    <a:pt x="53" y="58112"/>
                  </a:lnTo>
                  <a:lnTo>
                    <a:pt x="14" y="58229"/>
                  </a:lnTo>
                  <a:lnTo>
                    <a:pt x="1" y="58346"/>
                  </a:lnTo>
                  <a:lnTo>
                    <a:pt x="1" y="58475"/>
                  </a:lnTo>
                  <a:lnTo>
                    <a:pt x="27" y="58592"/>
                  </a:lnTo>
                  <a:lnTo>
                    <a:pt x="92" y="58709"/>
                  </a:lnTo>
                  <a:lnTo>
                    <a:pt x="156" y="58812"/>
                  </a:lnTo>
                  <a:lnTo>
                    <a:pt x="26476" y="88167"/>
                  </a:lnTo>
                  <a:lnTo>
                    <a:pt x="26580" y="88257"/>
                  </a:lnTo>
                  <a:lnTo>
                    <a:pt x="26684" y="88322"/>
                  </a:lnTo>
                  <a:lnTo>
                    <a:pt x="26801" y="88361"/>
                  </a:lnTo>
                  <a:lnTo>
                    <a:pt x="26930" y="88387"/>
                  </a:lnTo>
                  <a:lnTo>
                    <a:pt x="27047" y="88374"/>
                  </a:lnTo>
                  <a:lnTo>
                    <a:pt x="27164" y="88348"/>
                  </a:lnTo>
                  <a:lnTo>
                    <a:pt x="27280" y="88296"/>
                  </a:lnTo>
                  <a:lnTo>
                    <a:pt x="27384" y="88218"/>
                  </a:lnTo>
                  <a:lnTo>
                    <a:pt x="91784" y="30483"/>
                  </a:lnTo>
                  <a:lnTo>
                    <a:pt x="91875" y="30392"/>
                  </a:lnTo>
                  <a:lnTo>
                    <a:pt x="91940" y="30275"/>
                  </a:lnTo>
                  <a:lnTo>
                    <a:pt x="91978" y="30158"/>
                  </a:lnTo>
                  <a:lnTo>
                    <a:pt x="91991" y="30042"/>
                  </a:lnTo>
                  <a:lnTo>
                    <a:pt x="91991" y="29912"/>
                  </a:lnTo>
                  <a:lnTo>
                    <a:pt x="91965" y="29795"/>
                  </a:lnTo>
                  <a:lnTo>
                    <a:pt x="91914" y="29679"/>
                  </a:lnTo>
                  <a:lnTo>
                    <a:pt x="91836" y="29575"/>
                  </a:lnTo>
                  <a:lnTo>
                    <a:pt x="65516" y="221"/>
                  </a:lnTo>
                  <a:lnTo>
                    <a:pt x="65425" y="130"/>
                  </a:lnTo>
                  <a:lnTo>
                    <a:pt x="65308" y="65"/>
                  </a:lnTo>
                  <a:lnTo>
                    <a:pt x="65192" y="26"/>
                  </a:lnTo>
                  <a:lnTo>
                    <a:pt x="650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30;p15">
              <a:extLst>
                <a:ext uri="{FF2B5EF4-FFF2-40B4-BE49-F238E27FC236}">
                  <a16:creationId xmlns:a16="http://schemas.microsoft.com/office/drawing/2014/main" id="{704F3A09-1A94-FB1D-8107-F5F6A720B4F3}"/>
                </a:ext>
              </a:extLst>
            </p:cNvPr>
            <p:cNvSpPr/>
            <p:nvPr/>
          </p:nvSpPr>
          <p:spPr>
            <a:xfrm>
              <a:off x="5619650" y="962900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208" y="1517"/>
                  </a:moveTo>
                  <a:lnTo>
                    <a:pt x="1725" y="156"/>
                  </a:lnTo>
                  <a:lnTo>
                    <a:pt x="1725" y="156"/>
                  </a:lnTo>
                  <a:lnTo>
                    <a:pt x="1829" y="78"/>
                  </a:lnTo>
                  <a:lnTo>
                    <a:pt x="1946" y="26"/>
                  </a:lnTo>
                  <a:lnTo>
                    <a:pt x="2062" y="0"/>
                  </a:lnTo>
                  <a:lnTo>
                    <a:pt x="2192" y="0"/>
                  </a:lnTo>
                  <a:lnTo>
                    <a:pt x="2309" y="13"/>
                  </a:lnTo>
                  <a:lnTo>
                    <a:pt x="2425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74" y="2269"/>
                  </a:lnTo>
                  <a:lnTo>
                    <a:pt x="4474" y="2269"/>
                  </a:lnTo>
                  <a:lnTo>
                    <a:pt x="4552" y="2373"/>
                  </a:lnTo>
                  <a:lnTo>
                    <a:pt x="4604" y="2489"/>
                  </a:lnTo>
                  <a:lnTo>
                    <a:pt x="4642" y="2606"/>
                  </a:lnTo>
                  <a:lnTo>
                    <a:pt x="4642" y="2723"/>
                  </a:lnTo>
                  <a:lnTo>
                    <a:pt x="4629" y="2853"/>
                  </a:lnTo>
                  <a:lnTo>
                    <a:pt x="4578" y="2969"/>
                  </a:lnTo>
                  <a:lnTo>
                    <a:pt x="4513" y="3073"/>
                  </a:lnTo>
                  <a:lnTo>
                    <a:pt x="4435" y="3177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01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9" y="2321"/>
                  </a:lnTo>
                  <a:lnTo>
                    <a:pt x="27" y="2204"/>
                  </a:lnTo>
                  <a:lnTo>
                    <a:pt x="1" y="2088"/>
                  </a:lnTo>
                  <a:lnTo>
                    <a:pt x="1" y="1958"/>
                  </a:lnTo>
                  <a:lnTo>
                    <a:pt x="14" y="1841"/>
                  </a:lnTo>
                  <a:lnTo>
                    <a:pt x="53" y="1725"/>
                  </a:lnTo>
                  <a:lnTo>
                    <a:pt x="117" y="1621"/>
                  </a:lnTo>
                  <a:lnTo>
                    <a:pt x="208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31;p15">
              <a:extLst>
                <a:ext uri="{FF2B5EF4-FFF2-40B4-BE49-F238E27FC236}">
                  <a16:creationId xmlns:a16="http://schemas.microsoft.com/office/drawing/2014/main" id="{2C3DEEBD-8A1D-CA27-92C2-D6266022C412}"/>
                </a:ext>
              </a:extLst>
            </p:cNvPr>
            <p:cNvSpPr/>
            <p:nvPr/>
          </p:nvSpPr>
          <p:spPr>
            <a:xfrm>
              <a:off x="5495500" y="1073750"/>
              <a:ext cx="116400" cy="117675"/>
            </a:xfrm>
            <a:custGeom>
              <a:avLst/>
              <a:gdLst/>
              <a:ahLst/>
              <a:cxnLst/>
              <a:rect l="l" t="t" r="r" b="b"/>
              <a:pathLst>
                <a:path w="4656" h="4707" fill="none" extrusionOk="0">
                  <a:moveTo>
                    <a:pt x="221" y="1530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9" y="39"/>
                  </a:lnTo>
                  <a:lnTo>
                    <a:pt x="2075" y="13"/>
                  </a:lnTo>
                  <a:lnTo>
                    <a:pt x="2205" y="0"/>
                  </a:lnTo>
                  <a:lnTo>
                    <a:pt x="2322" y="26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6" y="221"/>
                  </a:lnTo>
                  <a:lnTo>
                    <a:pt x="4487" y="2282"/>
                  </a:lnTo>
                  <a:lnTo>
                    <a:pt x="4487" y="2282"/>
                  </a:lnTo>
                  <a:lnTo>
                    <a:pt x="4565" y="2386"/>
                  </a:lnTo>
                  <a:lnTo>
                    <a:pt x="4617" y="2503"/>
                  </a:lnTo>
                  <a:lnTo>
                    <a:pt x="4643" y="2619"/>
                  </a:lnTo>
                  <a:lnTo>
                    <a:pt x="4656" y="2736"/>
                  </a:lnTo>
                  <a:lnTo>
                    <a:pt x="4630" y="2866"/>
                  </a:lnTo>
                  <a:lnTo>
                    <a:pt x="4591" y="2982"/>
                  </a:lnTo>
                  <a:lnTo>
                    <a:pt x="4526" y="3086"/>
                  </a:lnTo>
                  <a:lnTo>
                    <a:pt x="4435" y="3190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81" y="4707"/>
                  </a:lnTo>
                  <a:lnTo>
                    <a:pt x="2451" y="4707"/>
                  </a:lnTo>
                  <a:lnTo>
                    <a:pt x="2335" y="4694"/>
                  </a:lnTo>
                  <a:lnTo>
                    <a:pt x="2218" y="4642"/>
                  </a:lnTo>
                  <a:lnTo>
                    <a:pt x="2114" y="4577"/>
                  </a:lnTo>
                  <a:lnTo>
                    <a:pt x="2011" y="4499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2" y="2334"/>
                  </a:lnTo>
                  <a:lnTo>
                    <a:pt x="40" y="2217"/>
                  </a:lnTo>
                  <a:lnTo>
                    <a:pt x="14" y="2101"/>
                  </a:lnTo>
                  <a:lnTo>
                    <a:pt x="1" y="1971"/>
                  </a:lnTo>
                  <a:lnTo>
                    <a:pt x="27" y="1854"/>
                  </a:lnTo>
                  <a:lnTo>
                    <a:pt x="66" y="1738"/>
                  </a:lnTo>
                  <a:lnTo>
                    <a:pt x="131" y="1621"/>
                  </a:lnTo>
                  <a:lnTo>
                    <a:pt x="221" y="15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32;p15">
              <a:extLst>
                <a:ext uri="{FF2B5EF4-FFF2-40B4-BE49-F238E27FC236}">
                  <a16:creationId xmlns:a16="http://schemas.microsoft.com/office/drawing/2014/main" id="{F169CADA-5FC3-45FB-FD1E-79578BABD282}"/>
                </a:ext>
              </a:extLst>
            </p:cNvPr>
            <p:cNvSpPr/>
            <p:nvPr/>
          </p:nvSpPr>
          <p:spPr>
            <a:xfrm>
              <a:off x="5371700" y="1184925"/>
              <a:ext cx="116050" cy="117700"/>
            </a:xfrm>
            <a:custGeom>
              <a:avLst/>
              <a:gdLst/>
              <a:ahLst/>
              <a:cxnLst/>
              <a:rect l="l" t="t" r="r" b="b"/>
              <a:pathLst>
                <a:path w="4642" h="4708" fill="none" extrusionOk="0">
                  <a:moveTo>
                    <a:pt x="208" y="1530"/>
                  </a:moveTo>
                  <a:lnTo>
                    <a:pt x="1724" y="169"/>
                  </a:lnTo>
                  <a:lnTo>
                    <a:pt x="1724" y="169"/>
                  </a:lnTo>
                  <a:lnTo>
                    <a:pt x="1828" y="91"/>
                  </a:lnTo>
                  <a:lnTo>
                    <a:pt x="1945" y="39"/>
                  </a:lnTo>
                  <a:lnTo>
                    <a:pt x="2075" y="13"/>
                  </a:lnTo>
                  <a:lnTo>
                    <a:pt x="2191" y="1"/>
                  </a:lnTo>
                  <a:lnTo>
                    <a:pt x="2321" y="26"/>
                  </a:lnTo>
                  <a:lnTo>
                    <a:pt x="2438" y="65"/>
                  </a:lnTo>
                  <a:lnTo>
                    <a:pt x="2541" y="130"/>
                  </a:lnTo>
                  <a:lnTo>
                    <a:pt x="2632" y="221"/>
                  </a:lnTo>
                  <a:lnTo>
                    <a:pt x="4486" y="2269"/>
                  </a:lnTo>
                  <a:lnTo>
                    <a:pt x="4486" y="2269"/>
                  </a:lnTo>
                  <a:lnTo>
                    <a:pt x="4551" y="2386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42" y="2736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6"/>
                  </a:lnTo>
                  <a:lnTo>
                    <a:pt x="4434" y="3177"/>
                  </a:lnTo>
                  <a:lnTo>
                    <a:pt x="2917" y="4538"/>
                  </a:lnTo>
                  <a:lnTo>
                    <a:pt x="2917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67" y="4707"/>
                  </a:lnTo>
                  <a:lnTo>
                    <a:pt x="2451" y="4707"/>
                  </a:lnTo>
                  <a:lnTo>
                    <a:pt x="2334" y="4694"/>
                  </a:lnTo>
                  <a:lnTo>
                    <a:pt x="2204" y="4642"/>
                  </a:lnTo>
                  <a:lnTo>
                    <a:pt x="2100" y="4577"/>
                  </a:lnTo>
                  <a:lnTo>
                    <a:pt x="2010" y="4500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91" y="2334"/>
                  </a:lnTo>
                  <a:lnTo>
                    <a:pt x="26" y="2218"/>
                  </a:lnTo>
                  <a:lnTo>
                    <a:pt x="0" y="2101"/>
                  </a:lnTo>
                  <a:lnTo>
                    <a:pt x="0" y="1971"/>
                  </a:lnTo>
                  <a:lnTo>
                    <a:pt x="13" y="1855"/>
                  </a:lnTo>
                  <a:lnTo>
                    <a:pt x="52" y="1738"/>
                  </a:lnTo>
                  <a:lnTo>
                    <a:pt x="117" y="1621"/>
                  </a:lnTo>
                  <a:lnTo>
                    <a:pt x="208" y="15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33;p15">
              <a:extLst>
                <a:ext uri="{FF2B5EF4-FFF2-40B4-BE49-F238E27FC236}">
                  <a16:creationId xmlns:a16="http://schemas.microsoft.com/office/drawing/2014/main" id="{5FD5E919-E467-3C02-45D9-31A89205D12C}"/>
                </a:ext>
              </a:extLst>
            </p:cNvPr>
            <p:cNvSpPr/>
            <p:nvPr/>
          </p:nvSpPr>
          <p:spPr>
            <a:xfrm>
              <a:off x="5247550" y="12961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21" y="1531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1" y="91"/>
                  </a:lnTo>
                  <a:lnTo>
                    <a:pt x="1958" y="40"/>
                  </a:lnTo>
                  <a:lnTo>
                    <a:pt x="2075" y="14"/>
                  </a:lnTo>
                  <a:lnTo>
                    <a:pt x="2204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42" y="130"/>
                  </a:lnTo>
                  <a:lnTo>
                    <a:pt x="2645" y="221"/>
                  </a:lnTo>
                  <a:lnTo>
                    <a:pt x="4486" y="2270"/>
                  </a:lnTo>
                  <a:lnTo>
                    <a:pt x="4486" y="2270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55" y="2736"/>
                  </a:lnTo>
                  <a:lnTo>
                    <a:pt x="4629" y="2853"/>
                  </a:lnTo>
                  <a:lnTo>
                    <a:pt x="4590" y="2970"/>
                  </a:lnTo>
                  <a:lnTo>
                    <a:pt x="4525" y="3087"/>
                  </a:lnTo>
                  <a:lnTo>
                    <a:pt x="4434" y="3177"/>
                  </a:lnTo>
                  <a:lnTo>
                    <a:pt x="2918" y="4539"/>
                  </a:lnTo>
                  <a:lnTo>
                    <a:pt x="2918" y="4539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0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7" y="4642"/>
                  </a:lnTo>
                  <a:lnTo>
                    <a:pt x="2114" y="4578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13" y="2088"/>
                  </a:lnTo>
                  <a:lnTo>
                    <a:pt x="0" y="1971"/>
                  </a:lnTo>
                  <a:lnTo>
                    <a:pt x="26" y="1855"/>
                  </a:lnTo>
                  <a:lnTo>
                    <a:pt x="65" y="1725"/>
                  </a:lnTo>
                  <a:lnTo>
                    <a:pt x="130" y="1621"/>
                  </a:lnTo>
                  <a:lnTo>
                    <a:pt x="221" y="15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34;p15">
              <a:extLst>
                <a:ext uri="{FF2B5EF4-FFF2-40B4-BE49-F238E27FC236}">
                  <a16:creationId xmlns:a16="http://schemas.microsoft.com/office/drawing/2014/main" id="{BD094F48-2B8C-665D-F90B-74E87DDD879F}"/>
                </a:ext>
              </a:extLst>
            </p:cNvPr>
            <p:cNvSpPr/>
            <p:nvPr/>
          </p:nvSpPr>
          <p:spPr>
            <a:xfrm>
              <a:off x="5123725" y="140727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08" y="1531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2" y="92"/>
                  </a:lnTo>
                  <a:lnTo>
                    <a:pt x="1945" y="40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21" y="14"/>
                  </a:lnTo>
                  <a:lnTo>
                    <a:pt x="2438" y="66"/>
                  </a:lnTo>
                  <a:lnTo>
                    <a:pt x="2542" y="131"/>
                  </a:lnTo>
                  <a:lnTo>
                    <a:pt x="2632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4" y="2374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42" y="2737"/>
                  </a:lnTo>
                  <a:lnTo>
                    <a:pt x="4629" y="2853"/>
                  </a:lnTo>
                  <a:lnTo>
                    <a:pt x="4590" y="2970"/>
                  </a:lnTo>
                  <a:lnTo>
                    <a:pt x="4525" y="3087"/>
                  </a:lnTo>
                  <a:lnTo>
                    <a:pt x="4435" y="3177"/>
                  </a:ln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7" y="4669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3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22"/>
                  </a:lnTo>
                  <a:lnTo>
                    <a:pt x="39" y="2218"/>
                  </a:lnTo>
                  <a:lnTo>
                    <a:pt x="0" y="2088"/>
                  </a:lnTo>
                  <a:lnTo>
                    <a:pt x="0" y="1972"/>
                  </a:lnTo>
                  <a:lnTo>
                    <a:pt x="13" y="1842"/>
                  </a:lnTo>
                  <a:lnTo>
                    <a:pt x="65" y="1725"/>
                  </a:lnTo>
                  <a:lnTo>
                    <a:pt x="130" y="1622"/>
                  </a:lnTo>
                  <a:lnTo>
                    <a:pt x="208" y="15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35;p15">
              <a:extLst>
                <a:ext uri="{FF2B5EF4-FFF2-40B4-BE49-F238E27FC236}">
                  <a16:creationId xmlns:a16="http://schemas.microsoft.com/office/drawing/2014/main" id="{EFF6C7AB-357D-1C72-FCE3-40C34B661793}"/>
                </a:ext>
              </a:extLst>
            </p:cNvPr>
            <p:cNvSpPr/>
            <p:nvPr/>
          </p:nvSpPr>
          <p:spPr>
            <a:xfrm>
              <a:off x="4999900" y="1518475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208" y="1517"/>
                  </a:moveTo>
                  <a:lnTo>
                    <a:pt x="1725" y="156"/>
                  </a:lnTo>
                  <a:lnTo>
                    <a:pt x="1725" y="156"/>
                  </a:lnTo>
                  <a:lnTo>
                    <a:pt x="1829" y="91"/>
                  </a:lnTo>
                  <a:lnTo>
                    <a:pt x="1945" y="26"/>
                  </a:lnTo>
                  <a:lnTo>
                    <a:pt x="2062" y="0"/>
                  </a:lnTo>
                  <a:lnTo>
                    <a:pt x="2192" y="0"/>
                  </a:lnTo>
                  <a:lnTo>
                    <a:pt x="2308" y="13"/>
                  </a:lnTo>
                  <a:lnTo>
                    <a:pt x="2425" y="65"/>
                  </a:lnTo>
                  <a:lnTo>
                    <a:pt x="2542" y="130"/>
                  </a:lnTo>
                  <a:lnTo>
                    <a:pt x="2633" y="208"/>
                  </a:lnTo>
                  <a:lnTo>
                    <a:pt x="4474" y="2269"/>
                  </a:lnTo>
                  <a:lnTo>
                    <a:pt x="4474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42" y="2606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7" y="2969"/>
                  </a:lnTo>
                  <a:lnTo>
                    <a:pt x="4513" y="3086"/>
                  </a:lnTo>
                  <a:lnTo>
                    <a:pt x="4435" y="3177"/>
                  </a:lnTo>
                  <a:lnTo>
                    <a:pt x="2905" y="4538"/>
                  </a:lnTo>
                  <a:lnTo>
                    <a:pt x="2905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1997" y="4486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8" y="2321"/>
                  </a:lnTo>
                  <a:lnTo>
                    <a:pt x="27" y="2204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36;p15">
              <a:extLst>
                <a:ext uri="{FF2B5EF4-FFF2-40B4-BE49-F238E27FC236}">
                  <a16:creationId xmlns:a16="http://schemas.microsoft.com/office/drawing/2014/main" id="{3C30429B-ADE0-C752-99AD-19ED339611D6}"/>
                </a:ext>
              </a:extLst>
            </p:cNvPr>
            <p:cNvSpPr/>
            <p:nvPr/>
          </p:nvSpPr>
          <p:spPr>
            <a:xfrm>
              <a:off x="4875750" y="1629650"/>
              <a:ext cx="116400" cy="117350"/>
            </a:xfrm>
            <a:custGeom>
              <a:avLst/>
              <a:gdLst/>
              <a:ahLst/>
              <a:cxnLst/>
              <a:rect l="l" t="t" r="r" b="b"/>
              <a:pathLst>
                <a:path w="4656" h="4694" fill="none" extrusionOk="0">
                  <a:moveTo>
                    <a:pt x="221" y="1517"/>
                  </a:moveTo>
                  <a:lnTo>
                    <a:pt x="1738" y="156"/>
                  </a:lnTo>
                  <a:lnTo>
                    <a:pt x="1738" y="156"/>
                  </a:lnTo>
                  <a:lnTo>
                    <a:pt x="1842" y="78"/>
                  </a:lnTo>
                  <a:lnTo>
                    <a:pt x="1959" y="26"/>
                  </a:lnTo>
                  <a:lnTo>
                    <a:pt x="2075" y="0"/>
                  </a:lnTo>
                  <a:lnTo>
                    <a:pt x="2192" y="0"/>
                  </a:lnTo>
                  <a:lnTo>
                    <a:pt x="2322" y="13"/>
                  </a:lnTo>
                  <a:lnTo>
                    <a:pt x="2438" y="52"/>
                  </a:lnTo>
                  <a:lnTo>
                    <a:pt x="2542" y="117"/>
                  </a:lnTo>
                  <a:lnTo>
                    <a:pt x="2646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65" y="2373"/>
                  </a:lnTo>
                  <a:lnTo>
                    <a:pt x="4617" y="2490"/>
                  </a:lnTo>
                  <a:lnTo>
                    <a:pt x="4642" y="2606"/>
                  </a:lnTo>
                  <a:lnTo>
                    <a:pt x="4655" y="2736"/>
                  </a:lnTo>
                  <a:lnTo>
                    <a:pt x="4629" y="2853"/>
                  </a:lnTo>
                  <a:lnTo>
                    <a:pt x="4591" y="2969"/>
                  </a:lnTo>
                  <a:lnTo>
                    <a:pt x="4526" y="3073"/>
                  </a:lnTo>
                  <a:lnTo>
                    <a:pt x="4435" y="3177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81" y="4694"/>
                  </a:lnTo>
                  <a:lnTo>
                    <a:pt x="2451" y="4694"/>
                  </a:lnTo>
                  <a:lnTo>
                    <a:pt x="2335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2" y="2321"/>
                  </a:lnTo>
                  <a:lnTo>
                    <a:pt x="40" y="2204"/>
                  </a:lnTo>
                  <a:lnTo>
                    <a:pt x="14" y="2088"/>
                  </a:lnTo>
                  <a:lnTo>
                    <a:pt x="1" y="1958"/>
                  </a:lnTo>
                  <a:lnTo>
                    <a:pt x="27" y="1841"/>
                  </a:lnTo>
                  <a:lnTo>
                    <a:pt x="66" y="1725"/>
                  </a:lnTo>
                  <a:lnTo>
                    <a:pt x="130" y="1621"/>
                  </a:lnTo>
                  <a:lnTo>
                    <a:pt x="221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37;p15">
              <a:extLst>
                <a:ext uri="{FF2B5EF4-FFF2-40B4-BE49-F238E27FC236}">
                  <a16:creationId xmlns:a16="http://schemas.microsoft.com/office/drawing/2014/main" id="{FCFDFA1D-E4F4-30B3-4758-68FC123F6431}"/>
                </a:ext>
              </a:extLst>
            </p:cNvPr>
            <p:cNvSpPr/>
            <p:nvPr/>
          </p:nvSpPr>
          <p:spPr>
            <a:xfrm>
              <a:off x="4751925" y="1740825"/>
              <a:ext cx="116075" cy="117375"/>
            </a:xfrm>
            <a:custGeom>
              <a:avLst/>
              <a:gdLst/>
              <a:ahLst/>
              <a:cxnLst/>
              <a:rect l="l" t="t" r="r" b="b"/>
              <a:pathLst>
                <a:path w="4643" h="4695" fill="none" extrusionOk="0">
                  <a:moveTo>
                    <a:pt x="208" y="1517"/>
                  </a:moveTo>
                  <a:lnTo>
                    <a:pt x="1725" y="156"/>
                  </a:lnTo>
                  <a:lnTo>
                    <a:pt x="1725" y="156"/>
                  </a:lnTo>
                  <a:lnTo>
                    <a:pt x="1829" y="78"/>
                  </a:lnTo>
                  <a:lnTo>
                    <a:pt x="1946" y="26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09" y="13"/>
                  </a:lnTo>
                  <a:lnTo>
                    <a:pt x="2425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52" y="2373"/>
                  </a:lnTo>
                  <a:lnTo>
                    <a:pt x="4604" y="2490"/>
                  </a:lnTo>
                  <a:lnTo>
                    <a:pt x="4643" y="2607"/>
                  </a:lnTo>
                  <a:lnTo>
                    <a:pt x="4643" y="2723"/>
                  </a:lnTo>
                  <a:lnTo>
                    <a:pt x="4630" y="2853"/>
                  </a:lnTo>
                  <a:lnTo>
                    <a:pt x="4578" y="2970"/>
                  </a:lnTo>
                  <a:lnTo>
                    <a:pt x="4513" y="3073"/>
                  </a:lnTo>
                  <a:lnTo>
                    <a:pt x="4435" y="3177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1" y="4487"/>
                  </a:lnTo>
                  <a:lnTo>
                    <a:pt x="157" y="2425"/>
                  </a:lnTo>
                  <a:lnTo>
                    <a:pt x="157" y="2425"/>
                  </a:lnTo>
                  <a:lnTo>
                    <a:pt x="79" y="2321"/>
                  </a:lnTo>
                  <a:lnTo>
                    <a:pt x="27" y="2205"/>
                  </a:lnTo>
                  <a:lnTo>
                    <a:pt x="1" y="2088"/>
                  </a:lnTo>
                  <a:lnTo>
                    <a:pt x="1" y="1958"/>
                  </a:lnTo>
                  <a:lnTo>
                    <a:pt x="14" y="1842"/>
                  </a:lnTo>
                  <a:lnTo>
                    <a:pt x="53" y="1725"/>
                  </a:lnTo>
                  <a:lnTo>
                    <a:pt x="118" y="1621"/>
                  </a:lnTo>
                  <a:lnTo>
                    <a:pt x="208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38;p15">
              <a:extLst>
                <a:ext uri="{FF2B5EF4-FFF2-40B4-BE49-F238E27FC236}">
                  <a16:creationId xmlns:a16="http://schemas.microsoft.com/office/drawing/2014/main" id="{0686D8FA-65C6-AB96-1C3A-B0010BE3B5A4}"/>
                </a:ext>
              </a:extLst>
            </p:cNvPr>
            <p:cNvSpPr/>
            <p:nvPr/>
          </p:nvSpPr>
          <p:spPr>
            <a:xfrm>
              <a:off x="4132175" y="2296400"/>
              <a:ext cx="116075" cy="117375"/>
            </a:xfrm>
            <a:custGeom>
              <a:avLst/>
              <a:gdLst/>
              <a:ahLst/>
              <a:cxnLst/>
              <a:rect l="l" t="t" r="r" b="b"/>
              <a:pathLst>
                <a:path w="4643" h="4695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01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0" y="4487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9" y="2321"/>
                  </a:lnTo>
                  <a:lnTo>
                    <a:pt x="27" y="2205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2"/>
                  </a:lnTo>
                  <a:lnTo>
                    <a:pt x="53" y="1725"/>
                  </a:lnTo>
                  <a:lnTo>
                    <a:pt x="117" y="1621"/>
                  </a:lnTo>
                  <a:lnTo>
                    <a:pt x="208" y="1518"/>
                  </a:lnTo>
                  <a:lnTo>
                    <a:pt x="1725" y="156"/>
                  </a:lnTo>
                  <a:lnTo>
                    <a:pt x="1725" y="156"/>
                  </a:lnTo>
                  <a:lnTo>
                    <a:pt x="1829" y="78"/>
                  </a:lnTo>
                  <a:lnTo>
                    <a:pt x="1946" y="26"/>
                  </a:lnTo>
                  <a:lnTo>
                    <a:pt x="2062" y="1"/>
                  </a:lnTo>
                  <a:lnTo>
                    <a:pt x="2192" y="1"/>
                  </a:lnTo>
                  <a:lnTo>
                    <a:pt x="2309" y="14"/>
                  </a:lnTo>
                  <a:lnTo>
                    <a:pt x="2425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74" y="2270"/>
                  </a:lnTo>
                  <a:lnTo>
                    <a:pt x="4474" y="2270"/>
                  </a:lnTo>
                  <a:lnTo>
                    <a:pt x="4552" y="2373"/>
                  </a:lnTo>
                  <a:lnTo>
                    <a:pt x="4604" y="2490"/>
                  </a:lnTo>
                  <a:lnTo>
                    <a:pt x="4642" y="2607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8" y="2970"/>
                  </a:lnTo>
                  <a:lnTo>
                    <a:pt x="4513" y="3073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39;p15">
              <a:extLst>
                <a:ext uri="{FF2B5EF4-FFF2-40B4-BE49-F238E27FC236}">
                  <a16:creationId xmlns:a16="http://schemas.microsoft.com/office/drawing/2014/main" id="{F5485E26-5AA4-E4FD-D674-91512F75BECB}"/>
                </a:ext>
              </a:extLst>
            </p:cNvPr>
            <p:cNvSpPr/>
            <p:nvPr/>
          </p:nvSpPr>
          <p:spPr>
            <a:xfrm>
              <a:off x="4256000" y="218522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4435" y="3177"/>
                  </a:move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21"/>
                  </a:lnTo>
                  <a:lnTo>
                    <a:pt x="40" y="2217"/>
                  </a:lnTo>
                  <a:lnTo>
                    <a:pt x="14" y="2088"/>
                  </a:lnTo>
                  <a:lnTo>
                    <a:pt x="1" y="1971"/>
                  </a:lnTo>
                  <a:lnTo>
                    <a:pt x="27" y="1841"/>
                  </a:lnTo>
                  <a:lnTo>
                    <a:pt x="65" y="1725"/>
                  </a:lnTo>
                  <a:lnTo>
                    <a:pt x="130" y="1621"/>
                  </a:lnTo>
                  <a:lnTo>
                    <a:pt x="221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8" y="39"/>
                  </a:lnTo>
                  <a:lnTo>
                    <a:pt x="2075" y="0"/>
                  </a:lnTo>
                  <a:lnTo>
                    <a:pt x="2192" y="0"/>
                  </a:lnTo>
                  <a:lnTo>
                    <a:pt x="2321" y="13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6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06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90" y="2969"/>
                  </a:lnTo>
                  <a:lnTo>
                    <a:pt x="4526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0;p15">
              <a:extLst>
                <a:ext uri="{FF2B5EF4-FFF2-40B4-BE49-F238E27FC236}">
                  <a16:creationId xmlns:a16="http://schemas.microsoft.com/office/drawing/2014/main" id="{4772029F-F466-8EC0-813E-3EA7EF3BA40D}"/>
                </a:ext>
              </a:extLst>
            </p:cNvPr>
            <p:cNvSpPr/>
            <p:nvPr/>
          </p:nvSpPr>
          <p:spPr>
            <a:xfrm>
              <a:off x="4380150" y="2074050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4422" y="3177"/>
                  </a:moveTo>
                  <a:lnTo>
                    <a:pt x="2905" y="4538"/>
                  </a:lnTo>
                  <a:lnTo>
                    <a:pt x="2905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8" y="4694"/>
                  </a:lnTo>
                  <a:lnTo>
                    <a:pt x="2451" y="4707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1997" y="4486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4"/>
                  </a:lnTo>
                  <a:lnTo>
                    <a:pt x="26" y="2217"/>
                  </a:lnTo>
                  <a:lnTo>
                    <a:pt x="0" y="2088"/>
                  </a:lnTo>
                  <a:lnTo>
                    <a:pt x="0" y="1971"/>
                  </a:lnTo>
                  <a:lnTo>
                    <a:pt x="13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30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9" y="91"/>
                  </a:lnTo>
                  <a:lnTo>
                    <a:pt x="1945" y="39"/>
                  </a:lnTo>
                  <a:lnTo>
                    <a:pt x="2062" y="13"/>
                  </a:lnTo>
                  <a:lnTo>
                    <a:pt x="2192" y="0"/>
                  </a:lnTo>
                  <a:lnTo>
                    <a:pt x="2308" y="26"/>
                  </a:lnTo>
                  <a:lnTo>
                    <a:pt x="2425" y="65"/>
                  </a:lnTo>
                  <a:lnTo>
                    <a:pt x="2542" y="130"/>
                  </a:lnTo>
                  <a:lnTo>
                    <a:pt x="2632" y="221"/>
                  </a:lnTo>
                  <a:lnTo>
                    <a:pt x="4474" y="2269"/>
                  </a:lnTo>
                  <a:lnTo>
                    <a:pt x="4474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29" y="2606"/>
                  </a:lnTo>
                  <a:lnTo>
                    <a:pt x="4642" y="2736"/>
                  </a:lnTo>
                  <a:lnTo>
                    <a:pt x="4616" y="2853"/>
                  </a:lnTo>
                  <a:lnTo>
                    <a:pt x="4577" y="2969"/>
                  </a:lnTo>
                  <a:lnTo>
                    <a:pt x="4512" y="3086"/>
                  </a:lnTo>
                  <a:lnTo>
                    <a:pt x="4422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41;p15">
              <a:extLst>
                <a:ext uri="{FF2B5EF4-FFF2-40B4-BE49-F238E27FC236}">
                  <a16:creationId xmlns:a16="http://schemas.microsoft.com/office/drawing/2014/main" id="{308ECFE9-A1CD-AD34-D313-30A0B8ABA6CB}"/>
                </a:ext>
              </a:extLst>
            </p:cNvPr>
            <p:cNvSpPr/>
            <p:nvPr/>
          </p:nvSpPr>
          <p:spPr>
            <a:xfrm>
              <a:off x="4503975" y="1962850"/>
              <a:ext cx="116050" cy="117700"/>
            </a:xfrm>
            <a:custGeom>
              <a:avLst/>
              <a:gdLst/>
              <a:ahLst/>
              <a:cxnLst/>
              <a:rect l="l" t="t" r="r" b="b"/>
              <a:pathLst>
                <a:path w="4642" h="4708" fill="none" extrusionOk="0">
                  <a:moveTo>
                    <a:pt x="4434" y="3178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7" y="4669"/>
                  </a:lnTo>
                  <a:lnTo>
                    <a:pt x="2580" y="4694"/>
                  </a:lnTo>
                  <a:lnTo>
                    <a:pt x="2451" y="4707"/>
                  </a:lnTo>
                  <a:lnTo>
                    <a:pt x="2334" y="4682"/>
                  </a:lnTo>
                  <a:lnTo>
                    <a:pt x="2217" y="4643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0" y="2101"/>
                  </a:lnTo>
                  <a:lnTo>
                    <a:pt x="0" y="1972"/>
                  </a:lnTo>
                  <a:lnTo>
                    <a:pt x="13" y="1855"/>
                  </a:lnTo>
                  <a:lnTo>
                    <a:pt x="65" y="1738"/>
                  </a:lnTo>
                  <a:lnTo>
                    <a:pt x="130" y="1622"/>
                  </a:lnTo>
                  <a:lnTo>
                    <a:pt x="208" y="1531"/>
                  </a:lnTo>
                  <a:lnTo>
                    <a:pt x="1725" y="170"/>
                  </a:lnTo>
                  <a:lnTo>
                    <a:pt x="1725" y="170"/>
                  </a:lnTo>
                  <a:lnTo>
                    <a:pt x="1841" y="92"/>
                  </a:lnTo>
                  <a:lnTo>
                    <a:pt x="1945" y="40"/>
                  </a:lnTo>
                  <a:lnTo>
                    <a:pt x="2075" y="14"/>
                  </a:lnTo>
                  <a:lnTo>
                    <a:pt x="2191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42" y="131"/>
                  </a:lnTo>
                  <a:lnTo>
                    <a:pt x="2632" y="221"/>
                  </a:lnTo>
                  <a:lnTo>
                    <a:pt x="4486" y="2270"/>
                  </a:lnTo>
                  <a:lnTo>
                    <a:pt x="4486" y="2270"/>
                  </a:lnTo>
                  <a:lnTo>
                    <a:pt x="4564" y="2374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42" y="2737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7"/>
                  </a:lnTo>
                  <a:lnTo>
                    <a:pt x="4434" y="3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42;p15">
              <a:extLst>
                <a:ext uri="{FF2B5EF4-FFF2-40B4-BE49-F238E27FC236}">
                  <a16:creationId xmlns:a16="http://schemas.microsoft.com/office/drawing/2014/main" id="{DB7212BF-B82D-5B74-AD7A-67B81B444AEF}"/>
                </a:ext>
              </a:extLst>
            </p:cNvPr>
            <p:cNvSpPr/>
            <p:nvPr/>
          </p:nvSpPr>
          <p:spPr>
            <a:xfrm>
              <a:off x="4627800" y="1851675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21" y="1531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1" y="92"/>
                  </a:lnTo>
                  <a:lnTo>
                    <a:pt x="1958" y="40"/>
                  </a:lnTo>
                  <a:lnTo>
                    <a:pt x="2075" y="14"/>
                  </a:lnTo>
                  <a:lnTo>
                    <a:pt x="2204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41" y="130"/>
                  </a:lnTo>
                  <a:lnTo>
                    <a:pt x="2645" y="221"/>
                  </a:lnTo>
                  <a:lnTo>
                    <a:pt x="4486" y="2283"/>
                  </a:lnTo>
                  <a:lnTo>
                    <a:pt x="4486" y="2283"/>
                  </a:lnTo>
                  <a:lnTo>
                    <a:pt x="4564" y="2386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55" y="2736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7"/>
                  </a:lnTo>
                  <a:lnTo>
                    <a:pt x="4434" y="3177"/>
                  </a:lnTo>
                  <a:lnTo>
                    <a:pt x="2917" y="4539"/>
                  </a:lnTo>
                  <a:lnTo>
                    <a:pt x="2917" y="4539"/>
                  </a:lnTo>
                  <a:lnTo>
                    <a:pt x="2814" y="4617"/>
                  </a:lnTo>
                  <a:lnTo>
                    <a:pt x="2697" y="4668"/>
                  </a:lnTo>
                  <a:lnTo>
                    <a:pt x="2580" y="4707"/>
                  </a:lnTo>
                  <a:lnTo>
                    <a:pt x="2451" y="4707"/>
                  </a:lnTo>
                  <a:lnTo>
                    <a:pt x="2334" y="4694"/>
                  </a:lnTo>
                  <a:lnTo>
                    <a:pt x="2217" y="4642"/>
                  </a:lnTo>
                  <a:lnTo>
                    <a:pt x="2114" y="4578"/>
                  </a:lnTo>
                  <a:lnTo>
                    <a:pt x="2010" y="4500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13" y="2101"/>
                  </a:lnTo>
                  <a:lnTo>
                    <a:pt x="0" y="1972"/>
                  </a:lnTo>
                  <a:lnTo>
                    <a:pt x="26" y="1855"/>
                  </a:lnTo>
                  <a:lnTo>
                    <a:pt x="65" y="1738"/>
                  </a:lnTo>
                  <a:lnTo>
                    <a:pt x="130" y="1621"/>
                  </a:lnTo>
                  <a:lnTo>
                    <a:pt x="221" y="15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43;p15">
              <a:extLst>
                <a:ext uri="{FF2B5EF4-FFF2-40B4-BE49-F238E27FC236}">
                  <a16:creationId xmlns:a16="http://schemas.microsoft.com/office/drawing/2014/main" id="{95A5D4EE-6131-D28F-020A-8055D9A1D539}"/>
                </a:ext>
              </a:extLst>
            </p:cNvPr>
            <p:cNvSpPr/>
            <p:nvPr/>
          </p:nvSpPr>
          <p:spPr>
            <a:xfrm>
              <a:off x="4666050" y="2891850"/>
              <a:ext cx="116050" cy="117350"/>
            </a:xfrm>
            <a:custGeom>
              <a:avLst/>
              <a:gdLst/>
              <a:ahLst/>
              <a:cxnLst/>
              <a:rect l="l" t="t" r="r" b="b"/>
              <a:pathLst>
                <a:path w="4642" h="4694" fill="none" extrusionOk="0">
                  <a:moveTo>
                    <a:pt x="4421" y="3177"/>
                  </a:moveTo>
                  <a:lnTo>
                    <a:pt x="2904" y="4538"/>
                  </a:lnTo>
                  <a:lnTo>
                    <a:pt x="2904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7" y="4694"/>
                  </a:lnTo>
                  <a:lnTo>
                    <a:pt x="2451" y="4694"/>
                  </a:lnTo>
                  <a:lnTo>
                    <a:pt x="2321" y="4681"/>
                  </a:lnTo>
                  <a:lnTo>
                    <a:pt x="2204" y="4642"/>
                  </a:lnTo>
                  <a:lnTo>
                    <a:pt x="2100" y="4577"/>
                  </a:lnTo>
                  <a:lnTo>
                    <a:pt x="1997" y="4486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8" y="2321"/>
                  </a:lnTo>
                  <a:lnTo>
                    <a:pt x="26" y="2205"/>
                  </a:lnTo>
                  <a:lnTo>
                    <a:pt x="0" y="2088"/>
                  </a:lnTo>
                  <a:lnTo>
                    <a:pt x="0" y="1958"/>
                  </a:lnTo>
                  <a:lnTo>
                    <a:pt x="13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17"/>
                  </a:lnTo>
                  <a:lnTo>
                    <a:pt x="1724" y="156"/>
                  </a:lnTo>
                  <a:lnTo>
                    <a:pt x="1724" y="156"/>
                  </a:lnTo>
                  <a:lnTo>
                    <a:pt x="1828" y="78"/>
                  </a:lnTo>
                  <a:lnTo>
                    <a:pt x="1945" y="26"/>
                  </a:lnTo>
                  <a:lnTo>
                    <a:pt x="2062" y="0"/>
                  </a:lnTo>
                  <a:lnTo>
                    <a:pt x="2191" y="0"/>
                  </a:lnTo>
                  <a:lnTo>
                    <a:pt x="2308" y="13"/>
                  </a:lnTo>
                  <a:lnTo>
                    <a:pt x="2425" y="52"/>
                  </a:lnTo>
                  <a:lnTo>
                    <a:pt x="2541" y="117"/>
                  </a:lnTo>
                  <a:lnTo>
                    <a:pt x="2632" y="208"/>
                  </a:lnTo>
                  <a:lnTo>
                    <a:pt x="4473" y="2269"/>
                  </a:lnTo>
                  <a:lnTo>
                    <a:pt x="4473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29" y="2606"/>
                  </a:lnTo>
                  <a:lnTo>
                    <a:pt x="4642" y="2736"/>
                  </a:lnTo>
                  <a:lnTo>
                    <a:pt x="4616" y="2853"/>
                  </a:lnTo>
                  <a:lnTo>
                    <a:pt x="4577" y="2969"/>
                  </a:lnTo>
                  <a:lnTo>
                    <a:pt x="4512" y="3073"/>
                  </a:lnTo>
                  <a:lnTo>
                    <a:pt x="4421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44;p15">
              <a:extLst>
                <a:ext uri="{FF2B5EF4-FFF2-40B4-BE49-F238E27FC236}">
                  <a16:creationId xmlns:a16="http://schemas.microsoft.com/office/drawing/2014/main" id="{01AFF4C9-ECDF-D938-88D5-1A8AB47D87C5}"/>
                </a:ext>
              </a:extLst>
            </p:cNvPr>
            <p:cNvSpPr/>
            <p:nvPr/>
          </p:nvSpPr>
          <p:spPr>
            <a:xfrm>
              <a:off x="4789850" y="2780675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4435" y="3177"/>
                  </a:move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35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1" y="4486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2" y="2321"/>
                  </a:lnTo>
                  <a:lnTo>
                    <a:pt x="40" y="2204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1"/>
                  </a:lnTo>
                  <a:lnTo>
                    <a:pt x="66" y="1725"/>
                  </a:lnTo>
                  <a:lnTo>
                    <a:pt x="131" y="1621"/>
                  </a:lnTo>
                  <a:lnTo>
                    <a:pt x="208" y="1517"/>
                  </a:lnTo>
                  <a:lnTo>
                    <a:pt x="1725" y="156"/>
                  </a:lnTo>
                  <a:lnTo>
                    <a:pt x="1725" y="156"/>
                  </a:lnTo>
                  <a:lnTo>
                    <a:pt x="1842" y="78"/>
                  </a:lnTo>
                  <a:lnTo>
                    <a:pt x="1946" y="26"/>
                  </a:lnTo>
                  <a:lnTo>
                    <a:pt x="2075" y="0"/>
                  </a:lnTo>
                  <a:lnTo>
                    <a:pt x="2192" y="0"/>
                  </a:lnTo>
                  <a:lnTo>
                    <a:pt x="2322" y="13"/>
                  </a:lnTo>
                  <a:lnTo>
                    <a:pt x="2438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65" y="2373"/>
                  </a:lnTo>
                  <a:lnTo>
                    <a:pt x="4617" y="2490"/>
                  </a:lnTo>
                  <a:lnTo>
                    <a:pt x="4643" y="2606"/>
                  </a:lnTo>
                  <a:lnTo>
                    <a:pt x="4643" y="2736"/>
                  </a:lnTo>
                  <a:lnTo>
                    <a:pt x="4630" y="2853"/>
                  </a:lnTo>
                  <a:lnTo>
                    <a:pt x="4591" y="2969"/>
                  </a:lnTo>
                  <a:lnTo>
                    <a:pt x="4526" y="3073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45;p15">
              <a:extLst>
                <a:ext uri="{FF2B5EF4-FFF2-40B4-BE49-F238E27FC236}">
                  <a16:creationId xmlns:a16="http://schemas.microsoft.com/office/drawing/2014/main" id="{B105BA06-E972-28D5-C2AF-2DF27C13720A}"/>
                </a:ext>
              </a:extLst>
            </p:cNvPr>
            <p:cNvSpPr/>
            <p:nvPr/>
          </p:nvSpPr>
          <p:spPr>
            <a:xfrm>
              <a:off x="4913675" y="2669475"/>
              <a:ext cx="116400" cy="117700"/>
            </a:xfrm>
            <a:custGeom>
              <a:avLst/>
              <a:gdLst/>
              <a:ahLst/>
              <a:cxnLst/>
              <a:rect l="l" t="t" r="r" b="b"/>
              <a:pathLst>
                <a:path w="4656" h="4708" fill="none" extrusionOk="0">
                  <a:moveTo>
                    <a:pt x="4435" y="3178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8" y="4669"/>
                  </a:lnTo>
                  <a:lnTo>
                    <a:pt x="2581" y="4695"/>
                  </a:lnTo>
                  <a:lnTo>
                    <a:pt x="2451" y="4707"/>
                  </a:lnTo>
                  <a:lnTo>
                    <a:pt x="2335" y="4682"/>
                  </a:lnTo>
                  <a:lnTo>
                    <a:pt x="2218" y="4643"/>
                  </a:lnTo>
                  <a:lnTo>
                    <a:pt x="2114" y="4578"/>
                  </a:lnTo>
                  <a:lnTo>
                    <a:pt x="2010" y="4487"/>
                  </a:lnTo>
                  <a:lnTo>
                    <a:pt x="169" y="2426"/>
                  </a:lnTo>
                  <a:lnTo>
                    <a:pt x="169" y="2426"/>
                  </a:lnTo>
                  <a:lnTo>
                    <a:pt x="91" y="2322"/>
                  </a:lnTo>
                  <a:lnTo>
                    <a:pt x="40" y="2218"/>
                  </a:lnTo>
                  <a:lnTo>
                    <a:pt x="14" y="2088"/>
                  </a:lnTo>
                  <a:lnTo>
                    <a:pt x="1" y="1972"/>
                  </a:lnTo>
                  <a:lnTo>
                    <a:pt x="27" y="1842"/>
                  </a:lnTo>
                  <a:lnTo>
                    <a:pt x="66" y="1725"/>
                  </a:lnTo>
                  <a:lnTo>
                    <a:pt x="130" y="1622"/>
                  </a:lnTo>
                  <a:lnTo>
                    <a:pt x="221" y="1518"/>
                  </a:lnTo>
                  <a:lnTo>
                    <a:pt x="1738" y="170"/>
                  </a:lnTo>
                  <a:lnTo>
                    <a:pt x="1738" y="170"/>
                  </a:lnTo>
                  <a:lnTo>
                    <a:pt x="1842" y="92"/>
                  </a:lnTo>
                  <a:lnTo>
                    <a:pt x="1959" y="40"/>
                  </a:lnTo>
                  <a:lnTo>
                    <a:pt x="2075" y="1"/>
                  </a:lnTo>
                  <a:lnTo>
                    <a:pt x="2205" y="1"/>
                  </a:lnTo>
                  <a:lnTo>
                    <a:pt x="2322" y="14"/>
                  </a:lnTo>
                  <a:lnTo>
                    <a:pt x="2438" y="66"/>
                  </a:lnTo>
                  <a:lnTo>
                    <a:pt x="2542" y="131"/>
                  </a:lnTo>
                  <a:lnTo>
                    <a:pt x="2646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5" y="2374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55" y="2737"/>
                  </a:lnTo>
                  <a:lnTo>
                    <a:pt x="4629" y="2853"/>
                  </a:lnTo>
                  <a:lnTo>
                    <a:pt x="4591" y="2970"/>
                  </a:lnTo>
                  <a:lnTo>
                    <a:pt x="4526" y="3087"/>
                  </a:lnTo>
                  <a:lnTo>
                    <a:pt x="4435" y="3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46;p15">
              <a:extLst>
                <a:ext uri="{FF2B5EF4-FFF2-40B4-BE49-F238E27FC236}">
                  <a16:creationId xmlns:a16="http://schemas.microsoft.com/office/drawing/2014/main" id="{760DC0E9-9E98-ACC7-856E-7A6E268F41A9}"/>
                </a:ext>
              </a:extLst>
            </p:cNvPr>
            <p:cNvSpPr/>
            <p:nvPr/>
          </p:nvSpPr>
          <p:spPr>
            <a:xfrm>
              <a:off x="5037825" y="2558300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01" y="4617"/>
                  </a:lnTo>
                  <a:lnTo>
                    <a:pt x="2697" y="4668"/>
                  </a:lnTo>
                  <a:lnTo>
                    <a:pt x="2568" y="4694"/>
                  </a:lnTo>
                  <a:lnTo>
                    <a:pt x="2451" y="4707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5"/>
                  </a:lnTo>
                  <a:lnTo>
                    <a:pt x="26" y="2218"/>
                  </a:lnTo>
                  <a:lnTo>
                    <a:pt x="1" y="2088"/>
                  </a:lnTo>
                  <a:lnTo>
                    <a:pt x="1" y="1972"/>
                  </a:lnTo>
                  <a:lnTo>
                    <a:pt x="14" y="1842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31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9" y="92"/>
                  </a:lnTo>
                  <a:lnTo>
                    <a:pt x="1945" y="40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08" y="27"/>
                  </a:lnTo>
                  <a:lnTo>
                    <a:pt x="2425" y="66"/>
                  </a:lnTo>
                  <a:lnTo>
                    <a:pt x="2542" y="130"/>
                  </a:lnTo>
                  <a:lnTo>
                    <a:pt x="2633" y="208"/>
                  </a:lnTo>
                  <a:lnTo>
                    <a:pt x="4474" y="2270"/>
                  </a:lnTo>
                  <a:lnTo>
                    <a:pt x="4474" y="2270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42" y="2607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7" y="2970"/>
                  </a:lnTo>
                  <a:lnTo>
                    <a:pt x="4513" y="3087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47;p15">
              <a:extLst>
                <a:ext uri="{FF2B5EF4-FFF2-40B4-BE49-F238E27FC236}">
                  <a16:creationId xmlns:a16="http://schemas.microsoft.com/office/drawing/2014/main" id="{F60CD535-EA26-E827-7182-CD0AD31948C6}"/>
                </a:ext>
              </a:extLst>
            </p:cNvPr>
            <p:cNvSpPr/>
            <p:nvPr/>
          </p:nvSpPr>
          <p:spPr>
            <a:xfrm>
              <a:off x="5161650" y="244712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4"/>
                  </a:lnTo>
                  <a:lnTo>
                    <a:pt x="39" y="2218"/>
                  </a:lnTo>
                  <a:lnTo>
                    <a:pt x="13" y="2088"/>
                  </a:lnTo>
                  <a:lnTo>
                    <a:pt x="0" y="1971"/>
                  </a:lnTo>
                  <a:lnTo>
                    <a:pt x="26" y="1855"/>
                  </a:lnTo>
                  <a:lnTo>
                    <a:pt x="65" y="1738"/>
                  </a:lnTo>
                  <a:lnTo>
                    <a:pt x="130" y="1621"/>
                  </a:lnTo>
                  <a:lnTo>
                    <a:pt x="221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8" y="39"/>
                  </a:lnTo>
                  <a:lnTo>
                    <a:pt x="2075" y="14"/>
                  </a:lnTo>
                  <a:lnTo>
                    <a:pt x="2192" y="1"/>
                  </a:lnTo>
                  <a:lnTo>
                    <a:pt x="2321" y="26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5" y="221"/>
                  </a:lnTo>
                  <a:lnTo>
                    <a:pt x="4486" y="2270"/>
                  </a:lnTo>
                  <a:lnTo>
                    <a:pt x="4486" y="2270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42" y="2736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48;p15">
              <a:extLst>
                <a:ext uri="{FF2B5EF4-FFF2-40B4-BE49-F238E27FC236}">
                  <a16:creationId xmlns:a16="http://schemas.microsoft.com/office/drawing/2014/main" id="{1268CC4E-526F-3218-BAE2-722233F6B3A9}"/>
                </a:ext>
              </a:extLst>
            </p:cNvPr>
            <p:cNvSpPr/>
            <p:nvPr/>
          </p:nvSpPr>
          <p:spPr>
            <a:xfrm>
              <a:off x="5285800" y="233595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4421" y="3177"/>
                  </a:moveTo>
                  <a:lnTo>
                    <a:pt x="2904" y="4538"/>
                  </a:lnTo>
                  <a:lnTo>
                    <a:pt x="2904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7" y="4707"/>
                  </a:lnTo>
                  <a:lnTo>
                    <a:pt x="2451" y="4707"/>
                  </a:lnTo>
                  <a:lnTo>
                    <a:pt x="2321" y="4694"/>
                  </a:lnTo>
                  <a:lnTo>
                    <a:pt x="2204" y="4642"/>
                  </a:lnTo>
                  <a:lnTo>
                    <a:pt x="2101" y="4577"/>
                  </a:lnTo>
                  <a:lnTo>
                    <a:pt x="1997" y="4499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4"/>
                  </a:lnTo>
                  <a:lnTo>
                    <a:pt x="26" y="2217"/>
                  </a:lnTo>
                  <a:lnTo>
                    <a:pt x="0" y="2101"/>
                  </a:lnTo>
                  <a:lnTo>
                    <a:pt x="0" y="1971"/>
                  </a:lnTo>
                  <a:lnTo>
                    <a:pt x="13" y="1854"/>
                  </a:lnTo>
                  <a:lnTo>
                    <a:pt x="52" y="1738"/>
                  </a:lnTo>
                  <a:lnTo>
                    <a:pt x="117" y="1621"/>
                  </a:lnTo>
                  <a:lnTo>
                    <a:pt x="208" y="1530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8" y="91"/>
                  </a:lnTo>
                  <a:lnTo>
                    <a:pt x="1945" y="39"/>
                  </a:lnTo>
                  <a:lnTo>
                    <a:pt x="2062" y="13"/>
                  </a:lnTo>
                  <a:lnTo>
                    <a:pt x="2191" y="0"/>
                  </a:lnTo>
                  <a:lnTo>
                    <a:pt x="2308" y="26"/>
                  </a:lnTo>
                  <a:lnTo>
                    <a:pt x="2425" y="65"/>
                  </a:lnTo>
                  <a:lnTo>
                    <a:pt x="2541" y="130"/>
                  </a:lnTo>
                  <a:lnTo>
                    <a:pt x="2632" y="221"/>
                  </a:lnTo>
                  <a:lnTo>
                    <a:pt x="4473" y="2269"/>
                  </a:lnTo>
                  <a:lnTo>
                    <a:pt x="4473" y="2269"/>
                  </a:lnTo>
                  <a:lnTo>
                    <a:pt x="4551" y="2386"/>
                  </a:lnTo>
                  <a:lnTo>
                    <a:pt x="4603" y="2490"/>
                  </a:lnTo>
                  <a:lnTo>
                    <a:pt x="4642" y="2619"/>
                  </a:lnTo>
                  <a:lnTo>
                    <a:pt x="4642" y="2736"/>
                  </a:lnTo>
                  <a:lnTo>
                    <a:pt x="4616" y="2866"/>
                  </a:lnTo>
                  <a:lnTo>
                    <a:pt x="4577" y="2982"/>
                  </a:lnTo>
                  <a:lnTo>
                    <a:pt x="4512" y="3086"/>
                  </a:lnTo>
                  <a:lnTo>
                    <a:pt x="4421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49;p15">
              <a:extLst>
                <a:ext uri="{FF2B5EF4-FFF2-40B4-BE49-F238E27FC236}">
                  <a16:creationId xmlns:a16="http://schemas.microsoft.com/office/drawing/2014/main" id="{60E04C9A-A2B9-C352-E6FA-C955451F87D5}"/>
                </a:ext>
              </a:extLst>
            </p:cNvPr>
            <p:cNvSpPr/>
            <p:nvPr/>
          </p:nvSpPr>
          <p:spPr>
            <a:xfrm>
              <a:off x="5409625" y="2225100"/>
              <a:ext cx="116050" cy="117350"/>
            </a:xfrm>
            <a:custGeom>
              <a:avLst/>
              <a:gdLst/>
              <a:ahLst/>
              <a:cxnLst/>
              <a:rect l="l" t="t" r="r" b="b"/>
              <a:pathLst>
                <a:path w="4642" h="4694" fill="none" extrusionOk="0">
                  <a:moveTo>
                    <a:pt x="4434" y="3177"/>
                  </a:moveTo>
                  <a:lnTo>
                    <a:pt x="2917" y="4538"/>
                  </a:lnTo>
                  <a:lnTo>
                    <a:pt x="2917" y="4538"/>
                  </a:lnTo>
                  <a:lnTo>
                    <a:pt x="2814" y="4603"/>
                  </a:lnTo>
                  <a:lnTo>
                    <a:pt x="2697" y="4668"/>
                  </a:lnTo>
                  <a:lnTo>
                    <a:pt x="2580" y="4694"/>
                  </a:lnTo>
                  <a:lnTo>
                    <a:pt x="2451" y="4694"/>
                  </a:lnTo>
                  <a:lnTo>
                    <a:pt x="2334" y="4681"/>
                  </a:lnTo>
                  <a:lnTo>
                    <a:pt x="2217" y="4642"/>
                  </a:lnTo>
                  <a:lnTo>
                    <a:pt x="2100" y="4577"/>
                  </a:lnTo>
                  <a:lnTo>
                    <a:pt x="2010" y="4486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1" y="2321"/>
                  </a:lnTo>
                  <a:lnTo>
                    <a:pt x="39" y="2204"/>
                  </a:lnTo>
                  <a:lnTo>
                    <a:pt x="0" y="2088"/>
                  </a:lnTo>
                  <a:lnTo>
                    <a:pt x="0" y="1958"/>
                  </a:lnTo>
                  <a:lnTo>
                    <a:pt x="13" y="1841"/>
                  </a:lnTo>
                  <a:lnTo>
                    <a:pt x="65" y="1725"/>
                  </a:lnTo>
                  <a:lnTo>
                    <a:pt x="130" y="1608"/>
                  </a:lnTo>
                  <a:lnTo>
                    <a:pt x="207" y="1517"/>
                  </a:lnTo>
                  <a:lnTo>
                    <a:pt x="1724" y="156"/>
                  </a:lnTo>
                  <a:lnTo>
                    <a:pt x="1724" y="156"/>
                  </a:lnTo>
                  <a:lnTo>
                    <a:pt x="1841" y="78"/>
                  </a:lnTo>
                  <a:lnTo>
                    <a:pt x="1945" y="26"/>
                  </a:lnTo>
                  <a:lnTo>
                    <a:pt x="2075" y="0"/>
                  </a:lnTo>
                  <a:lnTo>
                    <a:pt x="2191" y="0"/>
                  </a:lnTo>
                  <a:lnTo>
                    <a:pt x="2321" y="13"/>
                  </a:lnTo>
                  <a:lnTo>
                    <a:pt x="2438" y="52"/>
                  </a:lnTo>
                  <a:lnTo>
                    <a:pt x="2541" y="117"/>
                  </a:lnTo>
                  <a:lnTo>
                    <a:pt x="2632" y="208"/>
                  </a:lnTo>
                  <a:lnTo>
                    <a:pt x="4486" y="2269"/>
                  </a:lnTo>
                  <a:lnTo>
                    <a:pt x="4486" y="2269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06"/>
                  </a:lnTo>
                  <a:lnTo>
                    <a:pt x="4642" y="2723"/>
                  </a:lnTo>
                  <a:lnTo>
                    <a:pt x="4629" y="2853"/>
                  </a:lnTo>
                  <a:lnTo>
                    <a:pt x="4590" y="2969"/>
                  </a:lnTo>
                  <a:lnTo>
                    <a:pt x="4525" y="3073"/>
                  </a:lnTo>
                  <a:lnTo>
                    <a:pt x="4434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50;p15">
              <a:extLst>
                <a:ext uri="{FF2B5EF4-FFF2-40B4-BE49-F238E27FC236}">
                  <a16:creationId xmlns:a16="http://schemas.microsoft.com/office/drawing/2014/main" id="{41ADB617-60E6-A111-2892-CB47BBF1BCFE}"/>
                </a:ext>
              </a:extLst>
            </p:cNvPr>
            <p:cNvSpPr/>
            <p:nvPr/>
          </p:nvSpPr>
          <p:spPr>
            <a:xfrm>
              <a:off x="5533425" y="2113900"/>
              <a:ext cx="116400" cy="117375"/>
            </a:xfrm>
            <a:custGeom>
              <a:avLst/>
              <a:gdLst/>
              <a:ahLst/>
              <a:cxnLst/>
              <a:rect l="l" t="t" r="r" b="b"/>
              <a:pathLst>
                <a:path w="4656" h="4695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8" y="4669"/>
                  </a:lnTo>
                  <a:lnTo>
                    <a:pt x="2581" y="4694"/>
                  </a:lnTo>
                  <a:lnTo>
                    <a:pt x="2451" y="4694"/>
                  </a:lnTo>
                  <a:lnTo>
                    <a:pt x="2335" y="4682"/>
                  </a:lnTo>
                  <a:lnTo>
                    <a:pt x="2218" y="4643"/>
                  </a:lnTo>
                  <a:lnTo>
                    <a:pt x="2114" y="4578"/>
                  </a:lnTo>
                  <a:lnTo>
                    <a:pt x="2011" y="4487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2" y="2322"/>
                  </a:lnTo>
                  <a:lnTo>
                    <a:pt x="40" y="2205"/>
                  </a:lnTo>
                  <a:lnTo>
                    <a:pt x="14" y="2088"/>
                  </a:lnTo>
                  <a:lnTo>
                    <a:pt x="1" y="1959"/>
                  </a:lnTo>
                  <a:lnTo>
                    <a:pt x="27" y="1842"/>
                  </a:lnTo>
                  <a:lnTo>
                    <a:pt x="66" y="1725"/>
                  </a:lnTo>
                  <a:lnTo>
                    <a:pt x="131" y="1622"/>
                  </a:lnTo>
                  <a:lnTo>
                    <a:pt x="221" y="1518"/>
                  </a:lnTo>
                  <a:lnTo>
                    <a:pt x="1738" y="157"/>
                  </a:lnTo>
                  <a:lnTo>
                    <a:pt x="1738" y="157"/>
                  </a:lnTo>
                  <a:lnTo>
                    <a:pt x="1842" y="79"/>
                  </a:lnTo>
                  <a:lnTo>
                    <a:pt x="1959" y="27"/>
                  </a:lnTo>
                  <a:lnTo>
                    <a:pt x="2075" y="1"/>
                  </a:lnTo>
                  <a:lnTo>
                    <a:pt x="2205" y="1"/>
                  </a:lnTo>
                  <a:lnTo>
                    <a:pt x="2322" y="14"/>
                  </a:lnTo>
                  <a:lnTo>
                    <a:pt x="2438" y="53"/>
                  </a:lnTo>
                  <a:lnTo>
                    <a:pt x="2542" y="118"/>
                  </a:lnTo>
                  <a:lnTo>
                    <a:pt x="2646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5" y="2374"/>
                  </a:lnTo>
                  <a:lnTo>
                    <a:pt x="4617" y="2490"/>
                  </a:lnTo>
                  <a:lnTo>
                    <a:pt x="4643" y="2607"/>
                  </a:lnTo>
                  <a:lnTo>
                    <a:pt x="4656" y="2737"/>
                  </a:lnTo>
                  <a:lnTo>
                    <a:pt x="4630" y="2853"/>
                  </a:lnTo>
                  <a:lnTo>
                    <a:pt x="4591" y="2970"/>
                  </a:lnTo>
                  <a:lnTo>
                    <a:pt x="4526" y="3074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51;p15">
              <a:extLst>
                <a:ext uri="{FF2B5EF4-FFF2-40B4-BE49-F238E27FC236}">
                  <a16:creationId xmlns:a16="http://schemas.microsoft.com/office/drawing/2014/main" id="{3C3E7100-BA14-8C22-3A7D-D5A056E483C6}"/>
                </a:ext>
              </a:extLst>
            </p:cNvPr>
            <p:cNvSpPr/>
            <p:nvPr/>
          </p:nvSpPr>
          <p:spPr>
            <a:xfrm>
              <a:off x="5657575" y="2002725"/>
              <a:ext cx="116075" cy="117375"/>
            </a:xfrm>
            <a:custGeom>
              <a:avLst/>
              <a:gdLst/>
              <a:ahLst/>
              <a:cxnLst/>
              <a:rect l="l" t="t" r="r" b="b"/>
              <a:pathLst>
                <a:path w="4643" h="4695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8" y="2322"/>
                  </a:lnTo>
                  <a:lnTo>
                    <a:pt x="27" y="2205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2"/>
                  </a:lnTo>
                  <a:lnTo>
                    <a:pt x="53" y="1725"/>
                  </a:lnTo>
                  <a:lnTo>
                    <a:pt x="117" y="1621"/>
                  </a:lnTo>
                  <a:lnTo>
                    <a:pt x="208" y="1518"/>
                  </a:lnTo>
                  <a:lnTo>
                    <a:pt x="1725" y="156"/>
                  </a:lnTo>
                  <a:lnTo>
                    <a:pt x="1725" y="156"/>
                  </a:lnTo>
                  <a:lnTo>
                    <a:pt x="1829" y="91"/>
                  </a:lnTo>
                  <a:lnTo>
                    <a:pt x="1946" y="27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09" y="14"/>
                  </a:lnTo>
                  <a:lnTo>
                    <a:pt x="2438" y="53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52" y="2373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8" y="2970"/>
                  </a:lnTo>
                  <a:lnTo>
                    <a:pt x="4513" y="3074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52;p15">
              <a:extLst>
                <a:ext uri="{FF2B5EF4-FFF2-40B4-BE49-F238E27FC236}">
                  <a16:creationId xmlns:a16="http://schemas.microsoft.com/office/drawing/2014/main" id="{855B4BD6-F19C-DD81-C272-5C7C9A31B2DA}"/>
                </a:ext>
              </a:extLst>
            </p:cNvPr>
            <p:cNvSpPr/>
            <p:nvPr/>
          </p:nvSpPr>
          <p:spPr>
            <a:xfrm>
              <a:off x="5781400" y="1891550"/>
              <a:ext cx="116400" cy="117700"/>
            </a:xfrm>
            <a:custGeom>
              <a:avLst/>
              <a:gdLst/>
              <a:ahLst/>
              <a:cxnLst/>
              <a:rect l="l" t="t" r="r" b="b"/>
              <a:pathLst>
                <a:path w="4656" h="4708" fill="none" extrusionOk="0">
                  <a:moveTo>
                    <a:pt x="4435" y="3177"/>
                  </a:move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2"/>
                  </a:lnTo>
                  <a:lnTo>
                    <a:pt x="2114" y="4577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21"/>
                  </a:lnTo>
                  <a:lnTo>
                    <a:pt x="39" y="2218"/>
                  </a:lnTo>
                  <a:lnTo>
                    <a:pt x="14" y="2088"/>
                  </a:lnTo>
                  <a:lnTo>
                    <a:pt x="1" y="1971"/>
                  </a:lnTo>
                  <a:lnTo>
                    <a:pt x="26" y="1842"/>
                  </a:lnTo>
                  <a:lnTo>
                    <a:pt x="65" y="1725"/>
                  </a:lnTo>
                  <a:lnTo>
                    <a:pt x="130" y="1621"/>
                  </a:lnTo>
                  <a:lnTo>
                    <a:pt x="221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8" y="39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21" y="13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6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55" y="2736"/>
                  </a:lnTo>
                  <a:lnTo>
                    <a:pt x="4629" y="2853"/>
                  </a:lnTo>
                  <a:lnTo>
                    <a:pt x="4590" y="2970"/>
                  </a:lnTo>
                  <a:lnTo>
                    <a:pt x="4526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53;p15">
              <a:extLst>
                <a:ext uri="{FF2B5EF4-FFF2-40B4-BE49-F238E27FC236}">
                  <a16:creationId xmlns:a16="http://schemas.microsoft.com/office/drawing/2014/main" id="{4139F77B-67A9-1A63-D324-D3089C4839FB}"/>
                </a:ext>
              </a:extLst>
            </p:cNvPr>
            <p:cNvSpPr/>
            <p:nvPr/>
          </p:nvSpPr>
          <p:spPr>
            <a:xfrm>
              <a:off x="5905550" y="178037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4435" y="3177"/>
                  </a:moveTo>
                  <a:lnTo>
                    <a:pt x="2905" y="4538"/>
                  </a:lnTo>
                  <a:lnTo>
                    <a:pt x="2905" y="4538"/>
                  </a:lnTo>
                  <a:lnTo>
                    <a:pt x="2801" y="4616"/>
                  </a:lnTo>
                  <a:lnTo>
                    <a:pt x="2697" y="4668"/>
                  </a:lnTo>
                  <a:lnTo>
                    <a:pt x="2568" y="4694"/>
                  </a:lnTo>
                  <a:lnTo>
                    <a:pt x="2451" y="4707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4"/>
                  </a:lnTo>
                  <a:lnTo>
                    <a:pt x="26" y="2217"/>
                  </a:lnTo>
                  <a:lnTo>
                    <a:pt x="0" y="2088"/>
                  </a:lnTo>
                  <a:lnTo>
                    <a:pt x="0" y="1971"/>
                  </a:lnTo>
                  <a:lnTo>
                    <a:pt x="13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30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8" y="91"/>
                  </a:lnTo>
                  <a:lnTo>
                    <a:pt x="1945" y="39"/>
                  </a:lnTo>
                  <a:lnTo>
                    <a:pt x="2062" y="13"/>
                  </a:lnTo>
                  <a:lnTo>
                    <a:pt x="2192" y="0"/>
                  </a:lnTo>
                  <a:lnTo>
                    <a:pt x="2308" y="26"/>
                  </a:lnTo>
                  <a:lnTo>
                    <a:pt x="2425" y="65"/>
                  </a:lnTo>
                  <a:lnTo>
                    <a:pt x="2542" y="130"/>
                  </a:lnTo>
                  <a:lnTo>
                    <a:pt x="2632" y="221"/>
                  </a:lnTo>
                  <a:lnTo>
                    <a:pt x="4473" y="2269"/>
                  </a:lnTo>
                  <a:lnTo>
                    <a:pt x="4473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42" y="2606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7" y="2969"/>
                  </a:lnTo>
                  <a:lnTo>
                    <a:pt x="4512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54;p15">
              <a:extLst>
                <a:ext uri="{FF2B5EF4-FFF2-40B4-BE49-F238E27FC236}">
                  <a16:creationId xmlns:a16="http://schemas.microsoft.com/office/drawing/2014/main" id="{9D220156-9CA0-D568-67E3-59D209C56D25}"/>
                </a:ext>
              </a:extLst>
            </p:cNvPr>
            <p:cNvSpPr/>
            <p:nvPr/>
          </p:nvSpPr>
          <p:spPr>
            <a:xfrm>
              <a:off x="6029375" y="166920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4434" y="3177"/>
                  </a:moveTo>
                  <a:lnTo>
                    <a:pt x="2917" y="4538"/>
                  </a:lnTo>
                  <a:lnTo>
                    <a:pt x="2917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0" y="4707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7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4"/>
                  </a:lnTo>
                  <a:lnTo>
                    <a:pt x="39" y="2217"/>
                  </a:lnTo>
                  <a:lnTo>
                    <a:pt x="0" y="2101"/>
                  </a:lnTo>
                  <a:lnTo>
                    <a:pt x="0" y="1971"/>
                  </a:lnTo>
                  <a:lnTo>
                    <a:pt x="13" y="1854"/>
                  </a:lnTo>
                  <a:lnTo>
                    <a:pt x="65" y="1738"/>
                  </a:lnTo>
                  <a:lnTo>
                    <a:pt x="130" y="1621"/>
                  </a:lnTo>
                  <a:lnTo>
                    <a:pt x="208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1" y="91"/>
                  </a:lnTo>
                  <a:lnTo>
                    <a:pt x="1945" y="39"/>
                  </a:lnTo>
                  <a:lnTo>
                    <a:pt x="2075" y="13"/>
                  </a:lnTo>
                  <a:lnTo>
                    <a:pt x="2191" y="0"/>
                  </a:lnTo>
                  <a:lnTo>
                    <a:pt x="2321" y="26"/>
                  </a:lnTo>
                  <a:lnTo>
                    <a:pt x="2438" y="65"/>
                  </a:lnTo>
                  <a:lnTo>
                    <a:pt x="2541" y="130"/>
                  </a:lnTo>
                  <a:lnTo>
                    <a:pt x="2645" y="221"/>
                  </a:lnTo>
                  <a:lnTo>
                    <a:pt x="4486" y="2269"/>
                  </a:lnTo>
                  <a:lnTo>
                    <a:pt x="4486" y="2269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19"/>
                  </a:lnTo>
                  <a:lnTo>
                    <a:pt x="4642" y="2736"/>
                  </a:lnTo>
                  <a:lnTo>
                    <a:pt x="4629" y="2866"/>
                  </a:lnTo>
                  <a:lnTo>
                    <a:pt x="4590" y="2982"/>
                  </a:lnTo>
                  <a:lnTo>
                    <a:pt x="4525" y="3086"/>
                  </a:lnTo>
                  <a:lnTo>
                    <a:pt x="4434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55;p15">
              <a:extLst>
                <a:ext uri="{FF2B5EF4-FFF2-40B4-BE49-F238E27FC236}">
                  <a16:creationId xmlns:a16="http://schemas.microsoft.com/office/drawing/2014/main" id="{1D74150B-03B5-7F80-9CFA-B8348BE7F147}"/>
                </a:ext>
              </a:extLst>
            </p:cNvPr>
            <p:cNvSpPr/>
            <p:nvPr/>
          </p:nvSpPr>
          <p:spPr>
            <a:xfrm>
              <a:off x="6153200" y="15580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4434" y="3177"/>
                  </a:moveTo>
                  <a:lnTo>
                    <a:pt x="2917" y="4539"/>
                  </a:lnTo>
                  <a:lnTo>
                    <a:pt x="2917" y="4539"/>
                  </a:lnTo>
                  <a:lnTo>
                    <a:pt x="2814" y="4617"/>
                  </a:lnTo>
                  <a:lnTo>
                    <a:pt x="2697" y="4669"/>
                  </a:lnTo>
                  <a:lnTo>
                    <a:pt x="2580" y="4707"/>
                  </a:lnTo>
                  <a:lnTo>
                    <a:pt x="2463" y="4707"/>
                  </a:lnTo>
                  <a:lnTo>
                    <a:pt x="2334" y="4694"/>
                  </a:lnTo>
                  <a:lnTo>
                    <a:pt x="2217" y="4643"/>
                  </a:lnTo>
                  <a:lnTo>
                    <a:pt x="2113" y="4578"/>
                  </a:lnTo>
                  <a:lnTo>
                    <a:pt x="2010" y="4500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13" y="2101"/>
                  </a:lnTo>
                  <a:lnTo>
                    <a:pt x="0" y="1972"/>
                  </a:lnTo>
                  <a:lnTo>
                    <a:pt x="26" y="1855"/>
                  </a:lnTo>
                  <a:lnTo>
                    <a:pt x="65" y="1738"/>
                  </a:lnTo>
                  <a:lnTo>
                    <a:pt x="130" y="1622"/>
                  </a:lnTo>
                  <a:lnTo>
                    <a:pt x="220" y="1531"/>
                  </a:lnTo>
                  <a:lnTo>
                    <a:pt x="1737" y="169"/>
                  </a:lnTo>
                  <a:lnTo>
                    <a:pt x="1737" y="169"/>
                  </a:lnTo>
                  <a:lnTo>
                    <a:pt x="1841" y="92"/>
                  </a:lnTo>
                  <a:lnTo>
                    <a:pt x="1958" y="40"/>
                  </a:lnTo>
                  <a:lnTo>
                    <a:pt x="2075" y="14"/>
                  </a:lnTo>
                  <a:lnTo>
                    <a:pt x="2204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54" y="131"/>
                  </a:lnTo>
                  <a:lnTo>
                    <a:pt x="2645" y="221"/>
                  </a:lnTo>
                  <a:lnTo>
                    <a:pt x="4486" y="2283"/>
                  </a:lnTo>
                  <a:lnTo>
                    <a:pt x="4486" y="2283"/>
                  </a:lnTo>
                  <a:lnTo>
                    <a:pt x="4564" y="2387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55" y="2737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7"/>
                  </a:lnTo>
                  <a:lnTo>
                    <a:pt x="4434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56;p15">
              <a:extLst>
                <a:ext uri="{FF2B5EF4-FFF2-40B4-BE49-F238E27FC236}">
                  <a16:creationId xmlns:a16="http://schemas.microsoft.com/office/drawing/2014/main" id="{8395C8D2-0AB0-DEDA-FDA5-30C501533BC0}"/>
                </a:ext>
              </a:extLst>
            </p:cNvPr>
            <p:cNvSpPr/>
            <p:nvPr/>
          </p:nvSpPr>
          <p:spPr>
            <a:xfrm>
              <a:off x="5315950" y="1081525"/>
              <a:ext cx="846975" cy="843125"/>
            </a:xfrm>
            <a:custGeom>
              <a:avLst/>
              <a:gdLst/>
              <a:ahLst/>
              <a:cxnLst/>
              <a:rect l="l" t="t" r="r" b="b"/>
              <a:pathLst>
                <a:path w="33879" h="33725" extrusionOk="0">
                  <a:moveTo>
                    <a:pt x="18489" y="0"/>
                  </a:moveTo>
                  <a:lnTo>
                    <a:pt x="18372" y="26"/>
                  </a:lnTo>
                  <a:lnTo>
                    <a:pt x="18256" y="78"/>
                  </a:lnTo>
                  <a:lnTo>
                    <a:pt x="18152" y="156"/>
                  </a:lnTo>
                  <a:lnTo>
                    <a:pt x="11358" y="6250"/>
                  </a:lnTo>
                  <a:lnTo>
                    <a:pt x="207" y="16246"/>
                  </a:lnTo>
                  <a:lnTo>
                    <a:pt x="117" y="16337"/>
                  </a:lnTo>
                  <a:lnTo>
                    <a:pt x="52" y="16454"/>
                  </a:lnTo>
                  <a:lnTo>
                    <a:pt x="13" y="16571"/>
                  </a:lnTo>
                  <a:lnTo>
                    <a:pt x="0" y="16687"/>
                  </a:lnTo>
                  <a:lnTo>
                    <a:pt x="0" y="16817"/>
                  </a:lnTo>
                  <a:lnTo>
                    <a:pt x="26" y="16934"/>
                  </a:lnTo>
                  <a:lnTo>
                    <a:pt x="78" y="17050"/>
                  </a:lnTo>
                  <a:lnTo>
                    <a:pt x="156" y="17154"/>
                  </a:lnTo>
                  <a:lnTo>
                    <a:pt x="10567" y="28758"/>
                  </a:lnTo>
                  <a:lnTo>
                    <a:pt x="14833" y="33517"/>
                  </a:lnTo>
                  <a:lnTo>
                    <a:pt x="14923" y="33607"/>
                  </a:lnTo>
                  <a:lnTo>
                    <a:pt x="15027" y="33672"/>
                  </a:lnTo>
                  <a:lnTo>
                    <a:pt x="15144" y="33711"/>
                  </a:lnTo>
                  <a:lnTo>
                    <a:pt x="15273" y="33724"/>
                  </a:lnTo>
                  <a:lnTo>
                    <a:pt x="15390" y="33724"/>
                  </a:lnTo>
                  <a:lnTo>
                    <a:pt x="15520" y="33685"/>
                  </a:lnTo>
                  <a:lnTo>
                    <a:pt x="15636" y="33633"/>
                  </a:lnTo>
                  <a:lnTo>
                    <a:pt x="15740" y="33555"/>
                  </a:lnTo>
                  <a:lnTo>
                    <a:pt x="19902" y="29834"/>
                  </a:lnTo>
                  <a:lnTo>
                    <a:pt x="33672" y="17478"/>
                  </a:lnTo>
                  <a:lnTo>
                    <a:pt x="33762" y="17387"/>
                  </a:lnTo>
                  <a:lnTo>
                    <a:pt x="33827" y="17284"/>
                  </a:lnTo>
                  <a:lnTo>
                    <a:pt x="33866" y="17154"/>
                  </a:lnTo>
                  <a:lnTo>
                    <a:pt x="33879" y="17037"/>
                  </a:lnTo>
                  <a:lnTo>
                    <a:pt x="33879" y="16921"/>
                  </a:lnTo>
                  <a:lnTo>
                    <a:pt x="33853" y="16791"/>
                  </a:lnTo>
                  <a:lnTo>
                    <a:pt x="33801" y="16674"/>
                  </a:lnTo>
                  <a:lnTo>
                    <a:pt x="33723" y="16571"/>
                  </a:lnTo>
                  <a:lnTo>
                    <a:pt x="20875" y="2244"/>
                  </a:lnTo>
                  <a:lnTo>
                    <a:pt x="19059" y="208"/>
                  </a:lnTo>
                  <a:lnTo>
                    <a:pt x="18956" y="130"/>
                  </a:lnTo>
                  <a:lnTo>
                    <a:pt x="18852" y="52"/>
                  </a:lnTo>
                  <a:lnTo>
                    <a:pt x="18735" y="13"/>
                  </a:lnTo>
                  <a:lnTo>
                    <a:pt x="18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57;p15">
              <a:extLst>
                <a:ext uri="{FF2B5EF4-FFF2-40B4-BE49-F238E27FC236}">
                  <a16:creationId xmlns:a16="http://schemas.microsoft.com/office/drawing/2014/main" id="{71865D0E-E74E-D208-4F39-9CF214B1B358}"/>
                </a:ext>
              </a:extLst>
            </p:cNvPr>
            <p:cNvSpPr/>
            <p:nvPr/>
          </p:nvSpPr>
          <p:spPr>
            <a:xfrm>
              <a:off x="4777225" y="1564175"/>
              <a:ext cx="847325" cy="843425"/>
            </a:xfrm>
            <a:custGeom>
              <a:avLst/>
              <a:gdLst/>
              <a:ahLst/>
              <a:cxnLst/>
              <a:rect l="l" t="t" r="r" b="b"/>
              <a:pathLst>
                <a:path w="33893" h="33737" extrusionOk="0">
                  <a:moveTo>
                    <a:pt x="18502" y="0"/>
                  </a:moveTo>
                  <a:lnTo>
                    <a:pt x="18372" y="39"/>
                  </a:lnTo>
                  <a:lnTo>
                    <a:pt x="18256" y="91"/>
                  </a:lnTo>
                  <a:lnTo>
                    <a:pt x="18152" y="169"/>
                  </a:lnTo>
                  <a:lnTo>
                    <a:pt x="14625" y="3332"/>
                  </a:lnTo>
                  <a:lnTo>
                    <a:pt x="4953" y="12006"/>
                  </a:lnTo>
                  <a:lnTo>
                    <a:pt x="1867" y="14781"/>
                  </a:lnTo>
                  <a:lnTo>
                    <a:pt x="221" y="16246"/>
                  </a:lnTo>
                  <a:lnTo>
                    <a:pt x="130" y="16350"/>
                  </a:lnTo>
                  <a:lnTo>
                    <a:pt x="65" y="16454"/>
                  </a:lnTo>
                  <a:lnTo>
                    <a:pt x="26" y="16570"/>
                  </a:lnTo>
                  <a:lnTo>
                    <a:pt x="0" y="16700"/>
                  </a:lnTo>
                  <a:lnTo>
                    <a:pt x="13" y="16817"/>
                  </a:lnTo>
                  <a:lnTo>
                    <a:pt x="39" y="16933"/>
                  </a:lnTo>
                  <a:lnTo>
                    <a:pt x="91" y="17050"/>
                  </a:lnTo>
                  <a:lnTo>
                    <a:pt x="169" y="17154"/>
                  </a:lnTo>
                  <a:lnTo>
                    <a:pt x="1725" y="18891"/>
                  </a:lnTo>
                  <a:lnTo>
                    <a:pt x="4590" y="22094"/>
                  </a:lnTo>
                  <a:lnTo>
                    <a:pt x="13614" y="32155"/>
                  </a:lnTo>
                  <a:lnTo>
                    <a:pt x="14833" y="33516"/>
                  </a:lnTo>
                  <a:lnTo>
                    <a:pt x="14937" y="33607"/>
                  </a:lnTo>
                  <a:lnTo>
                    <a:pt x="15040" y="33672"/>
                  </a:lnTo>
                  <a:lnTo>
                    <a:pt x="15157" y="33711"/>
                  </a:lnTo>
                  <a:lnTo>
                    <a:pt x="15274" y="33737"/>
                  </a:lnTo>
                  <a:lnTo>
                    <a:pt x="15403" y="33724"/>
                  </a:lnTo>
                  <a:lnTo>
                    <a:pt x="15520" y="33698"/>
                  </a:lnTo>
                  <a:lnTo>
                    <a:pt x="15637" y="33646"/>
                  </a:lnTo>
                  <a:lnTo>
                    <a:pt x="15740" y="33568"/>
                  </a:lnTo>
                  <a:lnTo>
                    <a:pt x="31766" y="19202"/>
                  </a:lnTo>
                  <a:lnTo>
                    <a:pt x="33685" y="17491"/>
                  </a:lnTo>
                  <a:lnTo>
                    <a:pt x="33776" y="17387"/>
                  </a:lnTo>
                  <a:lnTo>
                    <a:pt x="33840" y="17283"/>
                  </a:lnTo>
                  <a:lnTo>
                    <a:pt x="33879" y="17167"/>
                  </a:lnTo>
                  <a:lnTo>
                    <a:pt x="33892" y="17037"/>
                  </a:lnTo>
                  <a:lnTo>
                    <a:pt x="33892" y="16920"/>
                  </a:lnTo>
                  <a:lnTo>
                    <a:pt x="33866" y="16804"/>
                  </a:lnTo>
                  <a:lnTo>
                    <a:pt x="33814" y="16687"/>
                  </a:lnTo>
                  <a:lnTo>
                    <a:pt x="33737" y="16570"/>
                  </a:lnTo>
                  <a:lnTo>
                    <a:pt x="31934" y="14574"/>
                  </a:lnTo>
                  <a:lnTo>
                    <a:pt x="19073" y="221"/>
                  </a:lnTo>
                  <a:lnTo>
                    <a:pt x="18969" y="130"/>
                  </a:lnTo>
                  <a:lnTo>
                    <a:pt x="18865" y="65"/>
                  </a:lnTo>
                  <a:lnTo>
                    <a:pt x="18748" y="26"/>
                  </a:lnTo>
                  <a:lnTo>
                    <a:pt x="18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58;p15">
              <a:extLst>
                <a:ext uri="{FF2B5EF4-FFF2-40B4-BE49-F238E27FC236}">
                  <a16:creationId xmlns:a16="http://schemas.microsoft.com/office/drawing/2014/main" id="{804EA989-742B-9568-DE8B-964B34706C95}"/>
                </a:ext>
              </a:extLst>
            </p:cNvPr>
            <p:cNvSpPr/>
            <p:nvPr/>
          </p:nvSpPr>
          <p:spPr>
            <a:xfrm>
              <a:off x="4238825" y="2046825"/>
              <a:ext cx="847325" cy="843425"/>
            </a:xfrm>
            <a:custGeom>
              <a:avLst/>
              <a:gdLst/>
              <a:ahLst/>
              <a:cxnLst/>
              <a:rect l="l" t="t" r="r" b="b"/>
              <a:pathLst>
                <a:path w="33893" h="33737" extrusionOk="0">
                  <a:moveTo>
                    <a:pt x="18619" y="0"/>
                  </a:moveTo>
                  <a:lnTo>
                    <a:pt x="18489" y="13"/>
                  </a:lnTo>
                  <a:lnTo>
                    <a:pt x="18373" y="39"/>
                  </a:lnTo>
                  <a:lnTo>
                    <a:pt x="18256" y="91"/>
                  </a:lnTo>
                  <a:lnTo>
                    <a:pt x="18152" y="169"/>
                  </a:lnTo>
                  <a:lnTo>
                    <a:pt x="7793" y="9465"/>
                  </a:lnTo>
                  <a:lnTo>
                    <a:pt x="221" y="16259"/>
                  </a:lnTo>
                  <a:lnTo>
                    <a:pt x="130" y="16350"/>
                  </a:lnTo>
                  <a:lnTo>
                    <a:pt x="65" y="16453"/>
                  </a:lnTo>
                  <a:lnTo>
                    <a:pt x="26" y="16570"/>
                  </a:lnTo>
                  <a:lnTo>
                    <a:pt x="0" y="16700"/>
                  </a:lnTo>
                  <a:lnTo>
                    <a:pt x="13" y="16816"/>
                  </a:lnTo>
                  <a:lnTo>
                    <a:pt x="39" y="16946"/>
                  </a:lnTo>
                  <a:lnTo>
                    <a:pt x="91" y="17063"/>
                  </a:lnTo>
                  <a:lnTo>
                    <a:pt x="169" y="17166"/>
                  </a:lnTo>
                  <a:lnTo>
                    <a:pt x="7235" y="25050"/>
                  </a:lnTo>
                  <a:lnTo>
                    <a:pt x="14833" y="33529"/>
                  </a:lnTo>
                  <a:lnTo>
                    <a:pt x="14924" y="33607"/>
                  </a:lnTo>
                  <a:lnTo>
                    <a:pt x="15040" y="33672"/>
                  </a:lnTo>
                  <a:lnTo>
                    <a:pt x="15157" y="33724"/>
                  </a:lnTo>
                  <a:lnTo>
                    <a:pt x="15274" y="33737"/>
                  </a:lnTo>
                  <a:lnTo>
                    <a:pt x="15404" y="33737"/>
                  </a:lnTo>
                  <a:lnTo>
                    <a:pt x="15520" y="33698"/>
                  </a:lnTo>
                  <a:lnTo>
                    <a:pt x="15637" y="33646"/>
                  </a:lnTo>
                  <a:lnTo>
                    <a:pt x="15741" y="33568"/>
                  </a:lnTo>
                  <a:lnTo>
                    <a:pt x="22275" y="27720"/>
                  </a:lnTo>
                  <a:lnTo>
                    <a:pt x="25348" y="24959"/>
                  </a:lnTo>
                  <a:lnTo>
                    <a:pt x="33685" y="17491"/>
                  </a:lnTo>
                  <a:lnTo>
                    <a:pt x="33776" y="17400"/>
                  </a:lnTo>
                  <a:lnTo>
                    <a:pt x="33841" y="17283"/>
                  </a:lnTo>
                  <a:lnTo>
                    <a:pt x="33879" y="17166"/>
                  </a:lnTo>
                  <a:lnTo>
                    <a:pt x="33892" y="17050"/>
                  </a:lnTo>
                  <a:lnTo>
                    <a:pt x="33892" y="16920"/>
                  </a:lnTo>
                  <a:lnTo>
                    <a:pt x="33854" y="16803"/>
                  </a:lnTo>
                  <a:lnTo>
                    <a:pt x="33802" y="16687"/>
                  </a:lnTo>
                  <a:lnTo>
                    <a:pt x="33724" y="16583"/>
                  </a:lnTo>
                  <a:lnTo>
                    <a:pt x="25945" y="7896"/>
                  </a:lnTo>
                  <a:lnTo>
                    <a:pt x="23079" y="4694"/>
                  </a:lnTo>
                  <a:lnTo>
                    <a:pt x="19060" y="220"/>
                  </a:lnTo>
                  <a:lnTo>
                    <a:pt x="18969" y="130"/>
                  </a:lnTo>
                  <a:lnTo>
                    <a:pt x="18865" y="65"/>
                  </a:lnTo>
                  <a:lnTo>
                    <a:pt x="18736" y="26"/>
                  </a:lnTo>
                  <a:lnTo>
                    <a:pt x="18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59;p15">
              <a:extLst>
                <a:ext uri="{FF2B5EF4-FFF2-40B4-BE49-F238E27FC236}">
                  <a16:creationId xmlns:a16="http://schemas.microsoft.com/office/drawing/2014/main" id="{4AA5D609-690E-42D0-3436-9C926170C306}"/>
                </a:ext>
              </a:extLst>
            </p:cNvPr>
            <p:cNvSpPr/>
            <p:nvPr/>
          </p:nvSpPr>
          <p:spPr>
            <a:xfrm>
              <a:off x="4091675" y="754800"/>
              <a:ext cx="146200" cy="138750"/>
            </a:xfrm>
            <a:custGeom>
              <a:avLst/>
              <a:gdLst/>
              <a:ahLst/>
              <a:cxnLst/>
              <a:rect l="l" t="t" r="r" b="b"/>
              <a:pathLst>
                <a:path w="5848" h="5550" extrusionOk="0">
                  <a:moveTo>
                    <a:pt x="2541" y="0"/>
                  </a:moveTo>
                  <a:lnTo>
                    <a:pt x="2282" y="26"/>
                  </a:lnTo>
                  <a:lnTo>
                    <a:pt x="2036" y="65"/>
                  </a:lnTo>
                  <a:lnTo>
                    <a:pt x="1776" y="143"/>
                  </a:lnTo>
                  <a:lnTo>
                    <a:pt x="1530" y="234"/>
                  </a:lnTo>
                  <a:lnTo>
                    <a:pt x="1297" y="363"/>
                  </a:lnTo>
                  <a:lnTo>
                    <a:pt x="1076" y="506"/>
                  </a:lnTo>
                  <a:lnTo>
                    <a:pt x="869" y="674"/>
                  </a:lnTo>
                  <a:lnTo>
                    <a:pt x="687" y="856"/>
                  </a:lnTo>
                  <a:lnTo>
                    <a:pt x="532" y="1050"/>
                  </a:lnTo>
                  <a:lnTo>
                    <a:pt x="389" y="1258"/>
                  </a:lnTo>
                  <a:lnTo>
                    <a:pt x="259" y="1478"/>
                  </a:lnTo>
                  <a:lnTo>
                    <a:pt x="169" y="1712"/>
                  </a:lnTo>
                  <a:lnTo>
                    <a:pt x="91" y="1958"/>
                  </a:lnTo>
                  <a:lnTo>
                    <a:pt x="39" y="2204"/>
                  </a:lnTo>
                  <a:lnTo>
                    <a:pt x="13" y="2451"/>
                  </a:lnTo>
                  <a:lnTo>
                    <a:pt x="0" y="2710"/>
                  </a:lnTo>
                  <a:lnTo>
                    <a:pt x="26" y="2956"/>
                  </a:lnTo>
                  <a:lnTo>
                    <a:pt x="78" y="3216"/>
                  </a:lnTo>
                  <a:lnTo>
                    <a:pt x="143" y="3462"/>
                  </a:lnTo>
                  <a:lnTo>
                    <a:pt x="246" y="3721"/>
                  </a:lnTo>
                  <a:lnTo>
                    <a:pt x="1089" y="5549"/>
                  </a:lnTo>
                  <a:lnTo>
                    <a:pt x="5848" y="3358"/>
                  </a:lnTo>
                  <a:lnTo>
                    <a:pt x="5005" y="1517"/>
                  </a:lnTo>
                  <a:lnTo>
                    <a:pt x="4888" y="1284"/>
                  </a:lnTo>
                  <a:lnTo>
                    <a:pt x="4733" y="1063"/>
                  </a:lnTo>
                  <a:lnTo>
                    <a:pt x="4577" y="869"/>
                  </a:lnTo>
                  <a:lnTo>
                    <a:pt x="4395" y="687"/>
                  </a:lnTo>
                  <a:lnTo>
                    <a:pt x="4201" y="519"/>
                  </a:lnTo>
                  <a:lnTo>
                    <a:pt x="3993" y="389"/>
                  </a:lnTo>
                  <a:lnTo>
                    <a:pt x="3760" y="259"/>
                  </a:lnTo>
                  <a:lnTo>
                    <a:pt x="3527" y="169"/>
                  </a:lnTo>
                  <a:lnTo>
                    <a:pt x="3293" y="91"/>
                  </a:lnTo>
                  <a:lnTo>
                    <a:pt x="3047" y="39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0;p15">
              <a:extLst>
                <a:ext uri="{FF2B5EF4-FFF2-40B4-BE49-F238E27FC236}">
                  <a16:creationId xmlns:a16="http://schemas.microsoft.com/office/drawing/2014/main" id="{FAA934B0-C7BA-614B-9067-988BE09A59EA}"/>
                </a:ext>
              </a:extLst>
            </p:cNvPr>
            <p:cNvSpPr/>
            <p:nvPr/>
          </p:nvSpPr>
          <p:spPr>
            <a:xfrm>
              <a:off x="4118900" y="838750"/>
              <a:ext cx="649600" cy="1208425"/>
            </a:xfrm>
            <a:custGeom>
              <a:avLst/>
              <a:gdLst/>
              <a:ahLst/>
              <a:cxnLst/>
              <a:rect l="l" t="t" r="r" b="b"/>
              <a:pathLst>
                <a:path w="25984" h="48337" extrusionOk="0">
                  <a:moveTo>
                    <a:pt x="4759" y="0"/>
                  </a:moveTo>
                  <a:lnTo>
                    <a:pt x="0" y="2191"/>
                  </a:lnTo>
                  <a:lnTo>
                    <a:pt x="882" y="4110"/>
                  </a:lnTo>
                  <a:lnTo>
                    <a:pt x="869" y="4110"/>
                  </a:lnTo>
                  <a:lnTo>
                    <a:pt x="1764" y="6029"/>
                  </a:lnTo>
                  <a:lnTo>
                    <a:pt x="2645" y="7948"/>
                  </a:lnTo>
                  <a:lnTo>
                    <a:pt x="21186" y="48271"/>
                  </a:lnTo>
                  <a:lnTo>
                    <a:pt x="21212" y="48336"/>
                  </a:lnTo>
                  <a:lnTo>
                    <a:pt x="21238" y="48323"/>
                  </a:lnTo>
                  <a:lnTo>
                    <a:pt x="25957" y="46158"/>
                  </a:lnTo>
                  <a:lnTo>
                    <a:pt x="25983" y="46145"/>
                  </a:lnTo>
                  <a:lnTo>
                    <a:pt x="25944" y="46080"/>
                  </a:lnTo>
                  <a:lnTo>
                    <a:pt x="7416" y="5770"/>
                  </a:lnTo>
                  <a:lnTo>
                    <a:pt x="6535" y="3838"/>
                  </a:lnTo>
                  <a:lnTo>
                    <a:pt x="5640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1;p15">
              <a:extLst>
                <a:ext uri="{FF2B5EF4-FFF2-40B4-BE49-F238E27FC236}">
                  <a16:creationId xmlns:a16="http://schemas.microsoft.com/office/drawing/2014/main" id="{50192426-AAB9-2016-9708-82547CF17CE7}"/>
                </a:ext>
              </a:extLst>
            </p:cNvPr>
            <p:cNvSpPr/>
            <p:nvPr/>
          </p:nvSpPr>
          <p:spPr>
            <a:xfrm>
              <a:off x="4118900" y="838750"/>
              <a:ext cx="141025" cy="102775"/>
            </a:xfrm>
            <a:custGeom>
              <a:avLst/>
              <a:gdLst/>
              <a:ahLst/>
              <a:cxnLst/>
              <a:rect l="l" t="t" r="r" b="b"/>
              <a:pathLst>
                <a:path w="5641" h="4111" extrusionOk="0">
                  <a:moveTo>
                    <a:pt x="4759" y="0"/>
                  </a:moveTo>
                  <a:lnTo>
                    <a:pt x="0" y="2191"/>
                  </a:lnTo>
                  <a:lnTo>
                    <a:pt x="869" y="4110"/>
                  </a:lnTo>
                  <a:lnTo>
                    <a:pt x="882" y="4110"/>
                  </a:lnTo>
                  <a:lnTo>
                    <a:pt x="5640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2;p15">
              <a:extLst>
                <a:ext uri="{FF2B5EF4-FFF2-40B4-BE49-F238E27FC236}">
                  <a16:creationId xmlns:a16="http://schemas.microsoft.com/office/drawing/2014/main" id="{CEFA9CF0-DE39-F871-4535-456FDF7D0B67}"/>
                </a:ext>
              </a:extLst>
            </p:cNvPr>
            <p:cNvSpPr/>
            <p:nvPr/>
          </p:nvSpPr>
          <p:spPr>
            <a:xfrm>
              <a:off x="4140925" y="886725"/>
              <a:ext cx="141025" cy="102775"/>
            </a:xfrm>
            <a:custGeom>
              <a:avLst/>
              <a:gdLst/>
              <a:ahLst/>
              <a:cxnLst/>
              <a:rect l="l" t="t" r="r" b="b"/>
              <a:pathLst>
                <a:path w="5641" h="4111" extrusionOk="0">
                  <a:moveTo>
                    <a:pt x="4759" y="0"/>
                  </a:moveTo>
                  <a:lnTo>
                    <a:pt x="1" y="2191"/>
                  </a:lnTo>
                  <a:lnTo>
                    <a:pt x="883" y="4110"/>
                  </a:lnTo>
                  <a:lnTo>
                    <a:pt x="5641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3;p15">
              <a:extLst>
                <a:ext uri="{FF2B5EF4-FFF2-40B4-BE49-F238E27FC236}">
                  <a16:creationId xmlns:a16="http://schemas.microsoft.com/office/drawing/2014/main" id="{D055EA78-4B6B-CEDE-8AC1-9E4F4B9D473A}"/>
                </a:ext>
              </a:extLst>
            </p:cNvPr>
            <p:cNvSpPr/>
            <p:nvPr/>
          </p:nvSpPr>
          <p:spPr>
            <a:xfrm>
              <a:off x="4162975" y="934700"/>
              <a:ext cx="141350" cy="102775"/>
            </a:xfrm>
            <a:custGeom>
              <a:avLst/>
              <a:gdLst/>
              <a:ahLst/>
              <a:cxnLst/>
              <a:rect l="l" t="t" r="r" b="b"/>
              <a:pathLst>
                <a:path w="5654" h="4111" extrusionOk="0">
                  <a:moveTo>
                    <a:pt x="4759" y="0"/>
                  </a:moveTo>
                  <a:lnTo>
                    <a:pt x="1" y="2191"/>
                  </a:lnTo>
                  <a:lnTo>
                    <a:pt x="882" y="4110"/>
                  </a:lnTo>
                  <a:lnTo>
                    <a:pt x="5653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4;p15">
              <a:extLst>
                <a:ext uri="{FF2B5EF4-FFF2-40B4-BE49-F238E27FC236}">
                  <a16:creationId xmlns:a16="http://schemas.microsoft.com/office/drawing/2014/main" id="{0378E216-16C8-5EB2-B6EC-F893788507D9}"/>
                </a:ext>
              </a:extLst>
            </p:cNvPr>
            <p:cNvSpPr/>
            <p:nvPr/>
          </p:nvSpPr>
          <p:spPr>
            <a:xfrm>
              <a:off x="4648525" y="1990725"/>
              <a:ext cx="141350" cy="186750"/>
            </a:xfrm>
            <a:custGeom>
              <a:avLst/>
              <a:gdLst/>
              <a:ahLst/>
              <a:cxnLst/>
              <a:rect l="l" t="t" r="r" b="b"/>
              <a:pathLst>
                <a:path w="5654" h="7470" extrusionOk="0">
                  <a:moveTo>
                    <a:pt x="4759" y="1"/>
                  </a:moveTo>
                  <a:lnTo>
                    <a:pt x="1" y="2192"/>
                  </a:lnTo>
                  <a:lnTo>
                    <a:pt x="3813" y="6419"/>
                  </a:lnTo>
                  <a:lnTo>
                    <a:pt x="4617" y="7314"/>
                  </a:lnTo>
                  <a:lnTo>
                    <a:pt x="4681" y="7378"/>
                  </a:lnTo>
                  <a:lnTo>
                    <a:pt x="4759" y="7417"/>
                  </a:lnTo>
                  <a:lnTo>
                    <a:pt x="4837" y="7443"/>
                  </a:lnTo>
                  <a:lnTo>
                    <a:pt x="4928" y="7469"/>
                  </a:lnTo>
                  <a:lnTo>
                    <a:pt x="5019" y="7469"/>
                  </a:lnTo>
                  <a:lnTo>
                    <a:pt x="5109" y="7456"/>
                  </a:lnTo>
                  <a:lnTo>
                    <a:pt x="5200" y="7430"/>
                  </a:lnTo>
                  <a:lnTo>
                    <a:pt x="5278" y="7391"/>
                  </a:lnTo>
                  <a:lnTo>
                    <a:pt x="5369" y="7352"/>
                  </a:lnTo>
                  <a:lnTo>
                    <a:pt x="5446" y="7301"/>
                  </a:lnTo>
                  <a:lnTo>
                    <a:pt x="5511" y="7236"/>
                  </a:lnTo>
                  <a:lnTo>
                    <a:pt x="5563" y="7171"/>
                  </a:lnTo>
                  <a:lnTo>
                    <a:pt x="5615" y="7093"/>
                  </a:lnTo>
                  <a:lnTo>
                    <a:pt x="5641" y="7015"/>
                  </a:lnTo>
                  <a:lnTo>
                    <a:pt x="5654" y="6925"/>
                  </a:lnTo>
                  <a:lnTo>
                    <a:pt x="5654" y="6834"/>
                  </a:lnTo>
                  <a:lnTo>
                    <a:pt x="5498" y="5654"/>
                  </a:ln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5;p15">
              <a:extLst>
                <a:ext uri="{FF2B5EF4-FFF2-40B4-BE49-F238E27FC236}">
                  <a16:creationId xmlns:a16="http://schemas.microsoft.com/office/drawing/2014/main" id="{5E33CEFE-FEDD-72E2-4193-DC8F5D016881}"/>
                </a:ext>
              </a:extLst>
            </p:cNvPr>
            <p:cNvSpPr/>
            <p:nvPr/>
          </p:nvSpPr>
          <p:spPr>
            <a:xfrm>
              <a:off x="4743825" y="2132050"/>
              <a:ext cx="46050" cy="45425"/>
            </a:xfrm>
            <a:custGeom>
              <a:avLst/>
              <a:gdLst/>
              <a:ahLst/>
              <a:cxnLst/>
              <a:rect l="l" t="t" r="r" b="b"/>
              <a:pathLst>
                <a:path w="1842" h="1817" extrusionOk="0">
                  <a:moveTo>
                    <a:pt x="1686" y="1"/>
                  </a:moveTo>
                  <a:lnTo>
                    <a:pt x="1" y="766"/>
                  </a:lnTo>
                  <a:lnTo>
                    <a:pt x="805" y="1661"/>
                  </a:lnTo>
                  <a:lnTo>
                    <a:pt x="869" y="1725"/>
                  </a:lnTo>
                  <a:lnTo>
                    <a:pt x="947" y="1764"/>
                  </a:lnTo>
                  <a:lnTo>
                    <a:pt x="1025" y="1790"/>
                  </a:lnTo>
                  <a:lnTo>
                    <a:pt x="1116" y="1816"/>
                  </a:lnTo>
                  <a:lnTo>
                    <a:pt x="1207" y="1816"/>
                  </a:lnTo>
                  <a:lnTo>
                    <a:pt x="1297" y="1803"/>
                  </a:lnTo>
                  <a:lnTo>
                    <a:pt x="1388" y="1777"/>
                  </a:lnTo>
                  <a:lnTo>
                    <a:pt x="1466" y="1738"/>
                  </a:lnTo>
                  <a:lnTo>
                    <a:pt x="1557" y="1699"/>
                  </a:lnTo>
                  <a:lnTo>
                    <a:pt x="1634" y="1648"/>
                  </a:lnTo>
                  <a:lnTo>
                    <a:pt x="1699" y="1583"/>
                  </a:lnTo>
                  <a:lnTo>
                    <a:pt x="1751" y="1518"/>
                  </a:lnTo>
                  <a:lnTo>
                    <a:pt x="1803" y="1440"/>
                  </a:lnTo>
                  <a:lnTo>
                    <a:pt x="1829" y="1362"/>
                  </a:lnTo>
                  <a:lnTo>
                    <a:pt x="1842" y="1272"/>
                  </a:lnTo>
                  <a:lnTo>
                    <a:pt x="1842" y="1181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6;p15">
              <a:extLst>
                <a:ext uri="{FF2B5EF4-FFF2-40B4-BE49-F238E27FC236}">
                  <a16:creationId xmlns:a16="http://schemas.microsoft.com/office/drawing/2014/main" id="{BE7F8AE6-B744-1962-FE78-507467EF49DB}"/>
                </a:ext>
              </a:extLst>
            </p:cNvPr>
            <p:cNvSpPr/>
            <p:nvPr/>
          </p:nvSpPr>
          <p:spPr>
            <a:xfrm>
              <a:off x="1725775" y="459825"/>
              <a:ext cx="1874525" cy="459000"/>
            </a:xfrm>
            <a:custGeom>
              <a:avLst/>
              <a:gdLst/>
              <a:ahLst/>
              <a:cxnLst/>
              <a:rect l="l" t="t" r="r" b="b"/>
              <a:pathLst>
                <a:path w="74981" h="18360" extrusionOk="0">
                  <a:moveTo>
                    <a:pt x="2412" y="0"/>
                  </a:moveTo>
                  <a:lnTo>
                    <a:pt x="2256" y="26"/>
                  </a:lnTo>
                  <a:lnTo>
                    <a:pt x="2101" y="65"/>
                  </a:lnTo>
                  <a:lnTo>
                    <a:pt x="1958" y="117"/>
                  </a:lnTo>
                  <a:lnTo>
                    <a:pt x="1816" y="169"/>
                  </a:lnTo>
                  <a:lnTo>
                    <a:pt x="1686" y="247"/>
                  </a:lnTo>
                  <a:lnTo>
                    <a:pt x="1569" y="338"/>
                  </a:lnTo>
                  <a:lnTo>
                    <a:pt x="1453" y="441"/>
                  </a:lnTo>
                  <a:lnTo>
                    <a:pt x="1349" y="545"/>
                  </a:lnTo>
                  <a:lnTo>
                    <a:pt x="1258" y="675"/>
                  </a:lnTo>
                  <a:lnTo>
                    <a:pt x="1167" y="804"/>
                  </a:lnTo>
                  <a:lnTo>
                    <a:pt x="1103" y="934"/>
                  </a:lnTo>
                  <a:lnTo>
                    <a:pt x="1038" y="1077"/>
                  </a:lnTo>
                  <a:lnTo>
                    <a:pt x="999" y="1232"/>
                  </a:lnTo>
                  <a:lnTo>
                    <a:pt x="973" y="1401"/>
                  </a:lnTo>
                  <a:lnTo>
                    <a:pt x="0" y="9595"/>
                  </a:lnTo>
                  <a:lnTo>
                    <a:pt x="73826" y="18360"/>
                  </a:lnTo>
                  <a:lnTo>
                    <a:pt x="74980" y="8597"/>
                  </a:lnTo>
                  <a:lnTo>
                    <a:pt x="2736" y="13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7;p15">
              <a:extLst>
                <a:ext uri="{FF2B5EF4-FFF2-40B4-BE49-F238E27FC236}">
                  <a16:creationId xmlns:a16="http://schemas.microsoft.com/office/drawing/2014/main" id="{7621A7C2-7F63-4CB7-68B6-E66F82C348D4}"/>
                </a:ext>
              </a:extLst>
            </p:cNvPr>
            <p:cNvSpPr/>
            <p:nvPr/>
          </p:nvSpPr>
          <p:spPr>
            <a:xfrm>
              <a:off x="1754625" y="492550"/>
              <a:ext cx="421725" cy="223375"/>
            </a:xfrm>
            <a:custGeom>
              <a:avLst/>
              <a:gdLst/>
              <a:ahLst/>
              <a:cxnLst/>
              <a:rect l="l" t="t" r="r" b="b"/>
              <a:pathLst>
                <a:path w="16869" h="8935" extrusionOk="0">
                  <a:moveTo>
                    <a:pt x="12473" y="1"/>
                  </a:moveTo>
                  <a:lnTo>
                    <a:pt x="0" y="8416"/>
                  </a:lnTo>
                  <a:lnTo>
                    <a:pt x="4383" y="8934"/>
                  </a:lnTo>
                  <a:lnTo>
                    <a:pt x="16869" y="520"/>
                  </a:lnTo>
                  <a:lnTo>
                    <a:pt x="1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;p15">
              <a:extLst>
                <a:ext uri="{FF2B5EF4-FFF2-40B4-BE49-F238E27FC236}">
                  <a16:creationId xmlns:a16="http://schemas.microsoft.com/office/drawing/2014/main" id="{35C4CF0C-32EA-9F07-DE96-2E2B0C76802A}"/>
                </a:ext>
              </a:extLst>
            </p:cNvPr>
            <p:cNvSpPr/>
            <p:nvPr/>
          </p:nvSpPr>
          <p:spPr>
            <a:xfrm>
              <a:off x="2039225" y="526275"/>
              <a:ext cx="422050" cy="223675"/>
            </a:xfrm>
            <a:custGeom>
              <a:avLst/>
              <a:gdLst/>
              <a:ahLst/>
              <a:cxnLst/>
              <a:rect l="l" t="t" r="r" b="b"/>
              <a:pathLst>
                <a:path w="16882" h="8947" extrusionOk="0">
                  <a:moveTo>
                    <a:pt x="12486" y="0"/>
                  </a:moveTo>
                  <a:lnTo>
                    <a:pt x="0" y="8415"/>
                  </a:lnTo>
                  <a:lnTo>
                    <a:pt x="4395" y="8947"/>
                  </a:lnTo>
                  <a:lnTo>
                    <a:pt x="16881" y="519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;p15">
              <a:extLst>
                <a:ext uri="{FF2B5EF4-FFF2-40B4-BE49-F238E27FC236}">
                  <a16:creationId xmlns:a16="http://schemas.microsoft.com/office/drawing/2014/main" id="{77DF577D-55F6-07BF-94EB-0496D73C2117}"/>
                </a:ext>
              </a:extLst>
            </p:cNvPr>
            <p:cNvSpPr/>
            <p:nvPr/>
          </p:nvSpPr>
          <p:spPr>
            <a:xfrm>
              <a:off x="2324125" y="559975"/>
              <a:ext cx="421750" cy="223700"/>
            </a:xfrm>
            <a:custGeom>
              <a:avLst/>
              <a:gdLst/>
              <a:ahLst/>
              <a:cxnLst/>
              <a:rect l="l" t="t" r="r" b="b"/>
              <a:pathLst>
                <a:path w="16870" h="8948" extrusionOk="0">
                  <a:moveTo>
                    <a:pt x="12487" y="1"/>
                  </a:moveTo>
                  <a:lnTo>
                    <a:pt x="1" y="8428"/>
                  </a:lnTo>
                  <a:lnTo>
                    <a:pt x="4396" y="8947"/>
                  </a:lnTo>
                  <a:lnTo>
                    <a:pt x="16869" y="532"/>
                  </a:lnTo>
                  <a:lnTo>
                    <a:pt x="12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70;p15">
              <a:extLst>
                <a:ext uri="{FF2B5EF4-FFF2-40B4-BE49-F238E27FC236}">
                  <a16:creationId xmlns:a16="http://schemas.microsoft.com/office/drawing/2014/main" id="{1E93D0D7-6EEF-9E5D-4F9C-3AC80133CA70}"/>
                </a:ext>
              </a:extLst>
            </p:cNvPr>
            <p:cNvSpPr/>
            <p:nvPr/>
          </p:nvSpPr>
          <p:spPr>
            <a:xfrm>
              <a:off x="2608725" y="594025"/>
              <a:ext cx="422050" cy="223675"/>
            </a:xfrm>
            <a:custGeom>
              <a:avLst/>
              <a:gdLst/>
              <a:ahLst/>
              <a:cxnLst/>
              <a:rect l="l" t="t" r="r" b="b"/>
              <a:pathLst>
                <a:path w="16882" h="8947" extrusionOk="0">
                  <a:moveTo>
                    <a:pt x="12486" y="0"/>
                  </a:moveTo>
                  <a:lnTo>
                    <a:pt x="1" y="8415"/>
                  </a:lnTo>
                  <a:lnTo>
                    <a:pt x="4396" y="8946"/>
                  </a:lnTo>
                  <a:lnTo>
                    <a:pt x="16882" y="519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71;p15">
              <a:extLst>
                <a:ext uri="{FF2B5EF4-FFF2-40B4-BE49-F238E27FC236}">
                  <a16:creationId xmlns:a16="http://schemas.microsoft.com/office/drawing/2014/main" id="{7FA8B38C-86F3-52A2-D1E7-9709209E6E32}"/>
                </a:ext>
              </a:extLst>
            </p:cNvPr>
            <p:cNvSpPr/>
            <p:nvPr/>
          </p:nvSpPr>
          <p:spPr>
            <a:xfrm>
              <a:off x="2893650" y="627725"/>
              <a:ext cx="422050" cy="223675"/>
            </a:xfrm>
            <a:custGeom>
              <a:avLst/>
              <a:gdLst/>
              <a:ahLst/>
              <a:cxnLst/>
              <a:rect l="l" t="t" r="r" b="b"/>
              <a:pathLst>
                <a:path w="16882" h="8947" extrusionOk="0">
                  <a:moveTo>
                    <a:pt x="12486" y="1"/>
                  </a:moveTo>
                  <a:lnTo>
                    <a:pt x="0" y="8428"/>
                  </a:lnTo>
                  <a:lnTo>
                    <a:pt x="4396" y="8947"/>
                  </a:lnTo>
                  <a:lnTo>
                    <a:pt x="16882" y="519"/>
                  </a:lnTo>
                  <a:lnTo>
                    <a:pt x="12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72;p15">
              <a:extLst>
                <a:ext uri="{FF2B5EF4-FFF2-40B4-BE49-F238E27FC236}">
                  <a16:creationId xmlns:a16="http://schemas.microsoft.com/office/drawing/2014/main" id="{FF1D98F2-33ED-4E37-BCBA-3E8BA325F10F}"/>
                </a:ext>
              </a:extLst>
            </p:cNvPr>
            <p:cNvSpPr/>
            <p:nvPr/>
          </p:nvSpPr>
          <p:spPr>
            <a:xfrm>
              <a:off x="3178250" y="661775"/>
              <a:ext cx="422050" cy="223350"/>
            </a:xfrm>
            <a:custGeom>
              <a:avLst/>
              <a:gdLst/>
              <a:ahLst/>
              <a:cxnLst/>
              <a:rect l="l" t="t" r="r" b="b"/>
              <a:pathLst>
                <a:path w="16882" h="8934" extrusionOk="0">
                  <a:moveTo>
                    <a:pt x="12486" y="0"/>
                  </a:moveTo>
                  <a:lnTo>
                    <a:pt x="0" y="8415"/>
                  </a:lnTo>
                  <a:lnTo>
                    <a:pt x="4395" y="8933"/>
                  </a:lnTo>
                  <a:lnTo>
                    <a:pt x="16881" y="519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73;p15">
              <a:extLst>
                <a:ext uri="{FF2B5EF4-FFF2-40B4-BE49-F238E27FC236}">
                  <a16:creationId xmlns:a16="http://schemas.microsoft.com/office/drawing/2014/main" id="{8C23A7A3-C39B-A4C0-22E0-9E9E53090923}"/>
                </a:ext>
              </a:extLst>
            </p:cNvPr>
            <p:cNvSpPr/>
            <p:nvPr/>
          </p:nvSpPr>
          <p:spPr>
            <a:xfrm>
              <a:off x="1365325" y="699050"/>
              <a:ext cx="2122175" cy="1685875"/>
            </a:xfrm>
            <a:custGeom>
              <a:avLst/>
              <a:gdLst/>
              <a:ahLst/>
              <a:cxnLst/>
              <a:rect l="l" t="t" r="r" b="b"/>
              <a:pathLst>
                <a:path w="84887" h="67435" extrusionOk="0">
                  <a:moveTo>
                    <a:pt x="14367" y="0"/>
                  </a:moveTo>
                  <a:lnTo>
                    <a:pt x="79" y="42787"/>
                  </a:lnTo>
                  <a:lnTo>
                    <a:pt x="40" y="42942"/>
                  </a:lnTo>
                  <a:lnTo>
                    <a:pt x="1" y="43111"/>
                  </a:lnTo>
                  <a:lnTo>
                    <a:pt x="1" y="43266"/>
                  </a:lnTo>
                  <a:lnTo>
                    <a:pt x="1" y="43422"/>
                  </a:lnTo>
                  <a:lnTo>
                    <a:pt x="14" y="43564"/>
                  </a:lnTo>
                  <a:lnTo>
                    <a:pt x="53" y="43720"/>
                  </a:lnTo>
                  <a:lnTo>
                    <a:pt x="104" y="43863"/>
                  </a:lnTo>
                  <a:lnTo>
                    <a:pt x="156" y="44005"/>
                  </a:lnTo>
                  <a:lnTo>
                    <a:pt x="234" y="44135"/>
                  </a:lnTo>
                  <a:lnTo>
                    <a:pt x="325" y="44252"/>
                  </a:lnTo>
                  <a:lnTo>
                    <a:pt x="416" y="44368"/>
                  </a:lnTo>
                  <a:lnTo>
                    <a:pt x="532" y="44485"/>
                  </a:lnTo>
                  <a:lnTo>
                    <a:pt x="649" y="44576"/>
                  </a:lnTo>
                  <a:lnTo>
                    <a:pt x="779" y="44667"/>
                  </a:lnTo>
                  <a:lnTo>
                    <a:pt x="921" y="44731"/>
                  </a:lnTo>
                  <a:lnTo>
                    <a:pt x="1077" y="44796"/>
                  </a:lnTo>
                  <a:lnTo>
                    <a:pt x="68589" y="67343"/>
                  </a:lnTo>
                  <a:lnTo>
                    <a:pt x="68744" y="67395"/>
                  </a:lnTo>
                  <a:lnTo>
                    <a:pt x="68900" y="67421"/>
                  </a:lnTo>
                  <a:lnTo>
                    <a:pt x="69055" y="67434"/>
                  </a:lnTo>
                  <a:lnTo>
                    <a:pt x="69211" y="67421"/>
                  </a:lnTo>
                  <a:lnTo>
                    <a:pt x="69366" y="67408"/>
                  </a:lnTo>
                  <a:lnTo>
                    <a:pt x="69509" y="67369"/>
                  </a:lnTo>
                  <a:lnTo>
                    <a:pt x="69652" y="67317"/>
                  </a:lnTo>
                  <a:lnTo>
                    <a:pt x="69794" y="67266"/>
                  </a:lnTo>
                  <a:lnTo>
                    <a:pt x="69924" y="67188"/>
                  </a:lnTo>
                  <a:lnTo>
                    <a:pt x="70054" y="67097"/>
                  </a:lnTo>
                  <a:lnTo>
                    <a:pt x="70170" y="67006"/>
                  </a:lnTo>
                  <a:lnTo>
                    <a:pt x="70274" y="66890"/>
                  </a:lnTo>
                  <a:lnTo>
                    <a:pt x="70365" y="66773"/>
                  </a:lnTo>
                  <a:lnTo>
                    <a:pt x="70456" y="66643"/>
                  </a:lnTo>
                  <a:lnTo>
                    <a:pt x="70533" y="66501"/>
                  </a:lnTo>
                  <a:lnTo>
                    <a:pt x="70585" y="66345"/>
                  </a:lnTo>
                  <a:lnTo>
                    <a:pt x="84886" y="23559"/>
                  </a:lnTo>
                  <a:lnTo>
                    <a:pt x="14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74;p15">
              <a:extLst>
                <a:ext uri="{FF2B5EF4-FFF2-40B4-BE49-F238E27FC236}">
                  <a16:creationId xmlns:a16="http://schemas.microsoft.com/office/drawing/2014/main" id="{9A2EEEEE-CC31-E643-8FD7-B29BFEFA71DD}"/>
                </a:ext>
              </a:extLst>
            </p:cNvPr>
            <p:cNvSpPr/>
            <p:nvPr/>
          </p:nvSpPr>
          <p:spPr>
            <a:xfrm>
              <a:off x="1646675" y="699050"/>
              <a:ext cx="1840825" cy="822025"/>
            </a:xfrm>
            <a:custGeom>
              <a:avLst/>
              <a:gdLst/>
              <a:ahLst/>
              <a:cxnLst/>
              <a:rect l="l" t="t" r="r" b="b"/>
              <a:pathLst>
                <a:path w="73633" h="32881" extrusionOk="0">
                  <a:moveTo>
                    <a:pt x="3113" y="0"/>
                  </a:moveTo>
                  <a:lnTo>
                    <a:pt x="1" y="9335"/>
                  </a:lnTo>
                  <a:lnTo>
                    <a:pt x="70508" y="32881"/>
                  </a:lnTo>
                  <a:lnTo>
                    <a:pt x="73632" y="23559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75;p15">
              <a:extLst>
                <a:ext uri="{FF2B5EF4-FFF2-40B4-BE49-F238E27FC236}">
                  <a16:creationId xmlns:a16="http://schemas.microsoft.com/office/drawing/2014/main" id="{77522E6B-1002-0D2B-8441-055FEFA5C28E}"/>
                </a:ext>
              </a:extLst>
            </p:cNvPr>
            <p:cNvSpPr/>
            <p:nvPr/>
          </p:nvSpPr>
          <p:spPr>
            <a:xfrm>
              <a:off x="1752025" y="708450"/>
              <a:ext cx="297275" cy="358525"/>
            </a:xfrm>
            <a:custGeom>
              <a:avLst/>
              <a:gdLst/>
              <a:ahLst/>
              <a:cxnLst/>
              <a:rect l="l" t="t" r="r" b="b"/>
              <a:pathLst>
                <a:path w="11891" h="14341" extrusionOk="0">
                  <a:moveTo>
                    <a:pt x="1" y="0"/>
                  </a:moveTo>
                  <a:lnTo>
                    <a:pt x="7702" y="12940"/>
                  </a:lnTo>
                  <a:lnTo>
                    <a:pt x="11890" y="14340"/>
                  </a:lnTo>
                  <a:lnTo>
                    <a:pt x="4202" y="1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76;p15">
              <a:extLst>
                <a:ext uri="{FF2B5EF4-FFF2-40B4-BE49-F238E27FC236}">
                  <a16:creationId xmlns:a16="http://schemas.microsoft.com/office/drawing/2014/main" id="{04425376-8918-7CE3-6D1E-0B180AAB7FBE}"/>
                </a:ext>
              </a:extLst>
            </p:cNvPr>
            <p:cNvSpPr/>
            <p:nvPr/>
          </p:nvSpPr>
          <p:spPr>
            <a:xfrm>
              <a:off x="2023975" y="799200"/>
              <a:ext cx="297600" cy="358525"/>
            </a:xfrm>
            <a:custGeom>
              <a:avLst/>
              <a:gdLst/>
              <a:ahLst/>
              <a:cxnLst/>
              <a:rect l="l" t="t" r="r" b="b"/>
              <a:pathLst>
                <a:path w="11904" h="14341" extrusionOk="0">
                  <a:moveTo>
                    <a:pt x="1" y="0"/>
                  </a:moveTo>
                  <a:lnTo>
                    <a:pt x="7702" y="12940"/>
                  </a:lnTo>
                  <a:lnTo>
                    <a:pt x="11903" y="14340"/>
                  </a:lnTo>
                  <a:lnTo>
                    <a:pt x="4202" y="1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77;p15">
              <a:extLst>
                <a:ext uri="{FF2B5EF4-FFF2-40B4-BE49-F238E27FC236}">
                  <a16:creationId xmlns:a16="http://schemas.microsoft.com/office/drawing/2014/main" id="{C4CA2AE9-93F4-9215-A236-EFB1DED0355A}"/>
                </a:ext>
              </a:extLst>
            </p:cNvPr>
            <p:cNvSpPr/>
            <p:nvPr/>
          </p:nvSpPr>
          <p:spPr>
            <a:xfrm>
              <a:off x="2295925" y="889950"/>
              <a:ext cx="297600" cy="358850"/>
            </a:xfrm>
            <a:custGeom>
              <a:avLst/>
              <a:gdLst/>
              <a:ahLst/>
              <a:cxnLst/>
              <a:rect l="l" t="t" r="r" b="b"/>
              <a:pathLst>
                <a:path w="11904" h="14354" extrusionOk="0">
                  <a:moveTo>
                    <a:pt x="1" y="1"/>
                  </a:moveTo>
                  <a:lnTo>
                    <a:pt x="7702" y="12940"/>
                  </a:lnTo>
                  <a:lnTo>
                    <a:pt x="11903" y="14354"/>
                  </a:lnTo>
                  <a:lnTo>
                    <a:pt x="4202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78;p15">
              <a:extLst>
                <a:ext uri="{FF2B5EF4-FFF2-40B4-BE49-F238E27FC236}">
                  <a16:creationId xmlns:a16="http://schemas.microsoft.com/office/drawing/2014/main" id="{D4F54911-1CD4-951B-2A0D-8E7FE68C739A}"/>
                </a:ext>
              </a:extLst>
            </p:cNvPr>
            <p:cNvSpPr/>
            <p:nvPr/>
          </p:nvSpPr>
          <p:spPr>
            <a:xfrm>
              <a:off x="2567875" y="981050"/>
              <a:ext cx="297600" cy="358525"/>
            </a:xfrm>
            <a:custGeom>
              <a:avLst/>
              <a:gdLst/>
              <a:ahLst/>
              <a:cxnLst/>
              <a:rect l="l" t="t" r="r" b="b"/>
              <a:pathLst>
                <a:path w="11904" h="14341" extrusionOk="0">
                  <a:moveTo>
                    <a:pt x="1" y="0"/>
                  </a:moveTo>
                  <a:lnTo>
                    <a:pt x="7703" y="12940"/>
                  </a:lnTo>
                  <a:lnTo>
                    <a:pt x="11903" y="14340"/>
                  </a:lnTo>
                  <a:lnTo>
                    <a:pt x="4202" y="1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9;p15">
              <a:extLst>
                <a:ext uri="{FF2B5EF4-FFF2-40B4-BE49-F238E27FC236}">
                  <a16:creationId xmlns:a16="http://schemas.microsoft.com/office/drawing/2014/main" id="{1AC0524A-E061-4C20-CCF2-8D9642112764}"/>
                </a:ext>
              </a:extLst>
            </p:cNvPr>
            <p:cNvSpPr/>
            <p:nvPr/>
          </p:nvSpPr>
          <p:spPr>
            <a:xfrm>
              <a:off x="2840175" y="1071800"/>
              <a:ext cx="297250" cy="358525"/>
            </a:xfrm>
            <a:custGeom>
              <a:avLst/>
              <a:gdLst/>
              <a:ahLst/>
              <a:cxnLst/>
              <a:rect l="l" t="t" r="r" b="b"/>
              <a:pathLst>
                <a:path w="11890" h="14341" extrusionOk="0">
                  <a:moveTo>
                    <a:pt x="0" y="1"/>
                  </a:moveTo>
                  <a:lnTo>
                    <a:pt x="7689" y="12940"/>
                  </a:lnTo>
                  <a:lnTo>
                    <a:pt x="11889" y="14340"/>
                  </a:lnTo>
                  <a:lnTo>
                    <a:pt x="4188" y="1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0;p15">
              <a:extLst>
                <a:ext uri="{FF2B5EF4-FFF2-40B4-BE49-F238E27FC236}">
                  <a16:creationId xmlns:a16="http://schemas.microsoft.com/office/drawing/2014/main" id="{5FECB028-FE3E-B8A3-6049-20AA7A9FE22E}"/>
                </a:ext>
              </a:extLst>
            </p:cNvPr>
            <p:cNvSpPr/>
            <p:nvPr/>
          </p:nvSpPr>
          <p:spPr>
            <a:xfrm>
              <a:off x="3112125" y="1162550"/>
              <a:ext cx="297250" cy="358525"/>
            </a:xfrm>
            <a:custGeom>
              <a:avLst/>
              <a:gdLst/>
              <a:ahLst/>
              <a:cxnLst/>
              <a:rect l="l" t="t" r="r" b="b"/>
              <a:pathLst>
                <a:path w="11890" h="14341" extrusionOk="0">
                  <a:moveTo>
                    <a:pt x="0" y="1"/>
                  </a:moveTo>
                  <a:lnTo>
                    <a:pt x="7702" y="12941"/>
                  </a:lnTo>
                  <a:lnTo>
                    <a:pt x="11890" y="14341"/>
                  </a:lnTo>
                  <a:lnTo>
                    <a:pt x="4188" y="1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1;p15">
              <a:extLst>
                <a:ext uri="{FF2B5EF4-FFF2-40B4-BE49-F238E27FC236}">
                  <a16:creationId xmlns:a16="http://schemas.microsoft.com/office/drawing/2014/main" id="{5BF40B47-75D2-7E8E-5A1B-5673B3D4FD68}"/>
                </a:ext>
              </a:extLst>
            </p:cNvPr>
            <p:cNvSpPr/>
            <p:nvPr/>
          </p:nvSpPr>
          <p:spPr>
            <a:xfrm>
              <a:off x="1661600" y="635175"/>
              <a:ext cx="128375" cy="128725"/>
            </a:xfrm>
            <a:custGeom>
              <a:avLst/>
              <a:gdLst/>
              <a:ahLst/>
              <a:cxnLst/>
              <a:rect l="l" t="t" r="r" b="b"/>
              <a:pathLst>
                <a:path w="5135" h="5149" extrusionOk="0">
                  <a:moveTo>
                    <a:pt x="2606" y="1"/>
                  </a:moveTo>
                  <a:lnTo>
                    <a:pt x="2347" y="14"/>
                  </a:lnTo>
                  <a:lnTo>
                    <a:pt x="2101" y="53"/>
                  </a:lnTo>
                  <a:lnTo>
                    <a:pt x="1854" y="105"/>
                  </a:lnTo>
                  <a:lnTo>
                    <a:pt x="1621" y="182"/>
                  </a:lnTo>
                  <a:lnTo>
                    <a:pt x="1388" y="286"/>
                  </a:lnTo>
                  <a:lnTo>
                    <a:pt x="1180" y="416"/>
                  </a:lnTo>
                  <a:lnTo>
                    <a:pt x="973" y="558"/>
                  </a:lnTo>
                  <a:lnTo>
                    <a:pt x="791" y="714"/>
                  </a:lnTo>
                  <a:lnTo>
                    <a:pt x="623" y="895"/>
                  </a:lnTo>
                  <a:lnTo>
                    <a:pt x="467" y="1090"/>
                  </a:lnTo>
                  <a:lnTo>
                    <a:pt x="337" y="1297"/>
                  </a:lnTo>
                  <a:lnTo>
                    <a:pt x="221" y="1531"/>
                  </a:lnTo>
                  <a:lnTo>
                    <a:pt x="130" y="1764"/>
                  </a:lnTo>
                  <a:lnTo>
                    <a:pt x="65" y="2011"/>
                  </a:lnTo>
                  <a:lnTo>
                    <a:pt x="13" y="2270"/>
                  </a:lnTo>
                  <a:lnTo>
                    <a:pt x="0" y="2529"/>
                  </a:lnTo>
                  <a:lnTo>
                    <a:pt x="13" y="2788"/>
                  </a:lnTo>
                  <a:lnTo>
                    <a:pt x="39" y="3048"/>
                  </a:lnTo>
                  <a:lnTo>
                    <a:pt x="104" y="3294"/>
                  </a:lnTo>
                  <a:lnTo>
                    <a:pt x="182" y="3528"/>
                  </a:lnTo>
                  <a:lnTo>
                    <a:pt x="286" y="3748"/>
                  </a:lnTo>
                  <a:lnTo>
                    <a:pt x="402" y="3968"/>
                  </a:lnTo>
                  <a:lnTo>
                    <a:pt x="545" y="4163"/>
                  </a:lnTo>
                  <a:lnTo>
                    <a:pt x="713" y="4357"/>
                  </a:lnTo>
                  <a:lnTo>
                    <a:pt x="895" y="4526"/>
                  </a:lnTo>
                  <a:lnTo>
                    <a:pt x="1089" y="4668"/>
                  </a:lnTo>
                  <a:lnTo>
                    <a:pt x="1297" y="4811"/>
                  </a:lnTo>
                  <a:lnTo>
                    <a:pt x="1517" y="4928"/>
                  </a:lnTo>
                  <a:lnTo>
                    <a:pt x="1751" y="5019"/>
                  </a:lnTo>
                  <a:lnTo>
                    <a:pt x="2010" y="5083"/>
                  </a:lnTo>
                  <a:lnTo>
                    <a:pt x="2269" y="5122"/>
                  </a:lnTo>
                  <a:lnTo>
                    <a:pt x="2529" y="5148"/>
                  </a:lnTo>
                  <a:lnTo>
                    <a:pt x="2788" y="5135"/>
                  </a:lnTo>
                  <a:lnTo>
                    <a:pt x="3034" y="5096"/>
                  </a:lnTo>
                  <a:lnTo>
                    <a:pt x="3281" y="5044"/>
                  </a:lnTo>
                  <a:lnTo>
                    <a:pt x="3514" y="4967"/>
                  </a:lnTo>
                  <a:lnTo>
                    <a:pt x="3747" y="4863"/>
                  </a:lnTo>
                  <a:lnTo>
                    <a:pt x="3955" y="4733"/>
                  </a:lnTo>
                  <a:lnTo>
                    <a:pt x="4162" y="4591"/>
                  </a:lnTo>
                  <a:lnTo>
                    <a:pt x="4344" y="4435"/>
                  </a:lnTo>
                  <a:lnTo>
                    <a:pt x="4512" y="4254"/>
                  </a:lnTo>
                  <a:lnTo>
                    <a:pt x="4668" y="4059"/>
                  </a:lnTo>
                  <a:lnTo>
                    <a:pt x="4798" y="3852"/>
                  </a:lnTo>
                  <a:lnTo>
                    <a:pt x="4914" y="3618"/>
                  </a:lnTo>
                  <a:lnTo>
                    <a:pt x="5005" y="3385"/>
                  </a:lnTo>
                  <a:lnTo>
                    <a:pt x="5070" y="3139"/>
                  </a:lnTo>
                  <a:lnTo>
                    <a:pt x="5122" y="2879"/>
                  </a:lnTo>
                  <a:lnTo>
                    <a:pt x="5135" y="2620"/>
                  </a:lnTo>
                  <a:lnTo>
                    <a:pt x="5122" y="2361"/>
                  </a:lnTo>
                  <a:lnTo>
                    <a:pt x="5096" y="2101"/>
                  </a:lnTo>
                  <a:lnTo>
                    <a:pt x="5031" y="1868"/>
                  </a:lnTo>
                  <a:lnTo>
                    <a:pt x="4953" y="1622"/>
                  </a:lnTo>
                  <a:lnTo>
                    <a:pt x="4849" y="1401"/>
                  </a:lnTo>
                  <a:lnTo>
                    <a:pt x="4733" y="1181"/>
                  </a:lnTo>
                  <a:lnTo>
                    <a:pt x="4590" y="986"/>
                  </a:lnTo>
                  <a:lnTo>
                    <a:pt x="4422" y="805"/>
                  </a:lnTo>
                  <a:lnTo>
                    <a:pt x="4240" y="623"/>
                  </a:lnTo>
                  <a:lnTo>
                    <a:pt x="4046" y="481"/>
                  </a:lnTo>
                  <a:lnTo>
                    <a:pt x="3838" y="338"/>
                  </a:lnTo>
                  <a:lnTo>
                    <a:pt x="3618" y="234"/>
                  </a:lnTo>
                  <a:lnTo>
                    <a:pt x="3384" y="143"/>
                  </a:lnTo>
                  <a:lnTo>
                    <a:pt x="3125" y="66"/>
                  </a:lnTo>
                  <a:lnTo>
                    <a:pt x="2866" y="27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2;p15">
              <a:extLst>
                <a:ext uri="{FF2B5EF4-FFF2-40B4-BE49-F238E27FC236}">
                  <a16:creationId xmlns:a16="http://schemas.microsoft.com/office/drawing/2014/main" id="{9C793BD8-88AF-A1C4-663B-2F69ABC8A836}"/>
                </a:ext>
              </a:extLst>
            </p:cNvPr>
            <p:cNvSpPr/>
            <p:nvPr/>
          </p:nvSpPr>
          <p:spPr>
            <a:xfrm>
              <a:off x="1693675" y="1052350"/>
              <a:ext cx="1630125" cy="554950"/>
            </a:xfrm>
            <a:custGeom>
              <a:avLst/>
              <a:gdLst/>
              <a:ahLst/>
              <a:cxnLst/>
              <a:rect l="l" t="t" r="r" b="b"/>
              <a:pathLst>
                <a:path w="65205" h="22198" extrusionOk="0">
                  <a:moveTo>
                    <a:pt x="299" y="1"/>
                  </a:moveTo>
                  <a:lnTo>
                    <a:pt x="234" y="14"/>
                  </a:lnTo>
                  <a:lnTo>
                    <a:pt x="182" y="39"/>
                  </a:lnTo>
                  <a:lnTo>
                    <a:pt x="131" y="65"/>
                  </a:lnTo>
                  <a:lnTo>
                    <a:pt x="79" y="104"/>
                  </a:lnTo>
                  <a:lnTo>
                    <a:pt x="53" y="156"/>
                  </a:lnTo>
                  <a:lnTo>
                    <a:pt x="27" y="221"/>
                  </a:lnTo>
                  <a:lnTo>
                    <a:pt x="14" y="273"/>
                  </a:lnTo>
                  <a:lnTo>
                    <a:pt x="1" y="338"/>
                  </a:lnTo>
                  <a:lnTo>
                    <a:pt x="14" y="403"/>
                  </a:lnTo>
                  <a:lnTo>
                    <a:pt x="40" y="454"/>
                  </a:lnTo>
                  <a:lnTo>
                    <a:pt x="66" y="506"/>
                  </a:lnTo>
                  <a:lnTo>
                    <a:pt x="118" y="558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64790" y="22185"/>
                  </a:lnTo>
                  <a:lnTo>
                    <a:pt x="64842" y="22198"/>
                  </a:lnTo>
                  <a:lnTo>
                    <a:pt x="64893" y="22198"/>
                  </a:lnTo>
                  <a:lnTo>
                    <a:pt x="64984" y="22185"/>
                  </a:lnTo>
                  <a:lnTo>
                    <a:pt x="65075" y="22146"/>
                  </a:lnTo>
                  <a:lnTo>
                    <a:pt x="65140" y="22081"/>
                  </a:lnTo>
                  <a:lnTo>
                    <a:pt x="65179" y="22029"/>
                  </a:lnTo>
                  <a:lnTo>
                    <a:pt x="65192" y="21990"/>
                  </a:lnTo>
                  <a:lnTo>
                    <a:pt x="65205" y="21925"/>
                  </a:lnTo>
                  <a:lnTo>
                    <a:pt x="65205" y="21861"/>
                  </a:lnTo>
                  <a:lnTo>
                    <a:pt x="65192" y="21809"/>
                  </a:lnTo>
                  <a:lnTo>
                    <a:pt x="65179" y="21744"/>
                  </a:lnTo>
                  <a:lnTo>
                    <a:pt x="65140" y="21692"/>
                  </a:lnTo>
                  <a:lnTo>
                    <a:pt x="65101" y="21653"/>
                  </a:lnTo>
                  <a:lnTo>
                    <a:pt x="65049" y="21614"/>
                  </a:lnTo>
                  <a:lnTo>
                    <a:pt x="64997" y="21588"/>
                  </a:lnTo>
                  <a:lnTo>
                    <a:pt x="416" y="14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3;p15">
              <a:extLst>
                <a:ext uri="{FF2B5EF4-FFF2-40B4-BE49-F238E27FC236}">
                  <a16:creationId xmlns:a16="http://schemas.microsoft.com/office/drawing/2014/main" id="{71816AE8-FC7B-96D4-1A9B-36B8C36040EA}"/>
                </a:ext>
              </a:extLst>
            </p:cNvPr>
            <p:cNvSpPr/>
            <p:nvPr/>
          </p:nvSpPr>
          <p:spPr>
            <a:xfrm>
              <a:off x="1612000" y="1297400"/>
              <a:ext cx="1630125" cy="554950"/>
            </a:xfrm>
            <a:custGeom>
              <a:avLst/>
              <a:gdLst/>
              <a:ahLst/>
              <a:cxnLst/>
              <a:rect l="l" t="t" r="r" b="b"/>
              <a:pathLst>
                <a:path w="65205" h="22198" extrusionOk="0">
                  <a:moveTo>
                    <a:pt x="286" y="1"/>
                  </a:moveTo>
                  <a:lnTo>
                    <a:pt x="234" y="14"/>
                  </a:lnTo>
                  <a:lnTo>
                    <a:pt x="169" y="39"/>
                  </a:lnTo>
                  <a:lnTo>
                    <a:pt x="117" y="65"/>
                  </a:lnTo>
                  <a:lnTo>
                    <a:pt x="78" y="104"/>
                  </a:lnTo>
                  <a:lnTo>
                    <a:pt x="39" y="156"/>
                  </a:lnTo>
                  <a:lnTo>
                    <a:pt x="14" y="221"/>
                  </a:lnTo>
                  <a:lnTo>
                    <a:pt x="1" y="273"/>
                  </a:lnTo>
                  <a:lnTo>
                    <a:pt x="1" y="338"/>
                  </a:lnTo>
                  <a:lnTo>
                    <a:pt x="14" y="403"/>
                  </a:lnTo>
                  <a:lnTo>
                    <a:pt x="26" y="454"/>
                  </a:lnTo>
                  <a:lnTo>
                    <a:pt x="65" y="506"/>
                  </a:lnTo>
                  <a:lnTo>
                    <a:pt x="104" y="558"/>
                  </a:lnTo>
                  <a:lnTo>
                    <a:pt x="156" y="584"/>
                  </a:lnTo>
                  <a:lnTo>
                    <a:pt x="208" y="610"/>
                  </a:lnTo>
                  <a:lnTo>
                    <a:pt x="64789" y="22185"/>
                  </a:lnTo>
                  <a:lnTo>
                    <a:pt x="64841" y="22198"/>
                  </a:lnTo>
                  <a:lnTo>
                    <a:pt x="64893" y="22198"/>
                  </a:lnTo>
                  <a:lnTo>
                    <a:pt x="64984" y="22185"/>
                  </a:lnTo>
                  <a:lnTo>
                    <a:pt x="65075" y="22146"/>
                  </a:lnTo>
                  <a:lnTo>
                    <a:pt x="65140" y="22081"/>
                  </a:lnTo>
                  <a:lnTo>
                    <a:pt x="65165" y="22029"/>
                  </a:lnTo>
                  <a:lnTo>
                    <a:pt x="65191" y="21990"/>
                  </a:lnTo>
                  <a:lnTo>
                    <a:pt x="65204" y="21925"/>
                  </a:lnTo>
                  <a:lnTo>
                    <a:pt x="65204" y="21861"/>
                  </a:lnTo>
                  <a:lnTo>
                    <a:pt x="65191" y="21809"/>
                  </a:lnTo>
                  <a:lnTo>
                    <a:pt x="65165" y="21744"/>
                  </a:lnTo>
                  <a:lnTo>
                    <a:pt x="65140" y="21692"/>
                  </a:lnTo>
                  <a:lnTo>
                    <a:pt x="65101" y="21653"/>
                  </a:lnTo>
                  <a:lnTo>
                    <a:pt x="65049" y="21614"/>
                  </a:lnTo>
                  <a:lnTo>
                    <a:pt x="64984" y="21588"/>
                  </a:lnTo>
                  <a:lnTo>
                    <a:pt x="415" y="1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4;p15">
              <a:extLst>
                <a:ext uri="{FF2B5EF4-FFF2-40B4-BE49-F238E27FC236}">
                  <a16:creationId xmlns:a16="http://schemas.microsoft.com/office/drawing/2014/main" id="{3B0B8960-43A9-28C8-F137-9CEA2835F7B0}"/>
                </a:ext>
              </a:extLst>
            </p:cNvPr>
            <p:cNvSpPr/>
            <p:nvPr/>
          </p:nvSpPr>
          <p:spPr>
            <a:xfrm>
              <a:off x="2820075" y="1455900"/>
              <a:ext cx="97250" cy="260650"/>
            </a:xfrm>
            <a:custGeom>
              <a:avLst/>
              <a:gdLst/>
              <a:ahLst/>
              <a:cxnLst/>
              <a:rect l="l" t="t" r="r" b="b"/>
              <a:pathLst>
                <a:path w="3890" h="10426" extrusionOk="0">
                  <a:moveTo>
                    <a:pt x="3553" y="1"/>
                  </a:moveTo>
                  <a:lnTo>
                    <a:pt x="3501" y="14"/>
                  </a:lnTo>
                  <a:lnTo>
                    <a:pt x="3436" y="40"/>
                  </a:lnTo>
                  <a:lnTo>
                    <a:pt x="3384" y="66"/>
                  </a:lnTo>
                  <a:lnTo>
                    <a:pt x="3345" y="104"/>
                  </a:lnTo>
                  <a:lnTo>
                    <a:pt x="3306" y="156"/>
                  </a:lnTo>
                  <a:lnTo>
                    <a:pt x="3280" y="221"/>
                  </a:lnTo>
                  <a:lnTo>
                    <a:pt x="13" y="10023"/>
                  </a:lnTo>
                  <a:lnTo>
                    <a:pt x="0" y="10075"/>
                  </a:lnTo>
                  <a:lnTo>
                    <a:pt x="0" y="10140"/>
                  </a:lnTo>
                  <a:lnTo>
                    <a:pt x="0" y="10205"/>
                  </a:lnTo>
                  <a:lnTo>
                    <a:pt x="26" y="10257"/>
                  </a:lnTo>
                  <a:lnTo>
                    <a:pt x="52" y="10308"/>
                  </a:lnTo>
                  <a:lnTo>
                    <a:pt x="104" y="10347"/>
                  </a:lnTo>
                  <a:lnTo>
                    <a:pt x="156" y="10386"/>
                  </a:lnTo>
                  <a:lnTo>
                    <a:pt x="208" y="10412"/>
                  </a:lnTo>
                  <a:lnTo>
                    <a:pt x="259" y="10425"/>
                  </a:lnTo>
                  <a:lnTo>
                    <a:pt x="311" y="10425"/>
                  </a:lnTo>
                  <a:lnTo>
                    <a:pt x="402" y="10412"/>
                  </a:lnTo>
                  <a:lnTo>
                    <a:pt x="493" y="10373"/>
                  </a:lnTo>
                  <a:lnTo>
                    <a:pt x="558" y="10308"/>
                  </a:lnTo>
                  <a:lnTo>
                    <a:pt x="584" y="10270"/>
                  </a:lnTo>
                  <a:lnTo>
                    <a:pt x="610" y="10218"/>
                  </a:lnTo>
                  <a:lnTo>
                    <a:pt x="3877" y="416"/>
                  </a:lnTo>
                  <a:lnTo>
                    <a:pt x="3890" y="351"/>
                  </a:lnTo>
                  <a:lnTo>
                    <a:pt x="3890" y="286"/>
                  </a:lnTo>
                  <a:lnTo>
                    <a:pt x="3890" y="234"/>
                  </a:lnTo>
                  <a:lnTo>
                    <a:pt x="3864" y="169"/>
                  </a:lnTo>
                  <a:lnTo>
                    <a:pt x="3825" y="130"/>
                  </a:lnTo>
                  <a:lnTo>
                    <a:pt x="3786" y="79"/>
                  </a:lnTo>
                  <a:lnTo>
                    <a:pt x="3734" y="40"/>
                  </a:lnTo>
                  <a:lnTo>
                    <a:pt x="3682" y="14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5;p15">
              <a:extLst>
                <a:ext uri="{FF2B5EF4-FFF2-40B4-BE49-F238E27FC236}">
                  <a16:creationId xmlns:a16="http://schemas.microsoft.com/office/drawing/2014/main" id="{EB870E01-8401-6495-3745-240F90AD4A7D}"/>
                </a:ext>
              </a:extLst>
            </p:cNvPr>
            <p:cNvSpPr/>
            <p:nvPr/>
          </p:nvSpPr>
          <p:spPr>
            <a:xfrm>
              <a:off x="2018475" y="1188175"/>
              <a:ext cx="97575" cy="260625"/>
            </a:xfrm>
            <a:custGeom>
              <a:avLst/>
              <a:gdLst/>
              <a:ahLst/>
              <a:cxnLst/>
              <a:rect l="l" t="t" r="r" b="b"/>
              <a:pathLst>
                <a:path w="3903" h="10425" extrusionOk="0">
                  <a:moveTo>
                    <a:pt x="3566" y="0"/>
                  </a:moveTo>
                  <a:lnTo>
                    <a:pt x="3501" y="13"/>
                  </a:lnTo>
                  <a:lnTo>
                    <a:pt x="3449" y="39"/>
                  </a:lnTo>
                  <a:lnTo>
                    <a:pt x="3397" y="65"/>
                  </a:lnTo>
                  <a:lnTo>
                    <a:pt x="3345" y="104"/>
                  </a:lnTo>
                  <a:lnTo>
                    <a:pt x="3320" y="156"/>
                  </a:lnTo>
                  <a:lnTo>
                    <a:pt x="3294" y="221"/>
                  </a:lnTo>
                  <a:lnTo>
                    <a:pt x="13" y="10023"/>
                  </a:lnTo>
                  <a:lnTo>
                    <a:pt x="0" y="10074"/>
                  </a:lnTo>
                  <a:lnTo>
                    <a:pt x="0" y="10139"/>
                  </a:lnTo>
                  <a:lnTo>
                    <a:pt x="13" y="10204"/>
                  </a:lnTo>
                  <a:lnTo>
                    <a:pt x="26" y="10256"/>
                  </a:lnTo>
                  <a:lnTo>
                    <a:pt x="65" y="10308"/>
                  </a:lnTo>
                  <a:lnTo>
                    <a:pt x="104" y="10347"/>
                  </a:lnTo>
                  <a:lnTo>
                    <a:pt x="156" y="10386"/>
                  </a:lnTo>
                  <a:lnTo>
                    <a:pt x="208" y="10412"/>
                  </a:lnTo>
                  <a:lnTo>
                    <a:pt x="260" y="10425"/>
                  </a:lnTo>
                  <a:lnTo>
                    <a:pt x="312" y="10425"/>
                  </a:lnTo>
                  <a:lnTo>
                    <a:pt x="402" y="10412"/>
                  </a:lnTo>
                  <a:lnTo>
                    <a:pt x="493" y="10373"/>
                  </a:lnTo>
                  <a:lnTo>
                    <a:pt x="558" y="10308"/>
                  </a:lnTo>
                  <a:lnTo>
                    <a:pt x="584" y="10269"/>
                  </a:lnTo>
                  <a:lnTo>
                    <a:pt x="610" y="10217"/>
                  </a:lnTo>
                  <a:lnTo>
                    <a:pt x="3877" y="415"/>
                  </a:lnTo>
                  <a:lnTo>
                    <a:pt x="3903" y="350"/>
                  </a:lnTo>
                  <a:lnTo>
                    <a:pt x="3903" y="285"/>
                  </a:lnTo>
                  <a:lnTo>
                    <a:pt x="3890" y="234"/>
                  </a:lnTo>
                  <a:lnTo>
                    <a:pt x="3864" y="169"/>
                  </a:lnTo>
                  <a:lnTo>
                    <a:pt x="3838" y="130"/>
                  </a:lnTo>
                  <a:lnTo>
                    <a:pt x="3799" y="78"/>
                  </a:lnTo>
                  <a:lnTo>
                    <a:pt x="3747" y="39"/>
                  </a:lnTo>
                  <a:lnTo>
                    <a:pt x="3683" y="13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6;p15">
              <a:extLst>
                <a:ext uri="{FF2B5EF4-FFF2-40B4-BE49-F238E27FC236}">
                  <a16:creationId xmlns:a16="http://schemas.microsoft.com/office/drawing/2014/main" id="{17CC2F25-9E51-F52A-C023-1331A8CE7F58}"/>
                </a:ext>
              </a:extLst>
            </p:cNvPr>
            <p:cNvSpPr/>
            <p:nvPr/>
          </p:nvSpPr>
          <p:spPr>
            <a:xfrm>
              <a:off x="1565000" y="1437750"/>
              <a:ext cx="610375" cy="214275"/>
            </a:xfrm>
            <a:custGeom>
              <a:avLst/>
              <a:gdLst/>
              <a:ahLst/>
              <a:cxnLst/>
              <a:rect l="l" t="t" r="r" b="b"/>
              <a:pathLst>
                <a:path w="24415" h="8571" extrusionOk="0">
                  <a:moveTo>
                    <a:pt x="299" y="1"/>
                  </a:moveTo>
                  <a:lnTo>
                    <a:pt x="234" y="14"/>
                  </a:lnTo>
                  <a:lnTo>
                    <a:pt x="182" y="40"/>
                  </a:lnTo>
                  <a:lnTo>
                    <a:pt x="130" y="66"/>
                  </a:lnTo>
                  <a:lnTo>
                    <a:pt x="78" y="104"/>
                  </a:lnTo>
                  <a:lnTo>
                    <a:pt x="52" y="156"/>
                  </a:lnTo>
                  <a:lnTo>
                    <a:pt x="26" y="221"/>
                  </a:lnTo>
                  <a:lnTo>
                    <a:pt x="1" y="273"/>
                  </a:lnTo>
                  <a:lnTo>
                    <a:pt x="1" y="338"/>
                  </a:lnTo>
                  <a:lnTo>
                    <a:pt x="13" y="403"/>
                  </a:lnTo>
                  <a:lnTo>
                    <a:pt x="39" y="454"/>
                  </a:lnTo>
                  <a:lnTo>
                    <a:pt x="65" y="506"/>
                  </a:lnTo>
                  <a:lnTo>
                    <a:pt x="104" y="545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24000" y="8558"/>
                  </a:lnTo>
                  <a:lnTo>
                    <a:pt x="24052" y="8571"/>
                  </a:lnTo>
                  <a:lnTo>
                    <a:pt x="24104" y="8571"/>
                  </a:lnTo>
                  <a:lnTo>
                    <a:pt x="24194" y="8558"/>
                  </a:lnTo>
                  <a:lnTo>
                    <a:pt x="24285" y="8519"/>
                  </a:lnTo>
                  <a:lnTo>
                    <a:pt x="24350" y="8441"/>
                  </a:lnTo>
                  <a:lnTo>
                    <a:pt x="24376" y="8402"/>
                  </a:lnTo>
                  <a:lnTo>
                    <a:pt x="24402" y="8363"/>
                  </a:lnTo>
                  <a:lnTo>
                    <a:pt x="24415" y="8299"/>
                  </a:lnTo>
                  <a:lnTo>
                    <a:pt x="24415" y="8234"/>
                  </a:lnTo>
                  <a:lnTo>
                    <a:pt x="24402" y="8169"/>
                  </a:lnTo>
                  <a:lnTo>
                    <a:pt x="24376" y="8117"/>
                  </a:lnTo>
                  <a:lnTo>
                    <a:pt x="24350" y="8065"/>
                  </a:lnTo>
                  <a:lnTo>
                    <a:pt x="24311" y="8026"/>
                  </a:lnTo>
                  <a:lnTo>
                    <a:pt x="24259" y="7987"/>
                  </a:lnTo>
                  <a:lnTo>
                    <a:pt x="24207" y="7962"/>
                  </a:lnTo>
                  <a:lnTo>
                    <a:pt x="415" y="1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7;p15">
              <a:extLst>
                <a:ext uri="{FF2B5EF4-FFF2-40B4-BE49-F238E27FC236}">
                  <a16:creationId xmlns:a16="http://schemas.microsoft.com/office/drawing/2014/main" id="{D091F086-7685-11A7-8F7A-5DB5426EE930}"/>
                </a:ext>
              </a:extLst>
            </p:cNvPr>
            <p:cNvSpPr/>
            <p:nvPr/>
          </p:nvSpPr>
          <p:spPr>
            <a:xfrm>
              <a:off x="1537450" y="1520400"/>
              <a:ext cx="610375" cy="214300"/>
            </a:xfrm>
            <a:custGeom>
              <a:avLst/>
              <a:gdLst/>
              <a:ahLst/>
              <a:cxnLst/>
              <a:rect l="l" t="t" r="r" b="b"/>
              <a:pathLst>
                <a:path w="24415" h="8572" extrusionOk="0">
                  <a:moveTo>
                    <a:pt x="286" y="1"/>
                  </a:moveTo>
                  <a:lnTo>
                    <a:pt x="234" y="14"/>
                  </a:lnTo>
                  <a:lnTo>
                    <a:pt x="182" y="27"/>
                  </a:lnTo>
                  <a:lnTo>
                    <a:pt x="130" y="66"/>
                  </a:lnTo>
                  <a:lnTo>
                    <a:pt x="78" y="105"/>
                  </a:lnTo>
                  <a:lnTo>
                    <a:pt x="39" y="156"/>
                  </a:lnTo>
                  <a:lnTo>
                    <a:pt x="13" y="208"/>
                  </a:lnTo>
                  <a:lnTo>
                    <a:pt x="0" y="273"/>
                  </a:lnTo>
                  <a:lnTo>
                    <a:pt x="0" y="338"/>
                  </a:lnTo>
                  <a:lnTo>
                    <a:pt x="13" y="403"/>
                  </a:lnTo>
                  <a:lnTo>
                    <a:pt x="39" y="455"/>
                  </a:lnTo>
                  <a:lnTo>
                    <a:pt x="65" y="507"/>
                  </a:lnTo>
                  <a:lnTo>
                    <a:pt x="104" y="545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24000" y="8558"/>
                  </a:lnTo>
                  <a:lnTo>
                    <a:pt x="24052" y="8571"/>
                  </a:lnTo>
                  <a:lnTo>
                    <a:pt x="24103" y="8571"/>
                  </a:lnTo>
                  <a:lnTo>
                    <a:pt x="24194" y="8558"/>
                  </a:lnTo>
                  <a:lnTo>
                    <a:pt x="24285" y="8519"/>
                  </a:lnTo>
                  <a:lnTo>
                    <a:pt x="24350" y="8442"/>
                  </a:lnTo>
                  <a:lnTo>
                    <a:pt x="24376" y="8403"/>
                  </a:lnTo>
                  <a:lnTo>
                    <a:pt x="24402" y="8364"/>
                  </a:lnTo>
                  <a:lnTo>
                    <a:pt x="24415" y="8299"/>
                  </a:lnTo>
                  <a:lnTo>
                    <a:pt x="24415" y="8234"/>
                  </a:lnTo>
                  <a:lnTo>
                    <a:pt x="24402" y="8169"/>
                  </a:lnTo>
                  <a:lnTo>
                    <a:pt x="24376" y="8117"/>
                  </a:lnTo>
                  <a:lnTo>
                    <a:pt x="24350" y="8066"/>
                  </a:lnTo>
                  <a:lnTo>
                    <a:pt x="24311" y="8027"/>
                  </a:lnTo>
                  <a:lnTo>
                    <a:pt x="24259" y="7988"/>
                  </a:lnTo>
                  <a:lnTo>
                    <a:pt x="24194" y="7962"/>
                  </a:lnTo>
                  <a:lnTo>
                    <a:pt x="415" y="1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8;p15">
              <a:extLst>
                <a:ext uri="{FF2B5EF4-FFF2-40B4-BE49-F238E27FC236}">
                  <a16:creationId xmlns:a16="http://schemas.microsoft.com/office/drawing/2014/main" id="{E3AAC395-AB7D-6D1C-6AEA-E05291EEFA31}"/>
                </a:ext>
              </a:extLst>
            </p:cNvPr>
            <p:cNvSpPr/>
            <p:nvPr/>
          </p:nvSpPr>
          <p:spPr>
            <a:xfrm>
              <a:off x="1509900" y="1603075"/>
              <a:ext cx="330650" cy="120925"/>
            </a:xfrm>
            <a:custGeom>
              <a:avLst/>
              <a:gdLst/>
              <a:ahLst/>
              <a:cxnLst/>
              <a:rect l="l" t="t" r="r" b="b"/>
              <a:pathLst>
                <a:path w="13226" h="4837" extrusionOk="0">
                  <a:moveTo>
                    <a:pt x="286" y="0"/>
                  </a:moveTo>
                  <a:lnTo>
                    <a:pt x="234" y="13"/>
                  </a:lnTo>
                  <a:lnTo>
                    <a:pt x="169" y="26"/>
                  </a:lnTo>
                  <a:lnTo>
                    <a:pt x="117" y="65"/>
                  </a:lnTo>
                  <a:lnTo>
                    <a:pt x="78" y="104"/>
                  </a:lnTo>
                  <a:lnTo>
                    <a:pt x="39" y="156"/>
                  </a:lnTo>
                  <a:lnTo>
                    <a:pt x="13" y="208"/>
                  </a:lnTo>
                  <a:lnTo>
                    <a:pt x="0" y="272"/>
                  </a:lnTo>
                  <a:lnTo>
                    <a:pt x="0" y="337"/>
                  </a:lnTo>
                  <a:lnTo>
                    <a:pt x="13" y="402"/>
                  </a:lnTo>
                  <a:lnTo>
                    <a:pt x="39" y="454"/>
                  </a:lnTo>
                  <a:lnTo>
                    <a:pt x="65" y="506"/>
                  </a:lnTo>
                  <a:lnTo>
                    <a:pt x="104" y="545"/>
                  </a:lnTo>
                  <a:lnTo>
                    <a:pt x="156" y="584"/>
                  </a:lnTo>
                  <a:lnTo>
                    <a:pt x="208" y="610"/>
                  </a:lnTo>
                  <a:lnTo>
                    <a:pt x="12810" y="4810"/>
                  </a:lnTo>
                  <a:lnTo>
                    <a:pt x="12862" y="4823"/>
                  </a:lnTo>
                  <a:lnTo>
                    <a:pt x="12901" y="4836"/>
                  </a:lnTo>
                  <a:lnTo>
                    <a:pt x="13005" y="4823"/>
                  </a:lnTo>
                  <a:lnTo>
                    <a:pt x="13083" y="4771"/>
                  </a:lnTo>
                  <a:lnTo>
                    <a:pt x="13160" y="4707"/>
                  </a:lnTo>
                  <a:lnTo>
                    <a:pt x="13186" y="4668"/>
                  </a:lnTo>
                  <a:lnTo>
                    <a:pt x="13199" y="4616"/>
                  </a:lnTo>
                  <a:lnTo>
                    <a:pt x="13212" y="4551"/>
                  </a:lnTo>
                  <a:lnTo>
                    <a:pt x="13225" y="4499"/>
                  </a:lnTo>
                  <a:lnTo>
                    <a:pt x="13212" y="4434"/>
                  </a:lnTo>
                  <a:lnTo>
                    <a:pt x="13186" y="4383"/>
                  </a:lnTo>
                  <a:lnTo>
                    <a:pt x="13160" y="4331"/>
                  </a:lnTo>
                  <a:lnTo>
                    <a:pt x="13109" y="4279"/>
                  </a:lnTo>
                  <a:lnTo>
                    <a:pt x="13070" y="4253"/>
                  </a:lnTo>
                  <a:lnTo>
                    <a:pt x="13005" y="4227"/>
                  </a:lnTo>
                  <a:lnTo>
                    <a:pt x="415" y="13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9;p15">
              <a:extLst>
                <a:ext uri="{FF2B5EF4-FFF2-40B4-BE49-F238E27FC236}">
                  <a16:creationId xmlns:a16="http://schemas.microsoft.com/office/drawing/2014/main" id="{2860A9BE-8798-6054-829C-04426D5FA84F}"/>
                </a:ext>
              </a:extLst>
            </p:cNvPr>
            <p:cNvSpPr/>
            <p:nvPr/>
          </p:nvSpPr>
          <p:spPr>
            <a:xfrm>
              <a:off x="2800625" y="2198825"/>
              <a:ext cx="289800" cy="107325"/>
            </a:xfrm>
            <a:custGeom>
              <a:avLst/>
              <a:gdLst/>
              <a:ahLst/>
              <a:cxnLst/>
              <a:rect l="l" t="t" r="r" b="b"/>
              <a:pathLst>
                <a:path w="11592" h="4293" extrusionOk="0">
                  <a:moveTo>
                    <a:pt x="298" y="1"/>
                  </a:moveTo>
                  <a:lnTo>
                    <a:pt x="234" y="14"/>
                  </a:lnTo>
                  <a:lnTo>
                    <a:pt x="182" y="27"/>
                  </a:lnTo>
                  <a:lnTo>
                    <a:pt x="130" y="66"/>
                  </a:lnTo>
                  <a:lnTo>
                    <a:pt x="78" y="105"/>
                  </a:lnTo>
                  <a:lnTo>
                    <a:pt x="52" y="156"/>
                  </a:lnTo>
                  <a:lnTo>
                    <a:pt x="26" y="208"/>
                  </a:lnTo>
                  <a:lnTo>
                    <a:pt x="0" y="273"/>
                  </a:lnTo>
                  <a:lnTo>
                    <a:pt x="0" y="338"/>
                  </a:lnTo>
                  <a:lnTo>
                    <a:pt x="13" y="390"/>
                  </a:lnTo>
                  <a:lnTo>
                    <a:pt x="39" y="455"/>
                  </a:lnTo>
                  <a:lnTo>
                    <a:pt x="65" y="507"/>
                  </a:lnTo>
                  <a:lnTo>
                    <a:pt x="117" y="545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11177" y="4267"/>
                  </a:lnTo>
                  <a:lnTo>
                    <a:pt x="11228" y="4280"/>
                  </a:lnTo>
                  <a:lnTo>
                    <a:pt x="11280" y="4293"/>
                  </a:lnTo>
                  <a:lnTo>
                    <a:pt x="11384" y="4267"/>
                  </a:lnTo>
                  <a:lnTo>
                    <a:pt x="11462" y="4228"/>
                  </a:lnTo>
                  <a:lnTo>
                    <a:pt x="11527" y="4163"/>
                  </a:lnTo>
                  <a:lnTo>
                    <a:pt x="11566" y="4124"/>
                  </a:lnTo>
                  <a:lnTo>
                    <a:pt x="11578" y="4072"/>
                  </a:lnTo>
                  <a:lnTo>
                    <a:pt x="11591" y="4007"/>
                  </a:lnTo>
                  <a:lnTo>
                    <a:pt x="11591" y="3955"/>
                  </a:lnTo>
                  <a:lnTo>
                    <a:pt x="11578" y="3891"/>
                  </a:lnTo>
                  <a:lnTo>
                    <a:pt x="11566" y="3839"/>
                  </a:lnTo>
                  <a:lnTo>
                    <a:pt x="11527" y="3787"/>
                  </a:lnTo>
                  <a:lnTo>
                    <a:pt x="11488" y="3735"/>
                  </a:lnTo>
                  <a:lnTo>
                    <a:pt x="11436" y="3696"/>
                  </a:lnTo>
                  <a:lnTo>
                    <a:pt x="11384" y="3670"/>
                  </a:lnTo>
                  <a:lnTo>
                    <a:pt x="415" y="14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90;p15">
              <a:extLst>
                <a:ext uri="{FF2B5EF4-FFF2-40B4-BE49-F238E27FC236}">
                  <a16:creationId xmlns:a16="http://schemas.microsoft.com/office/drawing/2014/main" id="{6536A313-96AF-CF4C-323A-D1F81C7D4128}"/>
                </a:ext>
              </a:extLst>
            </p:cNvPr>
            <p:cNvSpPr/>
            <p:nvPr/>
          </p:nvSpPr>
          <p:spPr>
            <a:xfrm>
              <a:off x="5207675" y="3291175"/>
              <a:ext cx="1180225" cy="1117025"/>
            </a:xfrm>
            <a:custGeom>
              <a:avLst/>
              <a:gdLst/>
              <a:ahLst/>
              <a:cxnLst/>
              <a:rect l="l" t="t" r="r" b="b"/>
              <a:pathLst>
                <a:path w="47209" h="44681" extrusionOk="0">
                  <a:moveTo>
                    <a:pt x="44252" y="1"/>
                  </a:moveTo>
                  <a:lnTo>
                    <a:pt x="44421" y="507"/>
                  </a:lnTo>
                  <a:lnTo>
                    <a:pt x="44589" y="1012"/>
                  </a:lnTo>
                  <a:lnTo>
                    <a:pt x="44732" y="1518"/>
                  </a:lnTo>
                  <a:lnTo>
                    <a:pt x="44874" y="2037"/>
                  </a:lnTo>
                  <a:lnTo>
                    <a:pt x="44991" y="2542"/>
                  </a:lnTo>
                  <a:lnTo>
                    <a:pt x="45108" y="3061"/>
                  </a:lnTo>
                  <a:lnTo>
                    <a:pt x="45224" y="3579"/>
                  </a:lnTo>
                  <a:lnTo>
                    <a:pt x="45315" y="4098"/>
                  </a:lnTo>
                  <a:lnTo>
                    <a:pt x="45393" y="4617"/>
                  </a:lnTo>
                  <a:lnTo>
                    <a:pt x="45471" y="5148"/>
                  </a:lnTo>
                  <a:lnTo>
                    <a:pt x="45536" y="5667"/>
                  </a:lnTo>
                  <a:lnTo>
                    <a:pt x="45587" y="6199"/>
                  </a:lnTo>
                  <a:lnTo>
                    <a:pt x="45626" y="6730"/>
                  </a:lnTo>
                  <a:lnTo>
                    <a:pt x="45652" y="7262"/>
                  </a:lnTo>
                  <a:lnTo>
                    <a:pt x="45665" y="7806"/>
                  </a:lnTo>
                  <a:lnTo>
                    <a:pt x="45678" y="8338"/>
                  </a:lnTo>
                  <a:lnTo>
                    <a:pt x="45665" y="9207"/>
                  </a:lnTo>
                  <a:lnTo>
                    <a:pt x="45613" y="10062"/>
                  </a:lnTo>
                  <a:lnTo>
                    <a:pt x="45549" y="10918"/>
                  </a:lnTo>
                  <a:lnTo>
                    <a:pt x="45445" y="11761"/>
                  </a:lnTo>
                  <a:lnTo>
                    <a:pt x="45315" y="12604"/>
                  </a:lnTo>
                  <a:lnTo>
                    <a:pt x="45147" y="13433"/>
                  </a:lnTo>
                  <a:lnTo>
                    <a:pt x="44965" y="14263"/>
                  </a:lnTo>
                  <a:lnTo>
                    <a:pt x="44758" y="15080"/>
                  </a:lnTo>
                  <a:lnTo>
                    <a:pt x="44511" y="15897"/>
                  </a:lnTo>
                  <a:lnTo>
                    <a:pt x="44239" y="16701"/>
                  </a:lnTo>
                  <a:lnTo>
                    <a:pt x="43954" y="17505"/>
                  </a:lnTo>
                  <a:lnTo>
                    <a:pt x="43630" y="18295"/>
                  </a:lnTo>
                  <a:lnTo>
                    <a:pt x="43293" y="19073"/>
                  </a:lnTo>
                  <a:lnTo>
                    <a:pt x="42917" y="19851"/>
                  </a:lnTo>
                  <a:lnTo>
                    <a:pt x="42515" y="20616"/>
                  </a:lnTo>
                  <a:lnTo>
                    <a:pt x="42100" y="21368"/>
                  </a:lnTo>
                  <a:lnTo>
                    <a:pt x="41659" y="22120"/>
                  </a:lnTo>
                  <a:lnTo>
                    <a:pt x="41192" y="22859"/>
                  </a:lnTo>
                  <a:lnTo>
                    <a:pt x="40699" y="23585"/>
                  </a:lnTo>
                  <a:lnTo>
                    <a:pt x="40181" y="24311"/>
                  </a:lnTo>
                  <a:lnTo>
                    <a:pt x="39649" y="25012"/>
                  </a:lnTo>
                  <a:lnTo>
                    <a:pt x="39092" y="25712"/>
                  </a:lnTo>
                  <a:lnTo>
                    <a:pt x="38508" y="26399"/>
                  </a:lnTo>
                  <a:lnTo>
                    <a:pt x="37899" y="27073"/>
                  </a:lnTo>
                  <a:lnTo>
                    <a:pt x="37276" y="27747"/>
                  </a:lnTo>
                  <a:lnTo>
                    <a:pt x="36628" y="28396"/>
                  </a:lnTo>
                  <a:lnTo>
                    <a:pt x="35967" y="29044"/>
                  </a:lnTo>
                  <a:lnTo>
                    <a:pt x="35280" y="29666"/>
                  </a:lnTo>
                  <a:lnTo>
                    <a:pt x="34567" y="30289"/>
                  </a:lnTo>
                  <a:lnTo>
                    <a:pt x="33841" y="30898"/>
                  </a:lnTo>
                  <a:lnTo>
                    <a:pt x="33102" y="31481"/>
                  </a:lnTo>
                  <a:lnTo>
                    <a:pt x="32337" y="32065"/>
                  </a:lnTo>
                  <a:lnTo>
                    <a:pt x="31546" y="32635"/>
                  </a:lnTo>
                  <a:lnTo>
                    <a:pt x="30755" y="33193"/>
                  </a:lnTo>
                  <a:lnTo>
                    <a:pt x="29938" y="33724"/>
                  </a:lnTo>
                  <a:lnTo>
                    <a:pt x="29095" y="34256"/>
                  </a:lnTo>
                  <a:lnTo>
                    <a:pt x="28239" y="34762"/>
                  </a:lnTo>
                  <a:lnTo>
                    <a:pt x="27371" y="35267"/>
                  </a:lnTo>
                  <a:lnTo>
                    <a:pt x="26489" y="35747"/>
                  </a:lnTo>
                  <a:lnTo>
                    <a:pt x="25582" y="36214"/>
                  </a:lnTo>
                  <a:lnTo>
                    <a:pt x="24661" y="36668"/>
                  </a:lnTo>
                  <a:lnTo>
                    <a:pt x="23727" y="37096"/>
                  </a:lnTo>
                  <a:lnTo>
                    <a:pt x="22781" y="37523"/>
                  </a:lnTo>
                  <a:lnTo>
                    <a:pt x="21822" y="37925"/>
                  </a:lnTo>
                  <a:lnTo>
                    <a:pt x="20836" y="38314"/>
                  </a:lnTo>
                  <a:lnTo>
                    <a:pt x="19851" y="38690"/>
                  </a:lnTo>
                  <a:lnTo>
                    <a:pt x="18839" y="39040"/>
                  </a:lnTo>
                  <a:lnTo>
                    <a:pt x="17815" y="39378"/>
                  </a:lnTo>
                  <a:lnTo>
                    <a:pt x="16791" y="39702"/>
                  </a:lnTo>
                  <a:lnTo>
                    <a:pt x="15741" y="40000"/>
                  </a:lnTo>
                  <a:lnTo>
                    <a:pt x="14690" y="40285"/>
                  </a:lnTo>
                  <a:lnTo>
                    <a:pt x="13614" y="40557"/>
                  </a:lnTo>
                  <a:lnTo>
                    <a:pt x="12538" y="40804"/>
                  </a:lnTo>
                  <a:lnTo>
                    <a:pt x="11449" y="41037"/>
                  </a:lnTo>
                  <a:lnTo>
                    <a:pt x="10347" y="41245"/>
                  </a:lnTo>
                  <a:lnTo>
                    <a:pt x="9232" y="41439"/>
                  </a:lnTo>
                  <a:lnTo>
                    <a:pt x="8104" y="41608"/>
                  </a:lnTo>
                  <a:lnTo>
                    <a:pt x="6976" y="41763"/>
                  </a:lnTo>
                  <a:lnTo>
                    <a:pt x="5835" y="41893"/>
                  </a:lnTo>
                  <a:lnTo>
                    <a:pt x="4681" y="42010"/>
                  </a:lnTo>
                  <a:lnTo>
                    <a:pt x="3527" y="42100"/>
                  </a:lnTo>
                  <a:lnTo>
                    <a:pt x="2360" y="42178"/>
                  </a:lnTo>
                  <a:lnTo>
                    <a:pt x="1180" y="42230"/>
                  </a:lnTo>
                  <a:lnTo>
                    <a:pt x="1" y="42256"/>
                  </a:lnTo>
                  <a:lnTo>
                    <a:pt x="26" y="44680"/>
                  </a:lnTo>
                  <a:lnTo>
                    <a:pt x="1180" y="44667"/>
                  </a:lnTo>
                  <a:lnTo>
                    <a:pt x="2321" y="44629"/>
                  </a:lnTo>
                  <a:lnTo>
                    <a:pt x="3449" y="44577"/>
                  </a:lnTo>
                  <a:lnTo>
                    <a:pt x="4590" y="44499"/>
                  </a:lnTo>
                  <a:lnTo>
                    <a:pt x="5705" y="44408"/>
                  </a:lnTo>
                  <a:lnTo>
                    <a:pt x="6820" y="44291"/>
                  </a:lnTo>
                  <a:lnTo>
                    <a:pt x="7935" y="44162"/>
                  </a:lnTo>
                  <a:lnTo>
                    <a:pt x="9037" y="44006"/>
                  </a:lnTo>
                  <a:lnTo>
                    <a:pt x="10127" y="43838"/>
                  </a:lnTo>
                  <a:lnTo>
                    <a:pt x="11216" y="43656"/>
                  </a:lnTo>
                  <a:lnTo>
                    <a:pt x="12292" y="43449"/>
                  </a:lnTo>
                  <a:lnTo>
                    <a:pt x="13355" y="43228"/>
                  </a:lnTo>
                  <a:lnTo>
                    <a:pt x="14405" y="42995"/>
                  </a:lnTo>
                  <a:lnTo>
                    <a:pt x="15455" y="42736"/>
                  </a:lnTo>
                  <a:lnTo>
                    <a:pt x="16493" y="42463"/>
                  </a:lnTo>
                  <a:lnTo>
                    <a:pt x="17517" y="42178"/>
                  </a:lnTo>
                  <a:lnTo>
                    <a:pt x="18528" y="41880"/>
                  </a:lnTo>
                  <a:lnTo>
                    <a:pt x="19527" y="41556"/>
                  </a:lnTo>
                  <a:lnTo>
                    <a:pt x="20525" y="41219"/>
                  </a:lnTo>
                  <a:lnTo>
                    <a:pt x="21497" y="40869"/>
                  </a:lnTo>
                  <a:lnTo>
                    <a:pt x="22470" y="40506"/>
                  </a:lnTo>
                  <a:lnTo>
                    <a:pt x="23416" y="40117"/>
                  </a:lnTo>
                  <a:lnTo>
                    <a:pt x="24363" y="39728"/>
                  </a:lnTo>
                  <a:lnTo>
                    <a:pt x="25283" y="39313"/>
                  </a:lnTo>
                  <a:lnTo>
                    <a:pt x="26204" y="38885"/>
                  </a:lnTo>
                  <a:lnTo>
                    <a:pt x="27099" y="38444"/>
                  </a:lnTo>
                  <a:lnTo>
                    <a:pt x="27980" y="37990"/>
                  </a:lnTo>
                  <a:lnTo>
                    <a:pt x="28849" y="37523"/>
                  </a:lnTo>
                  <a:lnTo>
                    <a:pt x="29705" y="37044"/>
                  </a:lnTo>
                  <a:lnTo>
                    <a:pt x="30534" y="36538"/>
                  </a:lnTo>
                  <a:lnTo>
                    <a:pt x="31364" y="36032"/>
                  </a:lnTo>
                  <a:lnTo>
                    <a:pt x="32168" y="35514"/>
                  </a:lnTo>
                  <a:lnTo>
                    <a:pt x="32959" y="34982"/>
                  </a:lnTo>
                  <a:lnTo>
                    <a:pt x="33724" y="34438"/>
                  </a:lnTo>
                  <a:lnTo>
                    <a:pt x="34476" y="33880"/>
                  </a:lnTo>
                  <a:lnTo>
                    <a:pt x="35215" y="33310"/>
                  </a:lnTo>
                  <a:lnTo>
                    <a:pt x="35928" y="32726"/>
                  </a:lnTo>
                  <a:lnTo>
                    <a:pt x="36628" y="32130"/>
                  </a:lnTo>
                  <a:lnTo>
                    <a:pt x="37315" y="31533"/>
                  </a:lnTo>
                  <a:lnTo>
                    <a:pt x="37964" y="30911"/>
                  </a:lnTo>
                  <a:lnTo>
                    <a:pt x="38612" y="30289"/>
                  </a:lnTo>
                  <a:lnTo>
                    <a:pt x="39234" y="29653"/>
                  </a:lnTo>
                  <a:lnTo>
                    <a:pt x="39831" y="29005"/>
                  </a:lnTo>
                  <a:lnTo>
                    <a:pt x="40414" y="28344"/>
                  </a:lnTo>
                  <a:lnTo>
                    <a:pt x="40972" y="27683"/>
                  </a:lnTo>
                  <a:lnTo>
                    <a:pt x="41503" y="26995"/>
                  </a:lnTo>
                  <a:lnTo>
                    <a:pt x="42022" y="26308"/>
                  </a:lnTo>
                  <a:lnTo>
                    <a:pt x="42515" y="25621"/>
                  </a:lnTo>
                  <a:lnTo>
                    <a:pt x="42981" y="24921"/>
                  </a:lnTo>
                  <a:lnTo>
                    <a:pt x="43435" y="24208"/>
                  </a:lnTo>
                  <a:lnTo>
                    <a:pt x="43863" y="23482"/>
                  </a:lnTo>
                  <a:lnTo>
                    <a:pt x="44265" y="22756"/>
                  </a:lnTo>
                  <a:lnTo>
                    <a:pt x="44641" y="22017"/>
                  </a:lnTo>
                  <a:lnTo>
                    <a:pt x="44991" y="21265"/>
                  </a:lnTo>
                  <a:lnTo>
                    <a:pt x="45315" y="20513"/>
                  </a:lnTo>
                  <a:lnTo>
                    <a:pt x="45626" y="19748"/>
                  </a:lnTo>
                  <a:lnTo>
                    <a:pt x="45899" y="18983"/>
                  </a:lnTo>
                  <a:lnTo>
                    <a:pt x="46158" y="18205"/>
                  </a:lnTo>
                  <a:lnTo>
                    <a:pt x="46378" y="17427"/>
                  </a:lnTo>
                  <a:lnTo>
                    <a:pt x="46573" y="16636"/>
                  </a:lnTo>
                  <a:lnTo>
                    <a:pt x="46754" y="15845"/>
                  </a:lnTo>
                  <a:lnTo>
                    <a:pt x="46897" y="15041"/>
                  </a:lnTo>
                  <a:lnTo>
                    <a:pt x="47014" y="14237"/>
                  </a:lnTo>
                  <a:lnTo>
                    <a:pt x="47104" y="13433"/>
                  </a:lnTo>
                  <a:lnTo>
                    <a:pt x="47143" y="12980"/>
                  </a:lnTo>
                  <a:lnTo>
                    <a:pt x="47169" y="12539"/>
                  </a:lnTo>
                  <a:lnTo>
                    <a:pt x="47195" y="12098"/>
                  </a:lnTo>
                  <a:lnTo>
                    <a:pt x="47208" y="11657"/>
                  </a:lnTo>
                  <a:lnTo>
                    <a:pt x="47208" y="11216"/>
                  </a:lnTo>
                  <a:lnTo>
                    <a:pt x="47195" y="10775"/>
                  </a:lnTo>
                  <a:lnTo>
                    <a:pt x="47182" y="10335"/>
                  </a:lnTo>
                  <a:lnTo>
                    <a:pt x="47169" y="9907"/>
                  </a:lnTo>
                  <a:lnTo>
                    <a:pt x="47130" y="9466"/>
                  </a:lnTo>
                  <a:lnTo>
                    <a:pt x="47091" y="9038"/>
                  </a:lnTo>
                  <a:lnTo>
                    <a:pt x="47053" y="8610"/>
                  </a:lnTo>
                  <a:lnTo>
                    <a:pt x="46988" y="8182"/>
                  </a:lnTo>
                  <a:lnTo>
                    <a:pt x="46936" y="7754"/>
                  </a:lnTo>
                  <a:lnTo>
                    <a:pt x="46858" y="7327"/>
                  </a:lnTo>
                  <a:lnTo>
                    <a:pt x="46780" y="6899"/>
                  </a:lnTo>
                  <a:lnTo>
                    <a:pt x="46689" y="6484"/>
                  </a:lnTo>
                  <a:lnTo>
                    <a:pt x="46599" y="6056"/>
                  </a:lnTo>
                  <a:lnTo>
                    <a:pt x="46495" y="5641"/>
                  </a:lnTo>
                  <a:lnTo>
                    <a:pt x="46378" y="5226"/>
                  </a:lnTo>
                  <a:lnTo>
                    <a:pt x="46262" y="4811"/>
                  </a:lnTo>
                  <a:lnTo>
                    <a:pt x="46145" y="4396"/>
                  </a:lnTo>
                  <a:lnTo>
                    <a:pt x="46002" y="3981"/>
                  </a:lnTo>
                  <a:lnTo>
                    <a:pt x="45860" y="3579"/>
                  </a:lnTo>
                  <a:lnTo>
                    <a:pt x="45717" y="3178"/>
                  </a:lnTo>
                  <a:lnTo>
                    <a:pt x="45393" y="2374"/>
                  </a:lnTo>
                  <a:lnTo>
                    <a:pt x="45043" y="1570"/>
                  </a:lnTo>
                  <a:lnTo>
                    <a:pt x="44667" y="779"/>
                  </a:lnTo>
                  <a:lnTo>
                    <a:pt x="44252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91;p15">
              <a:extLst>
                <a:ext uri="{FF2B5EF4-FFF2-40B4-BE49-F238E27FC236}">
                  <a16:creationId xmlns:a16="http://schemas.microsoft.com/office/drawing/2014/main" id="{18318900-C3F2-EEFC-F444-0E69D9ED722D}"/>
                </a:ext>
              </a:extLst>
            </p:cNvPr>
            <p:cNvSpPr/>
            <p:nvPr/>
          </p:nvSpPr>
          <p:spPr>
            <a:xfrm>
              <a:off x="5207675" y="3291175"/>
              <a:ext cx="1180225" cy="1117025"/>
            </a:xfrm>
            <a:custGeom>
              <a:avLst/>
              <a:gdLst/>
              <a:ahLst/>
              <a:cxnLst/>
              <a:rect l="l" t="t" r="r" b="b"/>
              <a:pathLst>
                <a:path w="47209" h="44681" fill="none" extrusionOk="0">
                  <a:moveTo>
                    <a:pt x="44252" y="1"/>
                  </a:moveTo>
                  <a:lnTo>
                    <a:pt x="44252" y="1"/>
                  </a:lnTo>
                  <a:lnTo>
                    <a:pt x="44421" y="507"/>
                  </a:lnTo>
                  <a:lnTo>
                    <a:pt x="44589" y="1012"/>
                  </a:lnTo>
                  <a:lnTo>
                    <a:pt x="44732" y="1518"/>
                  </a:lnTo>
                  <a:lnTo>
                    <a:pt x="44874" y="2037"/>
                  </a:lnTo>
                  <a:lnTo>
                    <a:pt x="44991" y="2542"/>
                  </a:lnTo>
                  <a:lnTo>
                    <a:pt x="45108" y="3061"/>
                  </a:lnTo>
                  <a:lnTo>
                    <a:pt x="45224" y="3579"/>
                  </a:lnTo>
                  <a:lnTo>
                    <a:pt x="45315" y="4098"/>
                  </a:lnTo>
                  <a:lnTo>
                    <a:pt x="45393" y="4617"/>
                  </a:lnTo>
                  <a:lnTo>
                    <a:pt x="45471" y="5148"/>
                  </a:lnTo>
                  <a:lnTo>
                    <a:pt x="45536" y="5667"/>
                  </a:lnTo>
                  <a:lnTo>
                    <a:pt x="45587" y="6199"/>
                  </a:lnTo>
                  <a:lnTo>
                    <a:pt x="45626" y="6730"/>
                  </a:lnTo>
                  <a:lnTo>
                    <a:pt x="45652" y="7262"/>
                  </a:lnTo>
                  <a:lnTo>
                    <a:pt x="45665" y="7806"/>
                  </a:lnTo>
                  <a:lnTo>
                    <a:pt x="45678" y="8338"/>
                  </a:lnTo>
                  <a:lnTo>
                    <a:pt x="45678" y="8338"/>
                  </a:lnTo>
                  <a:lnTo>
                    <a:pt x="45665" y="9207"/>
                  </a:lnTo>
                  <a:lnTo>
                    <a:pt x="45613" y="10062"/>
                  </a:lnTo>
                  <a:lnTo>
                    <a:pt x="45549" y="10918"/>
                  </a:lnTo>
                  <a:lnTo>
                    <a:pt x="45445" y="11761"/>
                  </a:lnTo>
                  <a:lnTo>
                    <a:pt x="45315" y="12604"/>
                  </a:lnTo>
                  <a:lnTo>
                    <a:pt x="45147" y="13433"/>
                  </a:lnTo>
                  <a:lnTo>
                    <a:pt x="44965" y="14263"/>
                  </a:lnTo>
                  <a:lnTo>
                    <a:pt x="44758" y="15080"/>
                  </a:lnTo>
                  <a:lnTo>
                    <a:pt x="44511" y="15897"/>
                  </a:lnTo>
                  <a:lnTo>
                    <a:pt x="44239" y="16701"/>
                  </a:lnTo>
                  <a:lnTo>
                    <a:pt x="43954" y="17505"/>
                  </a:lnTo>
                  <a:lnTo>
                    <a:pt x="43630" y="18295"/>
                  </a:lnTo>
                  <a:lnTo>
                    <a:pt x="43293" y="19073"/>
                  </a:lnTo>
                  <a:lnTo>
                    <a:pt x="42917" y="19851"/>
                  </a:lnTo>
                  <a:lnTo>
                    <a:pt x="42515" y="20616"/>
                  </a:lnTo>
                  <a:lnTo>
                    <a:pt x="42100" y="21368"/>
                  </a:lnTo>
                  <a:lnTo>
                    <a:pt x="41659" y="22120"/>
                  </a:lnTo>
                  <a:lnTo>
                    <a:pt x="41192" y="22859"/>
                  </a:lnTo>
                  <a:lnTo>
                    <a:pt x="40699" y="23585"/>
                  </a:lnTo>
                  <a:lnTo>
                    <a:pt x="40181" y="24311"/>
                  </a:lnTo>
                  <a:lnTo>
                    <a:pt x="39649" y="25012"/>
                  </a:lnTo>
                  <a:lnTo>
                    <a:pt x="39092" y="25712"/>
                  </a:lnTo>
                  <a:lnTo>
                    <a:pt x="38508" y="26399"/>
                  </a:lnTo>
                  <a:lnTo>
                    <a:pt x="37899" y="27073"/>
                  </a:lnTo>
                  <a:lnTo>
                    <a:pt x="37276" y="27747"/>
                  </a:lnTo>
                  <a:lnTo>
                    <a:pt x="36628" y="28396"/>
                  </a:lnTo>
                  <a:lnTo>
                    <a:pt x="35967" y="29044"/>
                  </a:lnTo>
                  <a:lnTo>
                    <a:pt x="35280" y="29666"/>
                  </a:lnTo>
                  <a:lnTo>
                    <a:pt x="34567" y="30289"/>
                  </a:lnTo>
                  <a:lnTo>
                    <a:pt x="33841" y="30898"/>
                  </a:lnTo>
                  <a:lnTo>
                    <a:pt x="33102" y="31481"/>
                  </a:lnTo>
                  <a:lnTo>
                    <a:pt x="32337" y="32065"/>
                  </a:lnTo>
                  <a:lnTo>
                    <a:pt x="31546" y="32635"/>
                  </a:lnTo>
                  <a:lnTo>
                    <a:pt x="30755" y="33193"/>
                  </a:lnTo>
                  <a:lnTo>
                    <a:pt x="29938" y="33724"/>
                  </a:lnTo>
                  <a:lnTo>
                    <a:pt x="29095" y="34256"/>
                  </a:lnTo>
                  <a:lnTo>
                    <a:pt x="28239" y="34762"/>
                  </a:lnTo>
                  <a:lnTo>
                    <a:pt x="27371" y="35267"/>
                  </a:lnTo>
                  <a:lnTo>
                    <a:pt x="26489" y="35747"/>
                  </a:lnTo>
                  <a:lnTo>
                    <a:pt x="25582" y="36214"/>
                  </a:lnTo>
                  <a:lnTo>
                    <a:pt x="24661" y="36668"/>
                  </a:lnTo>
                  <a:lnTo>
                    <a:pt x="23727" y="37096"/>
                  </a:lnTo>
                  <a:lnTo>
                    <a:pt x="22781" y="37523"/>
                  </a:lnTo>
                  <a:lnTo>
                    <a:pt x="21822" y="37925"/>
                  </a:lnTo>
                  <a:lnTo>
                    <a:pt x="20836" y="38314"/>
                  </a:lnTo>
                  <a:lnTo>
                    <a:pt x="19851" y="38690"/>
                  </a:lnTo>
                  <a:lnTo>
                    <a:pt x="18839" y="39040"/>
                  </a:lnTo>
                  <a:lnTo>
                    <a:pt x="17815" y="39378"/>
                  </a:lnTo>
                  <a:lnTo>
                    <a:pt x="16791" y="39702"/>
                  </a:lnTo>
                  <a:lnTo>
                    <a:pt x="15741" y="40000"/>
                  </a:lnTo>
                  <a:lnTo>
                    <a:pt x="14690" y="40285"/>
                  </a:lnTo>
                  <a:lnTo>
                    <a:pt x="13614" y="40557"/>
                  </a:lnTo>
                  <a:lnTo>
                    <a:pt x="12538" y="40804"/>
                  </a:lnTo>
                  <a:lnTo>
                    <a:pt x="11449" y="41037"/>
                  </a:lnTo>
                  <a:lnTo>
                    <a:pt x="10347" y="41245"/>
                  </a:lnTo>
                  <a:lnTo>
                    <a:pt x="9232" y="41439"/>
                  </a:lnTo>
                  <a:lnTo>
                    <a:pt x="8104" y="41608"/>
                  </a:lnTo>
                  <a:lnTo>
                    <a:pt x="6976" y="41763"/>
                  </a:lnTo>
                  <a:lnTo>
                    <a:pt x="5835" y="41893"/>
                  </a:lnTo>
                  <a:lnTo>
                    <a:pt x="4681" y="42010"/>
                  </a:lnTo>
                  <a:lnTo>
                    <a:pt x="3527" y="42100"/>
                  </a:lnTo>
                  <a:lnTo>
                    <a:pt x="2360" y="42178"/>
                  </a:lnTo>
                  <a:lnTo>
                    <a:pt x="1180" y="42230"/>
                  </a:lnTo>
                  <a:lnTo>
                    <a:pt x="1" y="42256"/>
                  </a:lnTo>
                  <a:lnTo>
                    <a:pt x="26" y="44680"/>
                  </a:lnTo>
                  <a:lnTo>
                    <a:pt x="26" y="44680"/>
                  </a:lnTo>
                  <a:lnTo>
                    <a:pt x="1180" y="44667"/>
                  </a:lnTo>
                  <a:lnTo>
                    <a:pt x="2321" y="44629"/>
                  </a:lnTo>
                  <a:lnTo>
                    <a:pt x="3449" y="44577"/>
                  </a:lnTo>
                  <a:lnTo>
                    <a:pt x="4590" y="44499"/>
                  </a:lnTo>
                  <a:lnTo>
                    <a:pt x="5705" y="44408"/>
                  </a:lnTo>
                  <a:lnTo>
                    <a:pt x="6820" y="44291"/>
                  </a:lnTo>
                  <a:lnTo>
                    <a:pt x="7935" y="44162"/>
                  </a:lnTo>
                  <a:lnTo>
                    <a:pt x="9037" y="44006"/>
                  </a:lnTo>
                  <a:lnTo>
                    <a:pt x="10127" y="43838"/>
                  </a:lnTo>
                  <a:lnTo>
                    <a:pt x="11216" y="43656"/>
                  </a:lnTo>
                  <a:lnTo>
                    <a:pt x="12292" y="43449"/>
                  </a:lnTo>
                  <a:lnTo>
                    <a:pt x="13355" y="43228"/>
                  </a:lnTo>
                  <a:lnTo>
                    <a:pt x="14405" y="42995"/>
                  </a:lnTo>
                  <a:lnTo>
                    <a:pt x="15455" y="42736"/>
                  </a:lnTo>
                  <a:lnTo>
                    <a:pt x="16493" y="42463"/>
                  </a:lnTo>
                  <a:lnTo>
                    <a:pt x="17517" y="42178"/>
                  </a:lnTo>
                  <a:lnTo>
                    <a:pt x="18528" y="41880"/>
                  </a:lnTo>
                  <a:lnTo>
                    <a:pt x="19527" y="41556"/>
                  </a:lnTo>
                  <a:lnTo>
                    <a:pt x="20525" y="41219"/>
                  </a:lnTo>
                  <a:lnTo>
                    <a:pt x="21497" y="40869"/>
                  </a:lnTo>
                  <a:lnTo>
                    <a:pt x="22470" y="40506"/>
                  </a:lnTo>
                  <a:lnTo>
                    <a:pt x="23416" y="40117"/>
                  </a:lnTo>
                  <a:lnTo>
                    <a:pt x="24363" y="39728"/>
                  </a:lnTo>
                  <a:lnTo>
                    <a:pt x="25283" y="39313"/>
                  </a:lnTo>
                  <a:lnTo>
                    <a:pt x="26204" y="38885"/>
                  </a:lnTo>
                  <a:lnTo>
                    <a:pt x="27099" y="38444"/>
                  </a:lnTo>
                  <a:lnTo>
                    <a:pt x="27980" y="37990"/>
                  </a:lnTo>
                  <a:lnTo>
                    <a:pt x="28849" y="37523"/>
                  </a:lnTo>
                  <a:lnTo>
                    <a:pt x="29705" y="37044"/>
                  </a:lnTo>
                  <a:lnTo>
                    <a:pt x="30534" y="36538"/>
                  </a:lnTo>
                  <a:lnTo>
                    <a:pt x="31364" y="36032"/>
                  </a:lnTo>
                  <a:lnTo>
                    <a:pt x="32168" y="35514"/>
                  </a:lnTo>
                  <a:lnTo>
                    <a:pt x="32959" y="34982"/>
                  </a:lnTo>
                  <a:lnTo>
                    <a:pt x="33724" y="34438"/>
                  </a:lnTo>
                  <a:lnTo>
                    <a:pt x="34476" y="33880"/>
                  </a:lnTo>
                  <a:lnTo>
                    <a:pt x="35215" y="33310"/>
                  </a:lnTo>
                  <a:lnTo>
                    <a:pt x="35928" y="32726"/>
                  </a:lnTo>
                  <a:lnTo>
                    <a:pt x="36628" y="32130"/>
                  </a:lnTo>
                  <a:lnTo>
                    <a:pt x="37315" y="31533"/>
                  </a:lnTo>
                  <a:lnTo>
                    <a:pt x="37964" y="30911"/>
                  </a:lnTo>
                  <a:lnTo>
                    <a:pt x="38612" y="30289"/>
                  </a:lnTo>
                  <a:lnTo>
                    <a:pt x="39234" y="29653"/>
                  </a:lnTo>
                  <a:lnTo>
                    <a:pt x="39831" y="29005"/>
                  </a:lnTo>
                  <a:lnTo>
                    <a:pt x="40414" y="28344"/>
                  </a:lnTo>
                  <a:lnTo>
                    <a:pt x="40972" y="27683"/>
                  </a:lnTo>
                  <a:lnTo>
                    <a:pt x="41503" y="26995"/>
                  </a:lnTo>
                  <a:lnTo>
                    <a:pt x="42022" y="26308"/>
                  </a:lnTo>
                  <a:lnTo>
                    <a:pt x="42515" y="25621"/>
                  </a:lnTo>
                  <a:lnTo>
                    <a:pt x="42981" y="24921"/>
                  </a:lnTo>
                  <a:lnTo>
                    <a:pt x="43435" y="24208"/>
                  </a:lnTo>
                  <a:lnTo>
                    <a:pt x="43863" y="23482"/>
                  </a:lnTo>
                  <a:lnTo>
                    <a:pt x="44265" y="22756"/>
                  </a:lnTo>
                  <a:lnTo>
                    <a:pt x="44641" y="22017"/>
                  </a:lnTo>
                  <a:lnTo>
                    <a:pt x="44991" y="21265"/>
                  </a:lnTo>
                  <a:lnTo>
                    <a:pt x="45315" y="20513"/>
                  </a:lnTo>
                  <a:lnTo>
                    <a:pt x="45626" y="19748"/>
                  </a:lnTo>
                  <a:lnTo>
                    <a:pt x="45899" y="18983"/>
                  </a:lnTo>
                  <a:lnTo>
                    <a:pt x="46158" y="18205"/>
                  </a:lnTo>
                  <a:lnTo>
                    <a:pt x="46378" y="17427"/>
                  </a:lnTo>
                  <a:lnTo>
                    <a:pt x="46573" y="16636"/>
                  </a:lnTo>
                  <a:lnTo>
                    <a:pt x="46754" y="15845"/>
                  </a:lnTo>
                  <a:lnTo>
                    <a:pt x="46897" y="15041"/>
                  </a:lnTo>
                  <a:lnTo>
                    <a:pt x="47014" y="14237"/>
                  </a:lnTo>
                  <a:lnTo>
                    <a:pt x="47104" y="13433"/>
                  </a:lnTo>
                  <a:lnTo>
                    <a:pt x="47104" y="13433"/>
                  </a:lnTo>
                  <a:lnTo>
                    <a:pt x="47143" y="12980"/>
                  </a:lnTo>
                  <a:lnTo>
                    <a:pt x="47169" y="12539"/>
                  </a:lnTo>
                  <a:lnTo>
                    <a:pt x="47195" y="12098"/>
                  </a:lnTo>
                  <a:lnTo>
                    <a:pt x="47208" y="11657"/>
                  </a:lnTo>
                  <a:lnTo>
                    <a:pt x="47208" y="11216"/>
                  </a:lnTo>
                  <a:lnTo>
                    <a:pt x="47195" y="10775"/>
                  </a:lnTo>
                  <a:lnTo>
                    <a:pt x="47182" y="10335"/>
                  </a:lnTo>
                  <a:lnTo>
                    <a:pt x="47169" y="9907"/>
                  </a:lnTo>
                  <a:lnTo>
                    <a:pt x="47130" y="9466"/>
                  </a:lnTo>
                  <a:lnTo>
                    <a:pt x="47091" y="9038"/>
                  </a:lnTo>
                  <a:lnTo>
                    <a:pt x="47053" y="8610"/>
                  </a:lnTo>
                  <a:lnTo>
                    <a:pt x="46988" y="8182"/>
                  </a:lnTo>
                  <a:lnTo>
                    <a:pt x="46936" y="7754"/>
                  </a:lnTo>
                  <a:lnTo>
                    <a:pt x="46858" y="7327"/>
                  </a:lnTo>
                  <a:lnTo>
                    <a:pt x="46780" y="6899"/>
                  </a:lnTo>
                  <a:lnTo>
                    <a:pt x="46689" y="6484"/>
                  </a:lnTo>
                  <a:lnTo>
                    <a:pt x="46599" y="6056"/>
                  </a:lnTo>
                  <a:lnTo>
                    <a:pt x="46495" y="5641"/>
                  </a:lnTo>
                  <a:lnTo>
                    <a:pt x="46378" y="5226"/>
                  </a:lnTo>
                  <a:lnTo>
                    <a:pt x="46262" y="4811"/>
                  </a:lnTo>
                  <a:lnTo>
                    <a:pt x="46145" y="4396"/>
                  </a:lnTo>
                  <a:lnTo>
                    <a:pt x="46002" y="3981"/>
                  </a:lnTo>
                  <a:lnTo>
                    <a:pt x="45860" y="3579"/>
                  </a:lnTo>
                  <a:lnTo>
                    <a:pt x="45717" y="3178"/>
                  </a:lnTo>
                  <a:lnTo>
                    <a:pt x="45393" y="2374"/>
                  </a:lnTo>
                  <a:lnTo>
                    <a:pt x="45043" y="1570"/>
                  </a:lnTo>
                  <a:lnTo>
                    <a:pt x="44667" y="779"/>
                  </a:lnTo>
                  <a:lnTo>
                    <a:pt x="44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92;p15">
              <a:extLst>
                <a:ext uri="{FF2B5EF4-FFF2-40B4-BE49-F238E27FC236}">
                  <a16:creationId xmlns:a16="http://schemas.microsoft.com/office/drawing/2014/main" id="{0EC5AA76-9E48-473B-780C-951EB8D69EF7}"/>
                </a:ext>
              </a:extLst>
            </p:cNvPr>
            <p:cNvSpPr/>
            <p:nvPr/>
          </p:nvSpPr>
          <p:spPr>
            <a:xfrm>
              <a:off x="5137025" y="4347225"/>
              <a:ext cx="71325" cy="60975"/>
            </a:xfrm>
            <a:custGeom>
              <a:avLst/>
              <a:gdLst/>
              <a:ahLst/>
              <a:cxnLst/>
              <a:rect l="l" t="t" r="r" b="b"/>
              <a:pathLst>
                <a:path w="2853" h="2439" extrusionOk="0">
                  <a:moveTo>
                    <a:pt x="0" y="1"/>
                  </a:moveTo>
                  <a:lnTo>
                    <a:pt x="0" y="2387"/>
                  </a:lnTo>
                  <a:lnTo>
                    <a:pt x="1089" y="2425"/>
                  </a:lnTo>
                  <a:lnTo>
                    <a:pt x="2476" y="2438"/>
                  </a:lnTo>
                  <a:lnTo>
                    <a:pt x="2852" y="2438"/>
                  </a:lnTo>
                  <a:lnTo>
                    <a:pt x="2827" y="14"/>
                  </a:lnTo>
                  <a:lnTo>
                    <a:pt x="1724" y="27"/>
                  </a:lnTo>
                  <a:lnTo>
                    <a:pt x="856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93;p15">
              <a:extLst>
                <a:ext uri="{FF2B5EF4-FFF2-40B4-BE49-F238E27FC236}">
                  <a16:creationId xmlns:a16="http://schemas.microsoft.com/office/drawing/2014/main" id="{B3A6A6DE-8E66-5E7F-37A3-8814A2459E7F}"/>
                </a:ext>
              </a:extLst>
            </p:cNvPr>
            <p:cNvSpPr/>
            <p:nvPr/>
          </p:nvSpPr>
          <p:spPr>
            <a:xfrm>
              <a:off x="5137025" y="4347225"/>
              <a:ext cx="71325" cy="60975"/>
            </a:xfrm>
            <a:custGeom>
              <a:avLst/>
              <a:gdLst/>
              <a:ahLst/>
              <a:cxnLst/>
              <a:rect l="l" t="t" r="r" b="b"/>
              <a:pathLst>
                <a:path w="2853" h="2439" fill="none" extrusionOk="0">
                  <a:moveTo>
                    <a:pt x="0" y="1"/>
                  </a:moveTo>
                  <a:lnTo>
                    <a:pt x="0" y="2387"/>
                  </a:lnTo>
                  <a:lnTo>
                    <a:pt x="0" y="2387"/>
                  </a:lnTo>
                  <a:lnTo>
                    <a:pt x="1089" y="2425"/>
                  </a:lnTo>
                  <a:lnTo>
                    <a:pt x="1089" y="2425"/>
                  </a:lnTo>
                  <a:lnTo>
                    <a:pt x="2476" y="2438"/>
                  </a:lnTo>
                  <a:lnTo>
                    <a:pt x="2476" y="2438"/>
                  </a:lnTo>
                  <a:lnTo>
                    <a:pt x="2852" y="2438"/>
                  </a:lnTo>
                  <a:lnTo>
                    <a:pt x="2827" y="14"/>
                  </a:lnTo>
                  <a:lnTo>
                    <a:pt x="2827" y="14"/>
                  </a:lnTo>
                  <a:lnTo>
                    <a:pt x="1724" y="27"/>
                  </a:lnTo>
                  <a:lnTo>
                    <a:pt x="1724" y="27"/>
                  </a:lnTo>
                  <a:lnTo>
                    <a:pt x="856" y="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94;p15">
              <a:extLst>
                <a:ext uri="{FF2B5EF4-FFF2-40B4-BE49-F238E27FC236}">
                  <a16:creationId xmlns:a16="http://schemas.microsoft.com/office/drawing/2014/main" id="{9359F45D-5230-C45A-FB66-0C8E22A7E893}"/>
                </a:ext>
              </a:extLst>
            </p:cNvPr>
            <p:cNvSpPr/>
            <p:nvPr/>
          </p:nvSpPr>
          <p:spPr>
            <a:xfrm>
              <a:off x="4114675" y="3937200"/>
              <a:ext cx="1022350" cy="511850"/>
            </a:xfrm>
            <a:custGeom>
              <a:avLst/>
              <a:gdLst/>
              <a:ahLst/>
              <a:cxnLst/>
              <a:rect l="l" t="t" r="r" b="b"/>
              <a:pathLst>
                <a:path w="40894" h="20474" extrusionOk="0">
                  <a:moveTo>
                    <a:pt x="2529" y="0"/>
                  </a:moveTo>
                  <a:lnTo>
                    <a:pt x="2827" y="493"/>
                  </a:lnTo>
                  <a:lnTo>
                    <a:pt x="3151" y="986"/>
                  </a:lnTo>
                  <a:lnTo>
                    <a:pt x="3475" y="1466"/>
                  </a:lnTo>
                  <a:lnTo>
                    <a:pt x="3813" y="1945"/>
                  </a:lnTo>
                  <a:lnTo>
                    <a:pt x="4163" y="2425"/>
                  </a:lnTo>
                  <a:lnTo>
                    <a:pt x="4526" y="2892"/>
                  </a:lnTo>
                  <a:lnTo>
                    <a:pt x="4889" y="3359"/>
                  </a:lnTo>
                  <a:lnTo>
                    <a:pt x="5278" y="3812"/>
                  </a:lnTo>
                  <a:lnTo>
                    <a:pt x="5524" y="3177"/>
                  </a:lnTo>
                  <a:lnTo>
                    <a:pt x="5122" y="2788"/>
                  </a:lnTo>
                  <a:lnTo>
                    <a:pt x="4733" y="2412"/>
                  </a:lnTo>
                  <a:lnTo>
                    <a:pt x="4344" y="2010"/>
                  </a:lnTo>
                  <a:lnTo>
                    <a:pt x="3968" y="1621"/>
                  </a:lnTo>
                  <a:lnTo>
                    <a:pt x="3592" y="1219"/>
                  </a:lnTo>
                  <a:lnTo>
                    <a:pt x="3229" y="817"/>
                  </a:lnTo>
                  <a:lnTo>
                    <a:pt x="2879" y="402"/>
                  </a:lnTo>
                  <a:lnTo>
                    <a:pt x="2529" y="0"/>
                  </a:lnTo>
                  <a:close/>
                  <a:moveTo>
                    <a:pt x="19942" y="12175"/>
                  </a:moveTo>
                  <a:lnTo>
                    <a:pt x="1323" y="19008"/>
                  </a:lnTo>
                  <a:lnTo>
                    <a:pt x="1232" y="19034"/>
                  </a:lnTo>
                  <a:lnTo>
                    <a:pt x="1142" y="19047"/>
                  </a:lnTo>
                  <a:lnTo>
                    <a:pt x="1051" y="19060"/>
                  </a:lnTo>
                  <a:lnTo>
                    <a:pt x="960" y="19073"/>
                  </a:lnTo>
                  <a:lnTo>
                    <a:pt x="856" y="19060"/>
                  </a:lnTo>
                  <a:lnTo>
                    <a:pt x="766" y="19047"/>
                  </a:lnTo>
                  <a:lnTo>
                    <a:pt x="675" y="19021"/>
                  </a:lnTo>
                  <a:lnTo>
                    <a:pt x="584" y="18995"/>
                  </a:lnTo>
                  <a:lnTo>
                    <a:pt x="506" y="18956"/>
                  </a:lnTo>
                  <a:lnTo>
                    <a:pt x="416" y="18904"/>
                  </a:lnTo>
                  <a:lnTo>
                    <a:pt x="338" y="18852"/>
                  </a:lnTo>
                  <a:lnTo>
                    <a:pt x="273" y="18801"/>
                  </a:lnTo>
                  <a:lnTo>
                    <a:pt x="104" y="19125"/>
                  </a:lnTo>
                  <a:lnTo>
                    <a:pt x="52" y="19254"/>
                  </a:lnTo>
                  <a:lnTo>
                    <a:pt x="27" y="19384"/>
                  </a:lnTo>
                  <a:lnTo>
                    <a:pt x="1" y="19501"/>
                  </a:lnTo>
                  <a:lnTo>
                    <a:pt x="1" y="19617"/>
                  </a:lnTo>
                  <a:lnTo>
                    <a:pt x="14" y="19734"/>
                  </a:lnTo>
                  <a:lnTo>
                    <a:pt x="52" y="19851"/>
                  </a:lnTo>
                  <a:lnTo>
                    <a:pt x="91" y="19954"/>
                  </a:lnTo>
                  <a:lnTo>
                    <a:pt x="143" y="20058"/>
                  </a:lnTo>
                  <a:lnTo>
                    <a:pt x="208" y="20149"/>
                  </a:lnTo>
                  <a:lnTo>
                    <a:pt x="299" y="20227"/>
                  </a:lnTo>
                  <a:lnTo>
                    <a:pt x="377" y="20305"/>
                  </a:lnTo>
                  <a:lnTo>
                    <a:pt x="480" y="20356"/>
                  </a:lnTo>
                  <a:lnTo>
                    <a:pt x="584" y="20408"/>
                  </a:lnTo>
                  <a:lnTo>
                    <a:pt x="701" y="20447"/>
                  </a:lnTo>
                  <a:lnTo>
                    <a:pt x="817" y="20473"/>
                  </a:lnTo>
                  <a:lnTo>
                    <a:pt x="947" y="20473"/>
                  </a:lnTo>
                  <a:lnTo>
                    <a:pt x="1103" y="20460"/>
                  </a:lnTo>
                  <a:lnTo>
                    <a:pt x="1284" y="20421"/>
                  </a:lnTo>
                  <a:lnTo>
                    <a:pt x="20136" y="14327"/>
                  </a:lnTo>
                  <a:lnTo>
                    <a:pt x="21277" y="14794"/>
                  </a:lnTo>
                  <a:lnTo>
                    <a:pt x="22457" y="15248"/>
                  </a:lnTo>
                  <a:lnTo>
                    <a:pt x="23650" y="15676"/>
                  </a:lnTo>
                  <a:lnTo>
                    <a:pt x="24856" y="16078"/>
                  </a:lnTo>
                  <a:lnTo>
                    <a:pt x="26100" y="16454"/>
                  </a:lnTo>
                  <a:lnTo>
                    <a:pt x="27345" y="16804"/>
                  </a:lnTo>
                  <a:lnTo>
                    <a:pt x="28629" y="17128"/>
                  </a:lnTo>
                  <a:lnTo>
                    <a:pt x="29925" y="17426"/>
                  </a:lnTo>
                  <a:lnTo>
                    <a:pt x="31235" y="17698"/>
                  </a:lnTo>
                  <a:lnTo>
                    <a:pt x="32570" y="17932"/>
                  </a:lnTo>
                  <a:lnTo>
                    <a:pt x="33919" y="18152"/>
                  </a:lnTo>
                  <a:lnTo>
                    <a:pt x="35280" y="18334"/>
                  </a:lnTo>
                  <a:lnTo>
                    <a:pt x="36667" y="18502"/>
                  </a:lnTo>
                  <a:lnTo>
                    <a:pt x="38055" y="18632"/>
                  </a:lnTo>
                  <a:lnTo>
                    <a:pt x="39468" y="18723"/>
                  </a:lnTo>
                  <a:lnTo>
                    <a:pt x="40181" y="18762"/>
                  </a:lnTo>
                  <a:lnTo>
                    <a:pt x="40894" y="18788"/>
                  </a:lnTo>
                  <a:lnTo>
                    <a:pt x="40894" y="16402"/>
                  </a:lnTo>
                  <a:lnTo>
                    <a:pt x="39481" y="16350"/>
                  </a:lnTo>
                  <a:lnTo>
                    <a:pt x="38068" y="16272"/>
                  </a:lnTo>
                  <a:lnTo>
                    <a:pt x="36680" y="16156"/>
                  </a:lnTo>
                  <a:lnTo>
                    <a:pt x="35293" y="16013"/>
                  </a:lnTo>
                  <a:lnTo>
                    <a:pt x="33932" y="15844"/>
                  </a:lnTo>
                  <a:lnTo>
                    <a:pt x="32583" y="15637"/>
                  </a:lnTo>
                  <a:lnTo>
                    <a:pt x="31235" y="15417"/>
                  </a:lnTo>
                  <a:lnTo>
                    <a:pt x="29912" y="15157"/>
                  </a:lnTo>
                  <a:lnTo>
                    <a:pt x="28603" y="14872"/>
                  </a:lnTo>
                  <a:lnTo>
                    <a:pt x="27319" y="14561"/>
                  </a:lnTo>
                  <a:lnTo>
                    <a:pt x="26048" y="14237"/>
                  </a:lnTo>
                  <a:lnTo>
                    <a:pt x="24791" y="13874"/>
                  </a:lnTo>
                  <a:lnTo>
                    <a:pt x="23546" y="13485"/>
                  </a:lnTo>
                  <a:lnTo>
                    <a:pt x="22327" y="13070"/>
                  </a:lnTo>
                  <a:lnTo>
                    <a:pt x="21122" y="12629"/>
                  </a:lnTo>
                  <a:lnTo>
                    <a:pt x="19942" y="12175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95;p15">
              <a:extLst>
                <a:ext uri="{FF2B5EF4-FFF2-40B4-BE49-F238E27FC236}">
                  <a16:creationId xmlns:a16="http://schemas.microsoft.com/office/drawing/2014/main" id="{92DC8F24-C25F-942B-B33F-2DDCB55143EB}"/>
                </a:ext>
              </a:extLst>
            </p:cNvPr>
            <p:cNvSpPr/>
            <p:nvPr/>
          </p:nvSpPr>
          <p:spPr>
            <a:xfrm>
              <a:off x="4114675" y="4241575"/>
              <a:ext cx="1022350" cy="207475"/>
            </a:xfrm>
            <a:custGeom>
              <a:avLst/>
              <a:gdLst/>
              <a:ahLst/>
              <a:cxnLst/>
              <a:rect l="l" t="t" r="r" b="b"/>
              <a:pathLst>
                <a:path w="40894" h="8299" fill="none" extrusionOk="0">
                  <a:moveTo>
                    <a:pt x="19942" y="0"/>
                  </a:moveTo>
                  <a:lnTo>
                    <a:pt x="1323" y="6833"/>
                  </a:lnTo>
                  <a:lnTo>
                    <a:pt x="1323" y="6833"/>
                  </a:lnTo>
                  <a:lnTo>
                    <a:pt x="1232" y="6859"/>
                  </a:lnTo>
                  <a:lnTo>
                    <a:pt x="1142" y="6872"/>
                  </a:lnTo>
                  <a:lnTo>
                    <a:pt x="1051" y="6885"/>
                  </a:lnTo>
                  <a:lnTo>
                    <a:pt x="960" y="6898"/>
                  </a:lnTo>
                  <a:lnTo>
                    <a:pt x="960" y="6898"/>
                  </a:lnTo>
                  <a:lnTo>
                    <a:pt x="856" y="6885"/>
                  </a:lnTo>
                  <a:lnTo>
                    <a:pt x="766" y="6872"/>
                  </a:lnTo>
                  <a:lnTo>
                    <a:pt x="675" y="6846"/>
                  </a:lnTo>
                  <a:lnTo>
                    <a:pt x="584" y="6820"/>
                  </a:lnTo>
                  <a:lnTo>
                    <a:pt x="506" y="6781"/>
                  </a:lnTo>
                  <a:lnTo>
                    <a:pt x="416" y="6729"/>
                  </a:lnTo>
                  <a:lnTo>
                    <a:pt x="338" y="6677"/>
                  </a:lnTo>
                  <a:lnTo>
                    <a:pt x="273" y="6626"/>
                  </a:lnTo>
                  <a:lnTo>
                    <a:pt x="104" y="6950"/>
                  </a:lnTo>
                  <a:lnTo>
                    <a:pt x="104" y="6950"/>
                  </a:lnTo>
                  <a:lnTo>
                    <a:pt x="52" y="7079"/>
                  </a:lnTo>
                  <a:lnTo>
                    <a:pt x="27" y="7209"/>
                  </a:lnTo>
                  <a:lnTo>
                    <a:pt x="1" y="7326"/>
                  </a:lnTo>
                  <a:lnTo>
                    <a:pt x="1" y="7442"/>
                  </a:lnTo>
                  <a:lnTo>
                    <a:pt x="14" y="7559"/>
                  </a:lnTo>
                  <a:lnTo>
                    <a:pt x="52" y="7676"/>
                  </a:lnTo>
                  <a:lnTo>
                    <a:pt x="91" y="7779"/>
                  </a:lnTo>
                  <a:lnTo>
                    <a:pt x="143" y="7883"/>
                  </a:lnTo>
                  <a:lnTo>
                    <a:pt x="208" y="7974"/>
                  </a:lnTo>
                  <a:lnTo>
                    <a:pt x="299" y="8052"/>
                  </a:lnTo>
                  <a:lnTo>
                    <a:pt x="377" y="8130"/>
                  </a:lnTo>
                  <a:lnTo>
                    <a:pt x="480" y="8181"/>
                  </a:lnTo>
                  <a:lnTo>
                    <a:pt x="584" y="8233"/>
                  </a:lnTo>
                  <a:lnTo>
                    <a:pt x="701" y="8272"/>
                  </a:lnTo>
                  <a:lnTo>
                    <a:pt x="817" y="8298"/>
                  </a:lnTo>
                  <a:lnTo>
                    <a:pt x="947" y="8298"/>
                  </a:lnTo>
                  <a:lnTo>
                    <a:pt x="947" y="8298"/>
                  </a:lnTo>
                  <a:lnTo>
                    <a:pt x="1103" y="8285"/>
                  </a:lnTo>
                  <a:lnTo>
                    <a:pt x="1284" y="8246"/>
                  </a:lnTo>
                  <a:lnTo>
                    <a:pt x="20136" y="2152"/>
                  </a:lnTo>
                  <a:lnTo>
                    <a:pt x="20136" y="2152"/>
                  </a:lnTo>
                  <a:lnTo>
                    <a:pt x="21277" y="2619"/>
                  </a:lnTo>
                  <a:lnTo>
                    <a:pt x="22457" y="3073"/>
                  </a:lnTo>
                  <a:lnTo>
                    <a:pt x="23650" y="3501"/>
                  </a:lnTo>
                  <a:lnTo>
                    <a:pt x="24856" y="3903"/>
                  </a:lnTo>
                  <a:lnTo>
                    <a:pt x="26100" y="4279"/>
                  </a:lnTo>
                  <a:lnTo>
                    <a:pt x="27345" y="4629"/>
                  </a:lnTo>
                  <a:lnTo>
                    <a:pt x="28629" y="4953"/>
                  </a:lnTo>
                  <a:lnTo>
                    <a:pt x="29925" y="5251"/>
                  </a:lnTo>
                  <a:lnTo>
                    <a:pt x="31235" y="5523"/>
                  </a:lnTo>
                  <a:lnTo>
                    <a:pt x="32570" y="5757"/>
                  </a:lnTo>
                  <a:lnTo>
                    <a:pt x="33919" y="5977"/>
                  </a:lnTo>
                  <a:lnTo>
                    <a:pt x="35280" y="6159"/>
                  </a:lnTo>
                  <a:lnTo>
                    <a:pt x="36667" y="6327"/>
                  </a:lnTo>
                  <a:lnTo>
                    <a:pt x="38055" y="6457"/>
                  </a:lnTo>
                  <a:lnTo>
                    <a:pt x="39468" y="6548"/>
                  </a:lnTo>
                  <a:lnTo>
                    <a:pt x="40181" y="6587"/>
                  </a:lnTo>
                  <a:lnTo>
                    <a:pt x="40894" y="6613"/>
                  </a:lnTo>
                  <a:lnTo>
                    <a:pt x="40894" y="4227"/>
                  </a:lnTo>
                  <a:lnTo>
                    <a:pt x="40894" y="4227"/>
                  </a:lnTo>
                  <a:lnTo>
                    <a:pt x="39481" y="4175"/>
                  </a:lnTo>
                  <a:lnTo>
                    <a:pt x="38068" y="4097"/>
                  </a:lnTo>
                  <a:lnTo>
                    <a:pt x="36680" y="3981"/>
                  </a:lnTo>
                  <a:lnTo>
                    <a:pt x="35293" y="3838"/>
                  </a:lnTo>
                  <a:lnTo>
                    <a:pt x="33932" y="3669"/>
                  </a:lnTo>
                  <a:lnTo>
                    <a:pt x="32583" y="3462"/>
                  </a:lnTo>
                  <a:lnTo>
                    <a:pt x="31235" y="3242"/>
                  </a:lnTo>
                  <a:lnTo>
                    <a:pt x="29912" y="2982"/>
                  </a:lnTo>
                  <a:lnTo>
                    <a:pt x="28603" y="2697"/>
                  </a:lnTo>
                  <a:lnTo>
                    <a:pt x="27319" y="2386"/>
                  </a:lnTo>
                  <a:lnTo>
                    <a:pt x="26048" y="2062"/>
                  </a:lnTo>
                  <a:lnTo>
                    <a:pt x="24791" y="1699"/>
                  </a:lnTo>
                  <a:lnTo>
                    <a:pt x="23546" y="1310"/>
                  </a:lnTo>
                  <a:lnTo>
                    <a:pt x="22327" y="895"/>
                  </a:lnTo>
                  <a:lnTo>
                    <a:pt x="21122" y="454"/>
                  </a:lnTo>
                  <a:lnTo>
                    <a:pt x="1994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96;p15">
              <a:extLst>
                <a:ext uri="{FF2B5EF4-FFF2-40B4-BE49-F238E27FC236}">
                  <a16:creationId xmlns:a16="http://schemas.microsoft.com/office/drawing/2014/main" id="{A113A725-FD62-1195-B2B5-AD66D421144E}"/>
                </a:ext>
              </a:extLst>
            </p:cNvPr>
            <p:cNvSpPr/>
            <p:nvPr/>
          </p:nvSpPr>
          <p:spPr>
            <a:xfrm>
              <a:off x="4177875" y="3937200"/>
              <a:ext cx="74900" cy="95325"/>
            </a:xfrm>
            <a:custGeom>
              <a:avLst/>
              <a:gdLst/>
              <a:ahLst/>
              <a:cxnLst/>
              <a:rect l="l" t="t" r="r" b="b"/>
              <a:pathLst>
                <a:path w="2996" h="381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9" y="493"/>
                  </a:lnTo>
                  <a:lnTo>
                    <a:pt x="623" y="986"/>
                  </a:lnTo>
                  <a:lnTo>
                    <a:pt x="947" y="1466"/>
                  </a:lnTo>
                  <a:lnTo>
                    <a:pt x="1285" y="1945"/>
                  </a:lnTo>
                  <a:lnTo>
                    <a:pt x="1635" y="2425"/>
                  </a:lnTo>
                  <a:lnTo>
                    <a:pt x="1998" y="2892"/>
                  </a:lnTo>
                  <a:lnTo>
                    <a:pt x="2361" y="3359"/>
                  </a:lnTo>
                  <a:lnTo>
                    <a:pt x="2750" y="3812"/>
                  </a:lnTo>
                  <a:lnTo>
                    <a:pt x="2996" y="3177"/>
                  </a:lnTo>
                  <a:lnTo>
                    <a:pt x="2996" y="3177"/>
                  </a:lnTo>
                  <a:lnTo>
                    <a:pt x="2594" y="2788"/>
                  </a:lnTo>
                  <a:lnTo>
                    <a:pt x="2205" y="2412"/>
                  </a:lnTo>
                  <a:lnTo>
                    <a:pt x="1816" y="2010"/>
                  </a:lnTo>
                  <a:lnTo>
                    <a:pt x="1440" y="1621"/>
                  </a:lnTo>
                  <a:lnTo>
                    <a:pt x="1064" y="1219"/>
                  </a:lnTo>
                  <a:lnTo>
                    <a:pt x="701" y="817"/>
                  </a:lnTo>
                  <a:lnTo>
                    <a:pt x="351" y="40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97;p15">
              <a:extLst>
                <a:ext uri="{FF2B5EF4-FFF2-40B4-BE49-F238E27FC236}">
                  <a16:creationId xmlns:a16="http://schemas.microsoft.com/office/drawing/2014/main" id="{2D4080A3-2926-4D8C-D05A-7B37020B7403}"/>
                </a:ext>
              </a:extLst>
            </p:cNvPr>
            <p:cNvSpPr/>
            <p:nvPr/>
          </p:nvSpPr>
          <p:spPr>
            <a:xfrm>
              <a:off x="4010625" y="2651325"/>
              <a:ext cx="2339025" cy="1762700"/>
            </a:xfrm>
            <a:custGeom>
              <a:avLst/>
              <a:gdLst/>
              <a:ahLst/>
              <a:cxnLst/>
              <a:rect l="l" t="t" r="r" b="b"/>
              <a:pathLst>
                <a:path w="93561" h="70508" extrusionOk="0">
                  <a:moveTo>
                    <a:pt x="46780" y="1"/>
                  </a:moveTo>
                  <a:lnTo>
                    <a:pt x="45575" y="14"/>
                  </a:lnTo>
                  <a:lnTo>
                    <a:pt x="44382" y="53"/>
                  </a:lnTo>
                  <a:lnTo>
                    <a:pt x="43189" y="105"/>
                  </a:lnTo>
                  <a:lnTo>
                    <a:pt x="41996" y="182"/>
                  </a:lnTo>
                  <a:lnTo>
                    <a:pt x="40829" y="273"/>
                  </a:lnTo>
                  <a:lnTo>
                    <a:pt x="39662" y="390"/>
                  </a:lnTo>
                  <a:lnTo>
                    <a:pt x="38508" y="532"/>
                  </a:lnTo>
                  <a:lnTo>
                    <a:pt x="37354" y="688"/>
                  </a:lnTo>
                  <a:lnTo>
                    <a:pt x="36213" y="870"/>
                  </a:lnTo>
                  <a:lnTo>
                    <a:pt x="35098" y="1077"/>
                  </a:lnTo>
                  <a:lnTo>
                    <a:pt x="33970" y="1284"/>
                  </a:lnTo>
                  <a:lnTo>
                    <a:pt x="32868" y="1531"/>
                  </a:lnTo>
                  <a:lnTo>
                    <a:pt x="31779" y="1790"/>
                  </a:lnTo>
                  <a:lnTo>
                    <a:pt x="30703" y="2062"/>
                  </a:lnTo>
                  <a:lnTo>
                    <a:pt x="29627" y="2361"/>
                  </a:lnTo>
                  <a:lnTo>
                    <a:pt x="28577" y="2672"/>
                  </a:lnTo>
                  <a:lnTo>
                    <a:pt x="27527" y="2996"/>
                  </a:lnTo>
                  <a:lnTo>
                    <a:pt x="26502" y="3346"/>
                  </a:lnTo>
                  <a:lnTo>
                    <a:pt x="25491" y="3709"/>
                  </a:lnTo>
                  <a:lnTo>
                    <a:pt x="24480" y="4098"/>
                  </a:lnTo>
                  <a:lnTo>
                    <a:pt x="23494" y="4500"/>
                  </a:lnTo>
                  <a:lnTo>
                    <a:pt x="22522" y="4915"/>
                  </a:lnTo>
                  <a:lnTo>
                    <a:pt x="21562" y="5343"/>
                  </a:lnTo>
                  <a:lnTo>
                    <a:pt x="20629" y="5797"/>
                  </a:lnTo>
                  <a:lnTo>
                    <a:pt x="19708" y="6263"/>
                  </a:lnTo>
                  <a:lnTo>
                    <a:pt x="18788" y="6743"/>
                  </a:lnTo>
                  <a:lnTo>
                    <a:pt x="17906" y="7236"/>
                  </a:lnTo>
                  <a:lnTo>
                    <a:pt x="17024" y="7754"/>
                  </a:lnTo>
                  <a:lnTo>
                    <a:pt x="16169" y="8273"/>
                  </a:lnTo>
                  <a:lnTo>
                    <a:pt x="15326" y="8817"/>
                  </a:lnTo>
                  <a:lnTo>
                    <a:pt x="14509" y="9375"/>
                  </a:lnTo>
                  <a:lnTo>
                    <a:pt x="13705" y="9945"/>
                  </a:lnTo>
                  <a:lnTo>
                    <a:pt x="12914" y="10516"/>
                  </a:lnTo>
                  <a:lnTo>
                    <a:pt x="12149" y="11112"/>
                  </a:lnTo>
                  <a:lnTo>
                    <a:pt x="11410" y="11722"/>
                  </a:lnTo>
                  <a:lnTo>
                    <a:pt x="10684" y="12344"/>
                  </a:lnTo>
                  <a:lnTo>
                    <a:pt x="9984" y="12979"/>
                  </a:lnTo>
                  <a:lnTo>
                    <a:pt x="9297" y="13628"/>
                  </a:lnTo>
                  <a:lnTo>
                    <a:pt x="8636" y="14289"/>
                  </a:lnTo>
                  <a:lnTo>
                    <a:pt x="7987" y="14963"/>
                  </a:lnTo>
                  <a:lnTo>
                    <a:pt x="7365" y="15650"/>
                  </a:lnTo>
                  <a:lnTo>
                    <a:pt x="6769" y="16338"/>
                  </a:lnTo>
                  <a:lnTo>
                    <a:pt x="6198" y="17038"/>
                  </a:lnTo>
                  <a:lnTo>
                    <a:pt x="5654" y="17764"/>
                  </a:lnTo>
                  <a:lnTo>
                    <a:pt x="5122" y="18490"/>
                  </a:lnTo>
                  <a:lnTo>
                    <a:pt x="4616" y="19216"/>
                  </a:lnTo>
                  <a:lnTo>
                    <a:pt x="4137" y="19968"/>
                  </a:lnTo>
                  <a:lnTo>
                    <a:pt x="3683" y="20720"/>
                  </a:lnTo>
                  <a:lnTo>
                    <a:pt x="3242" y="21498"/>
                  </a:lnTo>
                  <a:lnTo>
                    <a:pt x="2840" y="22263"/>
                  </a:lnTo>
                  <a:lnTo>
                    <a:pt x="2464" y="23054"/>
                  </a:lnTo>
                  <a:lnTo>
                    <a:pt x="2101" y="23845"/>
                  </a:lnTo>
                  <a:lnTo>
                    <a:pt x="1777" y="24648"/>
                  </a:lnTo>
                  <a:lnTo>
                    <a:pt x="1479" y="25452"/>
                  </a:lnTo>
                  <a:lnTo>
                    <a:pt x="1194" y="26269"/>
                  </a:lnTo>
                  <a:lnTo>
                    <a:pt x="947" y="27099"/>
                  </a:lnTo>
                  <a:lnTo>
                    <a:pt x="727" y="27929"/>
                  </a:lnTo>
                  <a:lnTo>
                    <a:pt x="545" y="28772"/>
                  </a:lnTo>
                  <a:lnTo>
                    <a:pt x="377" y="29614"/>
                  </a:lnTo>
                  <a:lnTo>
                    <a:pt x="247" y="30470"/>
                  </a:lnTo>
                  <a:lnTo>
                    <a:pt x="143" y="31326"/>
                  </a:lnTo>
                  <a:lnTo>
                    <a:pt x="66" y="32194"/>
                  </a:lnTo>
                  <a:lnTo>
                    <a:pt x="14" y="33063"/>
                  </a:lnTo>
                  <a:lnTo>
                    <a:pt x="1" y="33932"/>
                  </a:lnTo>
                  <a:lnTo>
                    <a:pt x="14" y="34658"/>
                  </a:lnTo>
                  <a:lnTo>
                    <a:pt x="40" y="35384"/>
                  </a:lnTo>
                  <a:lnTo>
                    <a:pt x="91" y="36110"/>
                  </a:lnTo>
                  <a:lnTo>
                    <a:pt x="169" y="36823"/>
                  </a:lnTo>
                  <a:lnTo>
                    <a:pt x="260" y="37536"/>
                  </a:lnTo>
                  <a:lnTo>
                    <a:pt x="377" y="38236"/>
                  </a:lnTo>
                  <a:lnTo>
                    <a:pt x="506" y="38950"/>
                  </a:lnTo>
                  <a:lnTo>
                    <a:pt x="662" y="39637"/>
                  </a:lnTo>
                  <a:lnTo>
                    <a:pt x="830" y="40337"/>
                  </a:lnTo>
                  <a:lnTo>
                    <a:pt x="1025" y="41024"/>
                  </a:lnTo>
                  <a:lnTo>
                    <a:pt x="1232" y="41711"/>
                  </a:lnTo>
                  <a:lnTo>
                    <a:pt x="1466" y="42385"/>
                  </a:lnTo>
                  <a:lnTo>
                    <a:pt x="1712" y="43060"/>
                  </a:lnTo>
                  <a:lnTo>
                    <a:pt x="1971" y="43721"/>
                  </a:lnTo>
                  <a:lnTo>
                    <a:pt x="2257" y="44382"/>
                  </a:lnTo>
                  <a:lnTo>
                    <a:pt x="2568" y="45043"/>
                  </a:lnTo>
                  <a:lnTo>
                    <a:pt x="2879" y="45692"/>
                  </a:lnTo>
                  <a:lnTo>
                    <a:pt x="3216" y="46340"/>
                  </a:lnTo>
                  <a:lnTo>
                    <a:pt x="3579" y="46975"/>
                  </a:lnTo>
                  <a:lnTo>
                    <a:pt x="3955" y="47598"/>
                  </a:lnTo>
                  <a:lnTo>
                    <a:pt x="4344" y="48233"/>
                  </a:lnTo>
                  <a:lnTo>
                    <a:pt x="4746" y="48842"/>
                  </a:lnTo>
                  <a:lnTo>
                    <a:pt x="5174" y="49452"/>
                  </a:lnTo>
                  <a:lnTo>
                    <a:pt x="5602" y="50061"/>
                  </a:lnTo>
                  <a:lnTo>
                    <a:pt x="6069" y="50657"/>
                  </a:lnTo>
                  <a:lnTo>
                    <a:pt x="6535" y="51241"/>
                  </a:lnTo>
                  <a:lnTo>
                    <a:pt x="7015" y="51824"/>
                  </a:lnTo>
                  <a:lnTo>
                    <a:pt x="7521" y="52395"/>
                  </a:lnTo>
                  <a:lnTo>
                    <a:pt x="8039" y="52965"/>
                  </a:lnTo>
                  <a:lnTo>
                    <a:pt x="8571" y="53523"/>
                  </a:lnTo>
                  <a:lnTo>
                    <a:pt x="9115" y="54067"/>
                  </a:lnTo>
                  <a:lnTo>
                    <a:pt x="9686" y="54612"/>
                  </a:lnTo>
                  <a:lnTo>
                    <a:pt x="4163" y="69108"/>
                  </a:lnTo>
                  <a:lnTo>
                    <a:pt x="4111" y="69263"/>
                  </a:lnTo>
                  <a:lnTo>
                    <a:pt x="4098" y="69406"/>
                  </a:lnTo>
                  <a:lnTo>
                    <a:pt x="4098" y="69561"/>
                  </a:lnTo>
                  <a:lnTo>
                    <a:pt x="4124" y="69704"/>
                  </a:lnTo>
                  <a:lnTo>
                    <a:pt x="4163" y="69834"/>
                  </a:lnTo>
                  <a:lnTo>
                    <a:pt x="4227" y="69963"/>
                  </a:lnTo>
                  <a:lnTo>
                    <a:pt x="4305" y="70093"/>
                  </a:lnTo>
                  <a:lnTo>
                    <a:pt x="4396" y="70197"/>
                  </a:lnTo>
                  <a:lnTo>
                    <a:pt x="4500" y="70287"/>
                  </a:lnTo>
                  <a:lnTo>
                    <a:pt x="4616" y="70365"/>
                  </a:lnTo>
                  <a:lnTo>
                    <a:pt x="4746" y="70430"/>
                  </a:lnTo>
                  <a:lnTo>
                    <a:pt x="4876" y="70469"/>
                  </a:lnTo>
                  <a:lnTo>
                    <a:pt x="5018" y="70495"/>
                  </a:lnTo>
                  <a:lnTo>
                    <a:pt x="5174" y="70508"/>
                  </a:lnTo>
                  <a:lnTo>
                    <a:pt x="5330" y="70482"/>
                  </a:lnTo>
                  <a:lnTo>
                    <a:pt x="5485" y="70443"/>
                  </a:lnTo>
                  <a:lnTo>
                    <a:pt x="24104" y="63610"/>
                  </a:lnTo>
                  <a:lnTo>
                    <a:pt x="24739" y="63856"/>
                  </a:lnTo>
                  <a:lnTo>
                    <a:pt x="25374" y="64103"/>
                  </a:lnTo>
                  <a:lnTo>
                    <a:pt x="26023" y="64336"/>
                  </a:lnTo>
                  <a:lnTo>
                    <a:pt x="26671" y="64570"/>
                  </a:lnTo>
                  <a:lnTo>
                    <a:pt x="27332" y="64790"/>
                  </a:lnTo>
                  <a:lnTo>
                    <a:pt x="27993" y="65010"/>
                  </a:lnTo>
                  <a:lnTo>
                    <a:pt x="28655" y="65218"/>
                  </a:lnTo>
                  <a:lnTo>
                    <a:pt x="29329" y="65412"/>
                  </a:lnTo>
                  <a:lnTo>
                    <a:pt x="30003" y="65607"/>
                  </a:lnTo>
                  <a:lnTo>
                    <a:pt x="30690" y="65801"/>
                  </a:lnTo>
                  <a:lnTo>
                    <a:pt x="31377" y="65970"/>
                  </a:lnTo>
                  <a:lnTo>
                    <a:pt x="32065" y="66151"/>
                  </a:lnTo>
                  <a:lnTo>
                    <a:pt x="32765" y="66307"/>
                  </a:lnTo>
                  <a:lnTo>
                    <a:pt x="33465" y="66463"/>
                  </a:lnTo>
                  <a:lnTo>
                    <a:pt x="34165" y="66605"/>
                  </a:lnTo>
                  <a:lnTo>
                    <a:pt x="34878" y="66748"/>
                  </a:lnTo>
                  <a:lnTo>
                    <a:pt x="35591" y="66877"/>
                  </a:lnTo>
                  <a:lnTo>
                    <a:pt x="36317" y="67007"/>
                  </a:lnTo>
                  <a:lnTo>
                    <a:pt x="37043" y="67124"/>
                  </a:lnTo>
                  <a:lnTo>
                    <a:pt x="37769" y="67228"/>
                  </a:lnTo>
                  <a:lnTo>
                    <a:pt x="38495" y="67331"/>
                  </a:lnTo>
                  <a:lnTo>
                    <a:pt x="39234" y="67422"/>
                  </a:lnTo>
                  <a:lnTo>
                    <a:pt x="39974" y="67500"/>
                  </a:lnTo>
                  <a:lnTo>
                    <a:pt x="40713" y="67578"/>
                  </a:lnTo>
                  <a:lnTo>
                    <a:pt x="41465" y="67642"/>
                  </a:lnTo>
                  <a:lnTo>
                    <a:pt x="42217" y="67694"/>
                  </a:lnTo>
                  <a:lnTo>
                    <a:pt x="42969" y="67746"/>
                  </a:lnTo>
                  <a:lnTo>
                    <a:pt x="43721" y="67785"/>
                  </a:lnTo>
                  <a:lnTo>
                    <a:pt x="44486" y="67824"/>
                  </a:lnTo>
                  <a:lnTo>
                    <a:pt x="45250" y="67837"/>
                  </a:lnTo>
                  <a:lnTo>
                    <a:pt x="46015" y="67850"/>
                  </a:lnTo>
                  <a:lnTo>
                    <a:pt x="46780" y="67863"/>
                  </a:lnTo>
                  <a:lnTo>
                    <a:pt x="47986" y="67850"/>
                  </a:lnTo>
                  <a:lnTo>
                    <a:pt x="49192" y="67811"/>
                  </a:lnTo>
                  <a:lnTo>
                    <a:pt x="50385" y="67759"/>
                  </a:lnTo>
                  <a:lnTo>
                    <a:pt x="51565" y="67681"/>
                  </a:lnTo>
                  <a:lnTo>
                    <a:pt x="52745" y="67591"/>
                  </a:lnTo>
                  <a:lnTo>
                    <a:pt x="53911" y="67474"/>
                  </a:lnTo>
                  <a:lnTo>
                    <a:pt x="55065" y="67331"/>
                  </a:lnTo>
                  <a:lnTo>
                    <a:pt x="56206" y="67176"/>
                  </a:lnTo>
                  <a:lnTo>
                    <a:pt x="57347" y="66994"/>
                  </a:lnTo>
                  <a:lnTo>
                    <a:pt x="58475" y="66787"/>
                  </a:lnTo>
                  <a:lnTo>
                    <a:pt x="59590" y="66579"/>
                  </a:lnTo>
                  <a:lnTo>
                    <a:pt x="60692" y="66333"/>
                  </a:lnTo>
                  <a:lnTo>
                    <a:pt x="61782" y="66074"/>
                  </a:lnTo>
                  <a:lnTo>
                    <a:pt x="62871" y="65801"/>
                  </a:lnTo>
                  <a:lnTo>
                    <a:pt x="63934" y="65503"/>
                  </a:lnTo>
                  <a:lnTo>
                    <a:pt x="64997" y="65192"/>
                  </a:lnTo>
                  <a:lnTo>
                    <a:pt x="66034" y="64868"/>
                  </a:lnTo>
                  <a:lnTo>
                    <a:pt x="67059" y="64518"/>
                  </a:lnTo>
                  <a:lnTo>
                    <a:pt x="68083" y="64155"/>
                  </a:lnTo>
                  <a:lnTo>
                    <a:pt x="69081" y="63766"/>
                  </a:lnTo>
                  <a:lnTo>
                    <a:pt x="70067" y="63364"/>
                  </a:lnTo>
                  <a:lnTo>
                    <a:pt x="71039" y="62949"/>
                  </a:lnTo>
                  <a:lnTo>
                    <a:pt x="71998" y="62521"/>
                  </a:lnTo>
                  <a:lnTo>
                    <a:pt x="72932" y="62067"/>
                  </a:lnTo>
                  <a:lnTo>
                    <a:pt x="73865" y="61600"/>
                  </a:lnTo>
                  <a:lnTo>
                    <a:pt x="74773" y="61121"/>
                  </a:lnTo>
                  <a:lnTo>
                    <a:pt x="75668" y="60628"/>
                  </a:lnTo>
                  <a:lnTo>
                    <a:pt x="76536" y="60109"/>
                  </a:lnTo>
                  <a:lnTo>
                    <a:pt x="77392" y="59591"/>
                  </a:lnTo>
                  <a:lnTo>
                    <a:pt x="78235" y="59046"/>
                  </a:lnTo>
                  <a:lnTo>
                    <a:pt x="79052" y="58489"/>
                  </a:lnTo>
                  <a:lnTo>
                    <a:pt x="79856" y="57918"/>
                  </a:lnTo>
                  <a:lnTo>
                    <a:pt x="80646" y="57348"/>
                  </a:lnTo>
                  <a:lnTo>
                    <a:pt x="81411" y="56751"/>
                  </a:lnTo>
                  <a:lnTo>
                    <a:pt x="82150" y="56142"/>
                  </a:lnTo>
                  <a:lnTo>
                    <a:pt x="82877" y="55520"/>
                  </a:lnTo>
                  <a:lnTo>
                    <a:pt x="83577" y="54884"/>
                  </a:lnTo>
                  <a:lnTo>
                    <a:pt x="84264" y="54236"/>
                  </a:lnTo>
                  <a:lnTo>
                    <a:pt x="84925" y="53575"/>
                  </a:lnTo>
                  <a:lnTo>
                    <a:pt x="85573" y="52901"/>
                  </a:lnTo>
                  <a:lnTo>
                    <a:pt x="86196" y="52226"/>
                  </a:lnTo>
                  <a:lnTo>
                    <a:pt x="86792" y="51526"/>
                  </a:lnTo>
                  <a:lnTo>
                    <a:pt x="87363" y="50826"/>
                  </a:lnTo>
                  <a:lnTo>
                    <a:pt x="87907" y="50100"/>
                  </a:lnTo>
                  <a:lnTo>
                    <a:pt x="88439" y="49374"/>
                  </a:lnTo>
                  <a:lnTo>
                    <a:pt x="88944" y="48648"/>
                  </a:lnTo>
                  <a:lnTo>
                    <a:pt x="89424" y="47896"/>
                  </a:lnTo>
                  <a:lnTo>
                    <a:pt x="89878" y="47144"/>
                  </a:lnTo>
                  <a:lnTo>
                    <a:pt x="90319" y="46379"/>
                  </a:lnTo>
                  <a:lnTo>
                    <a:pt x="90721" y="45601"/>
                  </a:lnTo>
                  <a:lnTo>
                    <a:pt x="91097" y="44810"/>
                  </a:lnTo>
                  <a:lnTo>
                    <a:pt x="91460" y="44019"/>
                  </a:lnTo>
                  <a:lnTo>
                    <a:pt x="91784" y="43228"/>
                  </a:lnTo>
                  <a:lnTo>
                    <a:pt x="92082" y="42411"/>
                  </a:lnTo>
                  <a:lnTo>
                    <a:pt x="92354" y="41595"/>
                  </a:lnTo>
                  <a:lnTo>
                    <a:pt x="92614" y="40778"/>
                  </a:lnTo>
                  <a:lnTo>
                    <a:pt x="92834" y="39935"/>
                  </a:lnTo>
                  <a:lnTo>
                    <a:pt x="93016" y="39105"/>
                  </a:lnTo>
                  <a:lnTo>
                    <a:pt x="93184" y="38262"/>
                  </a:lnTo>
                  <a:lnTo>
                    <a:pt x="93314" y="37407"/>
                  </a:lnTo>
                  <a:lnTo>
                    <a:pt x="93418" y="36551"/>
                  </a:lnTo>
                  <a:lnTo>
                    <a:pt x="93495" y="35682"/>
                  </a:lnTo>
                  <a:lnTo>
                    <a:pt x="93547" y="34814"/>
                  </a:lnTo>
                  <a:lnTo>
                    <a:pt x="93560" y="33932"/>
                  </a:lnTo>
                  <a:lnTo>
                    <a:pt x="93547" y="33063"/>
                  </a:lnTo>
                  <a:lnTo>
                    <a:pt x="93495" y="32194"/>
                  </a:lnTo>
                  <a:lnTo>
                    <a:pt x="93418" y="31326"/>
                  </a:lnTo>
                  <a:lnTo>
                    <a:pt x="93314" y="30470"/>
                  </a:lnTo>
                  <a:lnTo>
                    <a:pt x="93184" y="29614"/>
                  </a:lnTo>
                  <a:lnTo>
                    <a:pt x="93016" y="28772"/>
                  </a:lnTo>
                  <a:lnTo>
                    <a:pt x="92834" y="27929"/>
                  </a:lnTo>
                  <a:lnTo>
                    <a:pt x="92614" y="27099"/>
                  </a:lnTo>
                  <a:lnTo>
                    <a:pt x="92354" y="26269"/>
                  </a:lnTo>
                  <a:lnTo>
                    <a:pt x="92082" y="25452"/>
                  </a:lnTo>
                  <a:lnTo>
                    <a:pt x="91784" y="24648"/>
                  </a:lnTo>
                  <a:lnTo>
                    <a:pt x="91460" y="23845"/>
                  </a:lnTo>
                  <a:lnTo>
                    <a:pt x="91097" y="23054"/>
                  </a:lnTo>
                  <a:lnTo>
                    <a:pt x="90721" y="22263"/>
                  </a:lnTo>
                  <a:lnTo>
                    <a:pt x="90319" y="21498"/>
                  </a:lnTo>
                  <a:lnTo>
                    <a:pt x="89878" y="20720"/>
                  </a:lnTo>
                  <a:lnTo>
                    <a:pt x="89424" y="19968"/>
                  </a:lnTo>
                  <a:lnTo>
                    <a:pt x="88944" y="19216"/>
                  </a:lnTo>
                  <a:lnTo>
                    <a:pt x="88439" y="18490"/>
                  </a:lnTo>
                  <a:lnTo>
                    <a:pt x="87907" y="17764"/>
                  </a:lnTo>
                  <a:lnTo>
                    <a:pt x="87363" y="17038"/>
                  </a:lnTo>
                  <a:lnTo>
                    <a:pt x="86792" y="16338"/>
                  </a:lnTo>
                  <a:lnTo>
                    <a:pt x="86196" y="15650"/>
                  </a:lnTo>
                  <a:lnTo>
                    <a:pt x="85573" y="14963"/>
                  </a:lnTo>
                  <a:lnTo>
                    <a:pt x="84925" y="14289"/>
                  </a:lnTo>
                  <a:lnTo>
                    <a:pt x="84264" y="13628"/>
                  </a:lnTo>
                  <a:lnTo>
                    <a:pt x="83577" y="12979"/>
                  </a:lnTo>
                  <a:lnTo>
                    <a:pt x="82877" y="12344"/>
                  </a:lnTo>
                  <a:lnTo>
                    <a:pt x="82150" y="11722"/>
                  </a:lnTo>
                  <a:lnTo>
                    <a:pt x="81411" y="11112"/>
                  </a:lnTo>
                  <a:lnTo>
                    <a:pt x="80646" y="10516"/>
                  </a:lnTo>
                  <a:lnTo>
                    <a:pt x="79856" y="9945"/>
                  </a:lnTo>
                  <a:lnTo>
                    <a:pt x="79052" y="9375"/>
                  </a:lnTo>
                  <a:lnTo>
                    <a:pt x="78235" y="8817"/>
                  </a:lnTo>
                  <a:lnTo>
                    <a:pt x="77392" y="8273"/>
                  </a:lnTo>
                  <a:lnTo>
                    <a:pt x="76536" y="7754"/>
                  </a:lnTo>
                  <a:lnTo>
                    <a:pt x="75668" y="7236"/>
                  </a:lnTo>
                  <a:lnTo>
                    <a:pt x="74773" y="6743"/>
                  </a:lnTo>
                  <a:lnTo>
                    <a:pt x="73865" y="6263"/>
                  </a:lnTo>
                  <a:lnTo>
                    <a:pt x="72932" y="5797"/>
                  </a:lnTo>
                  <a:lnTo>
                    <a:pt x="71998" y="5343"/>
                  </a:lnTo>
                  <a:lnTo>
                    <a:pt x="71039" y="4915"/>
                  </a:lnTo>
                  <a:lnTo>
                    <a:pt x="70067" y="4500"/>
                  </a:lnTo>
                  <a:lnTo>
                    <a:pt x="69081" y="4098"/>
                  </a:lnTo>
                  <a:lnTo>
                    <a:pt x="68083" y="3709"/>
                  </a:lnTo>
                  <a:lnTo>
                    <a:pt x="67059" y="3346"/>
                  </a:lnTo>
                  <a:lnTo>
                    <a:pt x="66034" y="2996"/>
                  </a:lnTo>
                  <a:lnTo>
                    <a:pt x="64997" y="2672"/>
                  </a:lnTo>
                  <a:lnTo>
                    <a:pt x="63934" y="2361"/>
                  </a:lnTo>
                  <a:lnTo>
                    <a:pt x="62871" y="2062"/>
                  </a:lnTo>
                  <a:lnTo>
                    <a:pt x="61782" y="1790"/>
                  </a:lnTo>
                  <a:lnTo>
                    <a:pt x="60692" y="1531"/>
                  </a:lnTo>
                  <a:lnTo>
                    <a:pt x="59590" y="1284"/>
                  </a:lnTo>
                  <a:lnTo>
                    <a:pt x="58475" y="1077"/>
                  </a:lnTo>
                  <a:lnTo>
                    <a:pt x="57347" y="870"/>
                  </a:lnTo>
                  <a:lnTo>
                    <a:pt x="56206" y="688"/>
                  </a:lnTo>
                  <a:lnTo>
                    <a:pt x="55065" y="532"/>
                  </a:lnTo>
                  <a:lnTo>
                    <a:pt x="53911" y="390"/>
                  </a:lnTo>
                  <a:lnTo>
                    <a:pt x="52745" y="273"/>
                  </a:lnTo>
                  <a:lnTo>
                    <a:pt x="51565" y="182"/>
                  </a:lnTo>
                  <a:lnTo>
                    <a:pt x="50385" y="105"/>
                  </a:lnTo>
                  <a:lnTo>
                    <a:pt x="49192" y="53"/>
                  </a:lnTo>
                  <a:lnTo>
                    <a:pt x="47986" y="14"/>
                  </a:lnTo>
                  <a:lnTo>
                    <a:pt x="46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98;p15">
              <a:extLst>
                <a:ext uri="{FF2B5EF4-FFF2-40B4-BE49-F238E27FC236}">
                  <a16:creationId xmlns:a16="http://schemas.microsoft.com/office/drawing/2014/main" id="{F6ECA95D-CFCC-EAB3-763E-19EA2EBBCAFC}"/>
                </a:ext>
              </a:extLst>
            </p:cNvPr>
            <p:cNvSpPr/>
            <p:nvPr/>
          </p:nvSpPr>
          <p:spPr>
            <a:xfrm>
              <a:off x="4010625" y="2651325"/>
              <a:ext cx="2339025" cy="1762700"/>
            </a:xfrm>
            <a:custGeom>
              <a:avLst/>
              <a:gdLst/>
              <a:ahLst/>
              <a:cxnLst/>
              <a:rect l="l" t="t" r="r" b="b"/>
              <a:pathLst>
                <a:path w="93561" h="70508" fill="none" extrusionOk="0">
                  <a:moveTo>
                    <a:pt x="5485" y="70443"/>
                  </a:moveTo>
                  <a:lnTo>
                    <a:pt x="24104" y="63610"/>
                  </a:lnTo>
                  <a:lnTo>
                    <a:pt x="24104" y="63610"/>
                  </a:lnTo>
                  <a:lnTo>
                    <a:pt x="24739" y="63856"/>
                  </a:lnTo>
                  <a:lnTo>
                    <a:pt x="25374" y="64103"/>
                  </a:lnTo>
                  <a:lnTo>
                    <a:pt x="26023" y="64336"/>
                  </a:lnTo>
                  <a:lnTo>
                    <a:pt x="26671" y="64570"/>
                  </a:lnTo>
                  <a:lnTo>
                    <a:pt x="27332" y="64790"/>
                  </a:lnTo>
                  <a:lnTo>
                    <a:pt x="27993" y="65010"/>
                  </a:lnTo>
                  <a:lnTo>
                    <a:pt x="28655" y="65218"/>
                  </a:lnTo>
                  <a:lnTo>
                    <a:pt x="29329" y="65412"/>
                  </a:lnTo>
                  <a:lnTo>
                    <a:pt x="30003" y="65607"/>
                  </a:lnTo>
                  <a:lnTo>
                    <a:pt x="30690" y="65801"/>
                  </a:lnTo>
                  <a:lnTo>
                    <a:pt x="31377" y="65970"/>
                  </a:lnTo>
                  <a:lnTo>
                    <a:pt x="32065" y="66151"/>
                  </a:lnTo>
                  <a:lnTo>
                    <a:pt x="32765" y="66307"/>
                  </a:lnTo>
                  <a:lnTo>
                    <a:pt x="33465" y="66463"/>
                  </a:lnTo>
                  <a:lnTo>
                    <a:pt x="34165" y="66605"/>
                  </a:lnTo>
                  <a:lnTo>
                    <a:pt x="34878" y="66748"/>
                  </a:lnTo>
                  <a:lnTo>
                    <a:pt x="35591" y="66877"/>
                  </a:lnTo>
                  <a:lnTo>
                    <a:pt x="36317" y="67007"/>
                  </a:lnTo>
                  <a:lnTo>
                    <a:pt x="37043" y="67124"/>
                  </a:lnTo>
                  <a:lnTo>
                    <a:pt x="37769" y="67228"/>
                  </a:lnTo>
                  <a:lnTo>
                    <a:pt x="38495" y="67331"/>
                  </a:lnTo>
                  <a:lnTo>
                    <a:pt x="39234" y="67422"/>
                  </a:lnTo>
                  <a:lnTo>
                    <a:pt x="39974" y="67500"/>
                  </a:lnTo>
                  <a:lnTo>
                    <a:pt x="40713" y="67578"/>
                  </a:lnTo>
                  <a:lnTo>
                    <a:pt x="41465" y="67642"/>
                  </a:lnTo>
                  <a:lnTo>
                    <a:pt x="42217" y="67694"/>
                  </a:lnTo>
                  <a:lnTo>
                    <a:pt x="42969" y="67746"/>
                  </a:lnTo>
                  <a:lnTo>
                    <a:pt x="43721" y="67785"/>
                  </a:lnTo>
                  <a:lnTo>
                    <a:pt x="44486" y="67824"/>
                  </a:lnTo>
                  <a:lnTo>
                    <a:pt x="45250" y="67837"/>
                  </a:lnTo>
                  <a:lnTo>
                    <a:pt x="46015" y="67850"/>
                  </a:lnTo>
                  <a:lnTo>
                    <a:pt x="46780" y="67863"/>
                  </a:lnTo>
                  <a:lnTo>
                    <a:pt x="46780" y="67863"/>
                  </a:lnTo>
                  <a:lnTo>
                    <a:pt x="47986" y="67850"/>
                  </a:lnTo>
                  <a:lnTo>
                    <a:pt x="49192" y="67811"/>
                  </a:lnTo>
                  <a:lnTo>
                    <a:pt x="50385" y="67759"/>
                  </a:lnTo>
                  <a:lnTo>
                    <a:pt x="51565" y="67681"/>
                  </a:lnTo>
                  <a:lnTo>
                    <a:pt x="52745" y="67591"/>
                  </a:lnTo>
                  <a:lnTo>
                    <a:pt x="53911" y="67474"/>
                  </a:lnTo>
                  <a:lnTo>
                    <a:pt x="55065" y="67331"/>
                  </a:lnTo>
                  <a:lnTo>
                    <a:pt x="56206" y="67176"/>
                  </a:lnTo>
                  <a:lnTo>
                    <a:pt x="57347" y="66994"/>
                  </a:lnTo>
                  <a:lnTo>
                    <a:pt x="58475" y="66787"/>
                  </a:lnTo>
                  <a:lnTo>
                    <a:pt x="59590" y="66579"/>
                  </a:lnTo>
                  <a:lnTo>
                    <a:pt x="60692" y="66333"/>
                  </a:lnTo>
                  <a:lnTo>
                    <a:pt x="61782" y="66074"/>
                  </a:lnTo>
                  <a:lnTo>
                    <a:pt x="62871" y="65801"/>
                  </a:lnTo>
                  <a:lnTo>
                    <a:pt x="63934" y="65503"/>
                  </a:lnTo>
                  <a:lnTo>
                    <a:pt x="64997" y="65192"/>
                  </a:lnTo>
                  <a:lnTo>
                    <a:pt x="66034" y="64868"/>
                  </a:lnTo>
                  <a:lnTo>
                    <a:pt x="67059" y="64518"/>
                  </a:lnTo>
                  <a:lnTo>
                    <a:pt x="68083" y="64155"/>
                  </a:lnTo>
                  <a:lnTo>
                    <a:pt x="69081" y="63766"/>
                  </a:lnTo>
                  <a:lnTo>
                    <a:pt x="70067" y="63364"/>
                  </a:lnTo>
                  <a:lnTo>
                    <a:pt x="71039" y="62949"/>
                  </a:lnTo>
                  <a:lnTo>
                    <a:pt x="71998" y="62521"/>
                  </a:lnTo>
                  <a:lnTo>
                    <a:pt x="72932" y="62067"/>
                  </a:lnTo>
                  <a:lnTo>
                    <a:pt x="73865" y="61600"/>
                  </a:lnTo>
                  <a:lnTo>
                    <a:pt x="74773" y="61121"/>
                  </a:lnTo>
                  <a:lnTo>
                    <a:pt x="75668" y="60628"/>
                  </a:lnTo>
                  <a:lnTo>
                    <a:pt x="76536" y="60109"/>
                  </a:lnTo>
                  <a:lnTo>
                    <a:pt x="77392" y="59591"/>
                  </a:lnTo>
                  <a:lnTo>
                    <a:pt x="78235" y="59046"/>
                  </a:lnTo>
                  <a:lnTo>
                    <a:pt x="79052" y="58489"/>
                  </a:lnTo>
                  <a:lnTo>
                    <a:pt x="79856" y="57918"/>
                  </a:lnTo>
                  <a:lnTo>
                    <a:pt x="80646" y="57348"/>
                  </a:lnTo>
                  <a:lnTo>
                    <a:pt x="81411" y="56751"/>
                  </a:lnTo>
                  <a:lnTo>
                    <a:pt x="82150" y="56142"/>
                  </a:lnTo>
                  <a:lnTo>
                    <a:pt x="82877" y="55520"/>
                  </a:lnTo>
                  <a:lnTo>
                    <a:pt x="83577" y="54884"/>
                  </a:lnTo>
                  <a:lnTo>
                    <a:pt x="84264" y="54236"/>
                  </a:lnTo>
                  <a:lnTo>
                    <a:pt x="84925" y="53575"/>
                  </a:lnTo>
                  <a:lnTo>
                    <a:pt x="85573" y="52901"/>
                  </a:lnTo>
                  <a:lnTo>
                    <a:pt x="86196" y="52226"/>
                  </a:lnTo>
                  <a:lnTo>
                    <a:pt x="86792" y="51526"/>
                  </a:lnTo>
                  <a:lnTo>
                    <a:pt x="87363" y="50826"/>
                  </a:lnTo>
                  <a:lnTo>
                    <a:pt x="87907" y="50100"/>
                  </a:lnTo>
                  <a:lnTo>
                    <a:pt x="88439" y="49374"/>
                  </a:lnTo>
                  <a:lnTo>
                    <a:pt x="88944" y="48648"/>
                  </a:lnTo>
                  <a:lnTo>
                    <a:pt x="89424" y="47896"/>
                  </a:lnTo>
                  <a:lnTo>
                    <a:pt x="89878" y="47144"/>
                  </a:lnTo>
                  <a:lnTo>
                    <a:pt x="90319" y="46379"/>
                  </a:lnTo>
                  <a:lnTo>
                    <a:pt x="90721" y="45601"/>
                  </a:lnTo>
                  <a:lnTo>
                    <a:pt x="91097" y="44810"/>
                  </a:lnTo>
                  <a:lnTo>
                    <a:pt x="91460" y="44019"/>
                  </a:lnTo>
                  <a:lnTo>
                    <a:pt x="91784" y="43228"/>
                  </a:lnTo>
                  <a:lnTo>
                    <a:pt x="92082" y="42411"/>
                  </a:lnTo>
                  <a:lnTo>
                    <a:pt x="92354" y="41595"/>
                  </a:lnTo>
                  <a:lnTo>
                    <a:pt x="92614" y="40778"/>
                  </a:lnTo>
                  <a:lnTo>
                    <a:pt x="92834" y="39935"/>
                  </a:lnTo>
                  <a:lnTo>
                    <a:pt x="93016" y="39105"/>
                  </a:lnTo>
                  <a:lnTo>
                    <a:pt x="93184" y="38262"/>
                  </a:lnTo>
                  <a:lnTo>
                    <a:pt x="93314" y="37407"/>
                  </a:lnTo>
                  <a:lnTo>
                    <a:pt x="93418" y="36551"/>
                  </a:lnTo>
                  <a:lnTo>
                    <a:pt x="93495" y="35682"/>
                  </a:lnTo>
                  <a:lnTo>
                    <a:pt x="93547" y="34814"/>
                  </a:lnTo>
                  <a:lnTo>
                    <a:pt x="93560" y="33932"/>
                  </a:lnTo>
                  <a:lnTo>
                    <a:pt x="93560" y="33932"/>
                  </a:lnTo>
                  <a:lnTo>
                    <a:pt x="93547" y="33063"/>
                  </a:lnTo>
                  <a:lnTo>
                    <a:pt x="93495" y="32194"/>
                  </a:lnTo>
                  <a:lnTo>
                    <a:pt x="93418" y="31326"/>
                  </a:lnTo>
                  <a:lnTo>
                    <a:pt x="93314" y="30470"/>
                  </a:lnTo>
                  <a:lnTo>
                    <a:pt x="93184" y="29614"/>
                  </a:lnTo>
                  <a:lnTo>
                    <a:pt x="93016" y="28772"/>
                  </a:lnTo>
                  <a:lnTo>
                    <a:pt x="92834" y="27929"/>
                  </a:lnTo>
                  <a:lnTo>
                    <a:pt x="92614" y="27099"/>
                  </a:lnTo>
                  <a:lnTo>
                    <a:pt x="92354" y="26269"/>
                  </a:lnTo>
                  <a:lnTo>
                    <a:pt x="92082" y="25452"/>
                  </a:lnTo>
                  <a:lnTo>
                    <a:pt x="91784" y="24648"/>
                  </a:lnTo>
                  <a:lnTo>
                    <a:pt x="91460" y="23845"/>
                  </a:lnTo>
                  <a:lnTo>
                    <a:pt x="91097" y="23054"/>
                  </a:lnTo>
                  <a:lnTo>
                    <a:pt x="90721" y="22263"/>
                  </a:lnTo>
                  <a:lnTo>
                    <a:pt x="90319" y="21498"/>
                  </a:lnTo>
                  <a:lnTo>
                    <a:pt x="89878" y="20720"/>
                  </a:lnTo>
                  <a:lnTo>
                    <a:pt x="89424" y="19968"/>
                  </a:lnTo>
                  <a:lnTo>
                    <a:pt x="88944" y="19216"/>
                  </a:lnTo>
                  <a:lnTo>
                    <a:pt x="88439" y="18490"/>
                  </a:lnTo>
                  <a:lnTo>
                    <a:pt x="87907" y="17764"/>
                  </a:lnTo>
                  <a:lnTo>
                    <a:pt x="87363" y="17038"/>
                  </a:lnTo>
                  <a:lnTo>
                    <a:pt x="86792" y="16338"/>
                  </a:lnTo>
                  <a:lnTo>
                    <a:pt x="86196" y="15650"/>
                  </a:lnTo>
                  <a:lnTo>
                    <a:pt x="85573" y="14963"/>
                  </a:lnTo>
                  <a:lnTo>
                    <a:pt x="84925" y="14289"/>
                  </a:lnTo>
                  <a:lnTo>
                    <a:pt x="84264" y="13628"/>
                  </a:lnTo>
                  <a:lnTo>
                    <a:pt x="83577" y="12979"/>
                  </a:lnTo>
                  <a:lnTo>
                    <a:pt x="82877" y="12344"/>
                  </a:lnTo>
                  <a:lnTo>
                    <a:pt x="82150" y="11722"/>
                  </a:lnTo>
                  <a:lnTo>
                    <a:pt x="81411" y="11112"/>
                  </a:lnTo>
                  <a:lnTo>
                    <a:pt x="80646" y="10516"/>
                  </a:lnTo>
                  <a:lnTo>
                    <a:pt x="79856" y="9945"/>
                  </a:lnTo>
                  <a:lnTo>
                    <a:pt x="79052" y="9375"/>
                  </a:lnTo>
                  <a:lnTo>
                    <a:pt x="78235" y="8817"/>
                  </a:lnTo>
                  <a:lnTo>
                    <a:pt x="77392" y="8273"/>
                  </a:lnTo>
                  <a:lnTo>
                    <a:pt x="76536" y="7754"/>
                  </a:lnTo>
                  <a:lnTo>
                    <a:pt x="75668" y="7236"/>
                  </a:lnTo>
                  <a:lnTo>
                    <a:pt x="74773" y="6743"/>
                  </a:lnTo>
                  <a:lnTo>
                    <a:pt x="73865" y="6263"/>
                  </a:lnTo>
                  <a:lnTo>
                    <a:pt x="72932" y="5797"/>
                  </a:lnTo>
                  <a:lnTo>
                    <a:pt x="71998" y="5343"/>
                  </a:lnTo>
                  <a:lnTo>
                    <a:pt x="71039" y="4915"/>
                  </a:lnTo>
                  <a:lnTo>
                    <a:pt x="70067" y="4500"/>
                  </a:lnTo>
                  <a:lnTo>
                    <a:pt x="69081" y="4098"/>
                  </a:lnTo>
                  <a:lnTo>
                    <a:pt x="68083" y="3709"/>
                  </a:lnTo>
                  <a:lnTo>
                    <a:pt x="67059" y="3346"/>
                  </a:lnTo>
                  <a:lnTo>
                    <a:pt x="66034" y="2996"/>
                  </a:lnTo>
                  <a:lnTo>
                    <a:pt x="64997" y="2672"/>
                  </a:lnTo>
                  <a:lnTo>
                    <a:pt x="63934" y="2361"/>
                  </a:lnTo>
                  <a:lnTo>
                    <a:pt x="62871" y="2062"/>
                  </a:lnTo>
                  <a:lnTo>
                    <a:pt x="61782" y="1790"/>
                  </a:lnTo>
                  <a:lnTo>
                    <a:pt x="60692" y="1531"/>
                  </a:lnTo>
                  <a:lnTo>
                    <a:pt x="59590" y="1284"/>
                  </a:lnTo>
                  <a:lnTo>
                    <a:pt x="58475" y="1077"/>
                  </a:lnTo>
                  <a:lnTo>
                    <a:pt x="57347" y="870"/>
                  </a:lnTo>
                  <a:lnTo>
                    <a:pt x="56206" y="688"/>
                  </a:lnTo>
                  <a:lnTo>
                    <a:pt x="55065" y="532"/>
                  </a:lnTo>
                  <a:lnTo>
                    <a:pt x="53911" y="390"/>
                  </a:lnTo>
                  <a:lnTo>
                    <a:pt x="52745" y="273"/>
                  </a:lnTo>
                  <a:lnTo>
                    <a:pt x="51565" y="182"/>
                  </a:lnTo>
                  <a:lnTo>
                    <a:pt x="50385" y="105"/>
                  </a:lnTo>
                  <a:lnTo>
                    <a:pt x="49192" y="53"/>
                  </a:lnTo>
                  <a:lnTo>
                    <a:pt x="47986" y="14"/>
                  </a:lnTo>
                  <a:lnTo>
                    <a:pt x="46780" y="1"/>
                  </a:lnTo>
                  <a:lnTo>
                    <a:pt x="46780" y="1"/>
                  </a:lnTo>
                  <a:lnTo>
                    <a:pt x="45575" y="14"/>
                  </a:lnTo>
                  <a:lnTo>
                    <a:pt x="44382" y="53"/>
                  </a:lnTo>
                  <a:lnTo>
                    <a:pt x="43189" y="105"/>
                  </a:lnTo>
                  <a:lnTo>
                    <a:pt x="41996" y="182"/>
                  </a:lnTo>
                  <a:lnTo>
                    <a:pt x="40829" y="273"/>
                  </a:lnTo>
                  <a:lnTo>
                    <a:pt x="39662" y="390"/>
                  </a:lnTo>
                  <a:lnTo>
                    <a:pt x="38508" y="532"/>
                  </a:lnTo>
                  <a:lnTo>
                    <a:pt x="37354" y="688"/>
                  </a:lnTo>
                  <a:lnTo>
                    <a:pt x="36213" y="870"/>
                  </a:lnTo>
                  <a:lnTo>
                    <a:pt x="35098" y="1077"/>
                  </a:lnTo>
                  <a:lnTo>
                    <a:pt x="33970" y="1284"/>
                  </a:lnTo>
                  <a:lnTo>
                    <a:pt x="32868" y="1531"/>
                  </a:lnTo>
                  <a:lnTo>
                    <a:pt x="31779" y="1790"/>
                  </a:lnTo>
                  <a:lnTo>
                    <a:pt x="30703" y="2062"/>
                  </a:lnTo>
                  <a:lnTo>
                    <a:pt x="29627" y="2361"/>
                  </a:lnTo>
                  <a:lnTo>
                    <a:pt x="28577" y="2672"/>
                  </a:lnTo>
                  <a:lnTo>
                    <a:pt x="27527" y="2996"/>
                  </a:lnTo>
                  <a:lnTo>
                    <a:pt x="26502" y="3346"/>
                  </a:lnTo>
                  <a:lnTo>
                    <a:pt x="25491" y="3709"/>
                  </a:lnTo>
                  <a:lnTo>
                    <a:pt x="24480" y="4098"/>
                  </a:lnTo>
                  <a:lnTo>
                    <a:pt x="23494" y="4500"/>
                  </a:lnTo>
                  <a:lnTo>
                    <a:pt x="22522" y="4915"/>
                  </a:lnTo>
                  <a:lnTo>
                    <a:pt x="21562" y="5343"/>
                  </a:lnTo>
                  <a:lnTo>
                    <a:pt x="20629" y="5797"/>
                  </a:lnTo>
                  <a:lnTo>
                    <a:pt x="19708" y="6263"/>
                  </a:lnTo>
                  <a:lnTo>
                    <a:pt x="18788" y="6743"/>
                  </a:lnTo>
                  <a:lnTo>
                    <a:pt x="17906" y="7236"/>
                  </a:lnTo>
                  <a:lnTo>
                    <a:pt x="17024" y="7754"/>
                  </a:lnTo>
                  <a:lnTo>
                    <a:pt x="16169" y="8273"/>
                  </a:lnTo>
                  <a:lnTo>
                    <a:pt x="15326" y="8817"/>
                  </a:lnTo>
                  <a:lnTo>
                    <a:pt x="14509" y="9375"/>
                  </a:lnTo>
                  <a:lnTo>
                    <a:pt x="13705" y="9945"/>
                  </a:lnTo>
                  <a:lnTo>
                    <a:pt x="12914" y="10516"/>
                  </a:lnTo>
                  <a:lnTo>
                    <a:pt x="12149" y="11112"/>
                  </a:lnTo>
                  <a:lnTo>
                    <a:pt x="11410" y="11722"/>
                  </a:lnTo>
                  <a:lnTo>
                    <a:pt x="10684" y="12344"/>
                  </a:lnTo>
                  <a:lnTo>
                    <a:pt x="9984" y="12979"/>
                  </a:lnTo>
                  <a:lnTo>
                    <a:pt x="9297" y="13628"/>
                  </a:lnTo>
                  <a:lnTo>
                    <a:pt x="8636" y="14289"/>
                  </a:lnTo>
                  <a:lnTo>
                    <a:pt x="7987" y="14963"/>
                  </a:lnTo>
                  <a:lnTo>
                    <a:pt x="7365" y="15650"/>
                  </a:lnTo>
                  <a:lnTo>
                    <a:pt x="6769" y="16338"/>
                  </a:lnTo>
                  <a:lnTo>
                    <a:pt x="6198" y="17038"/>
                  </a:lnTo>
                  <a:lnTo>
                    <a:pt x="5654" y="17764"/>
                  </a:lnTo>
                  <a:lnTo>
                    <a:pt x="5122" y="18490"/>
                  </a:lnTo>
                  <a:lnTo>
                    <a:pt x="4616" y="19216"/>
                  </a:lnTo>
                  <a:lnTo>
                    <a:pt x="4137" y="19968"/>
                  </a:lnTo>
                  <a:lnTo>
                    <a:pt x="3683" y="20720"/>
                  </a:lnTo>
                  <a:lnTo>
                    <a:pt x="3242" y="21498"/>
                  </a:lnTo>
                  <a:lnTo>
                    <a:pt x="2840" y="22263"/>
                  </a:lnTo>
                  <a:lnTo>
                    <a:pt x="2464" y="23054"/>
                  </a:lnTo>
                  <a:lnTo>
                    <a:pt x="2101" y="23845"/>
                  </a:lnTo>
                  <a:lnTo>
                    <a:pt x="1777" y="24648"/>
                  </a:lnTo>
                  <a:lnTo>
                    <a:pt x="1479" y="25452"/>
                  </a:lnTo>
                  <a:lnTo>
                    <a:pt x="1194" y="26269"/>
                  </a:lnTo>
                  <a:lnTo>
                    <a:pt x="947" y="27099"/>
                  </a:lnTo>
                  <a:lnTo>
                    <a:pt x="727" y="27929"/>
                  </a:lnTo>
                  <a:lnTo>
                    <a:pt x="545" y="28772"/>
                  </a:lnTo>
                  <a:lnTo>
                    <a:pt x="377" y="29614"/>
                  </a:lnTo>
                  <a:lnTo>
                    <a:pt x="247" y="30470"/>
                  </a:lnTo>
                  <a:lnTo>
                    <a:pt x="143" y="31326"/>
                  </a:lnTo>
                  <a:lnTo>
                    <a:pt x="66" y="32194"/>
                  </a:lnTo>
                  <a:lnTo>
                    <a:pt x="14" y="33063"/>
                  </a:lnTo>
                  <a:lnTo>
                    <a:pt x="1" y="33932"/>
                  </a:lnTo>
                  <a:lnTo>
                    <a:pt x="1" y="33932"/>
                  </a:lnTo>
                  <a:lnTo>
                    <a:pt x="14" y="34658"/>
                  </a:lnTo>
                  <a:lnTo>
                    <a:pt x="40" y="35384"/>
                  </a:lnTo>
                  <a:lnTo>
                    <a:pt x="91" y="36110"/>
                  </a:lnTo>
                  <a:lnTo>
                    <a:pt x="169" y="36823"/>
                  </a:lnTo>
                  <a:lnTo>
                    <a:pt x="260" y="37536"/>
                  </a:lnTo>
                  <a:lnTo>
                    <a:pt x="377" y="38236"/>
                  </a:lnTo>
                  <a:lnTo>
                    <a:pt x="506" y="38950"/>
                  </a:lnTo>
                  <a:lnTo>
                    <a:pt x="662" y="39637"/>
                  </a:lnTo>
                  <a:lnTo>
                    <a:pt x="830" y="40337"/>
                  </a:lnTo>
                  <a:lnTo>
                    <a:pt x="1025" y="41024"/>
                  </a:lnTo>
                  <a:lnTo>
                    <a:pt x="1232" y="41711"/>
                  </a:lnTo>
                  <a:lnTo>
                    <a:pt x="1466" y="42385"/>
                  </a:lnTo>
                  <a:lnTo>
                    <a:pt x="1712" y="43060"/>
                  </a:lnTo>
                  <a:lnTo>
                    <a:pt x="1971" y="43721"/>
                  </a:lnTo>
                  <a:lnTo>
                    <a:pt x="2257" y="44382"/>
                  </a:lnTo>
                  <a:lnTo>
                    <a:pt x="2568" y="45043"/>
                  </a:lnTo>
                  <a:lnTo>
                    <a:pt x="2879" y="45692"/>
                  </a:lnTo>
                  <a:lnTo>
                    <a:pt x="3216" y="46340"/>
                  </a:lnTo>
                  <a:lnTo>
                    <a:pt x="3579" y="46975"/>
                  </a:lnTo>
                  <a:lnTo>
                    <a:pt x="3955" y="47598"/>
                  </a:lnTo>
                  <a:lnTo>
                    <a:pt x="4344" y="48233"/>
                  </a:lnTo>
                  <a:lnTo>
                    <a:pt x="4746" y="48842"/>
                  </a:lnTo>
                  <a:lnTo>
                    <a:pt x="5174" y="49452"/>
                  </a:lnTo>
                  <a:lnTo>
                    <a:pt x="5602" y="50061"/>
                  </a:lnTo>
                  <a:lnTo>
                    <a:pt x="6069" y="50657"/>
                  </a:lnTo>
                  <a:lnTo>
                    <a:pt x="6535" y="51241"/>
                  </a:lnTo>
                  <a:lnTo>
                    <a:pt x="7015" y="51824"/>
                  </a:lnTo>
                  <a:lnTo>
                    <a:pt x="7521" y="52395"/>
                  </a:lnTo>
                  <a:lnTo>
                    <a:pt x="8039" y="52965"/>
                  </a:lnTo>
                  <a:lnTo>
                    <a:pt x="8571" y="53523"/>
                  </a:lnTo>
                  <a:lnTo>
                    <a:pt x="9115" y="54067"/>
                  </a:lnTo>
                  <a:lnTo>
                    <a:pt x="9686" y="54612"/>
                  </a:lnTo>
                  <a:lnTo>
                    <a:pt x="4163" y="69108"/>
                  </a:lnTo>
                  <a:lnTo>
                    <a:pt x="4163" y="69108"/>
                  </a:lnTo>
                  <a:lnTo>
                    <a:pt x="4111" y="69263"/>
                  </a:lnTo>
                  <a:lnTo>
                    <a:pt x="4098" y="69406"/>
                  </a:lnTo>
                  <a:lnTo>
                    <a:pt x="4098" y="69561"/>
                  </a:lnTo>
                  <a:lnTo>
                    <a:pt x="4124" y="69704"/>
                  </a:lnTo>
                  <a:lnTo>
                    <a:pt x="4163" y="69834"/>
                  </a:lnTo>
                  <a:lnTo>
                    <a:pt x="4227" y="69963"/>
                  </a:lnTo>
                  <a:lnTo>
                    <a:pt x="4305" y="70093"/>
                  </a:lnTo>
                  <a:lnTo>
                    <a:pt x="4396" y="70197"/>
                  </a:lnTo>
                  <a:lnTo>
                    <a:pt x="4500" y="70287"/>
                  </a:lnTo>
                  <a:lnTo>
                    <a:pt x="4616" y="70365"/>
                  </a:lnTo>
                  <a:lnTo>
                    <a:pt x="4746" y="70430"/>
                  </a:lnTo>
                  <a:lnTo>
                    <a:pt x="4876" y="70469"/>
                  </a:lnTo>
                  <a:lnTo>
                    <a:pt x="5018" y="70495"/>
                  </a:lnTo>
                  <a:lnTo>
                    <a:pt x="5174" y="70508"/>
                  </a:lnTo>
                  <a:lnTo>
                    <a:pt x="5330" y="70482"/>
                  </a:lnTo>
                  <a:lnTo>
                    <a:pt x="5485" y="704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99;p15">
              <a:extLst>
                <a:ext uri="{FF2B5EF4-FFF2-40B4-BE49-F238E27FC236}">
                  <a16:creationId xmlns:a16="http://schemas.microsoft.com/office/drawing/2014/main" id="{13D6314D-9DB7-F416-1F95-BF2AFAD91282}"/>
                </a:ext>
              </a:extLst>
            </p:cNvPr>
            <p:cNvSpPr/>
            <p:nvPr/>
          </p:nvSpPr>
          <p:spPr>
            <a:xfrm>
              <a:off x="4474800" y="2974175"/>
              <a:ext cx="1410675" cy="937775"/>
            </a:xfrm>
            <a:custGeom>
              <a:avLst/>
              <a:gdLst/>
              <a:ahLst/>
              <a:cxnLst/>
              <a:rect l="l" t="t" r="r" b="b"/>
              <a:pathLst>
                <a:path w="56427" h="37511" extrusionOk="0">
                  <a:moveTo>
                    <a:pt x="895" y="1"/>
                  </a:moveTo>
                  <a:lnTo>
                    <a:pt x="804" y="14"/>
                  </a:lnTo>
                  <a:lnTo>
                    <a:pt x="713" y="27"/>
                  </a:lnTo>
                  <a:lnTo>
                    <a:pt x="623" y="40"/>
                  </a:lnTo>
                  <a:lnTo>
                    <a:pt x="545" y="78"/>
                  </a:lnTo>
                  <a:lnTo>
                    <a:pt x="467" y="117"/>
                  </a:lnTo>
                  <a:lnTo>
                    <a:pt x="389" y="156"/>
                  </a:lnTo>
                  <a:lnTo>
                    <a:pt x="325" y="208"/>
                  </a:lnTo>
                  <a:lnTo>
                    <a:pt x="260" y="260"/>
                  </a:lnTo>
                  <a:lnTo>
                    <a:pt x="208" y="325"/>
                  </a:lnTo>
                  <a:lnTo>
                    <a:pt x="156" y="403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36"/>
                  </a:lnTo>
                  <a:lnTo>
                    <a:pt x="13" y="714"/>
                  </a:lnTo>
                  <a:lnTo>
                    <a:pt x="0" y="804"/>
                  </a:lnTo>
                  <a:lnTo>
                    <a:pt x="0" y="895"/>
                  </a:lnTo>
                  <a:lnTo>
                    <a:pt x="0" y="36615"/>
                  </a:lnTo>
                  <a:lnTo>
                    <a:pt x="0" y="36706"/>
                  </a:lnTo>
                  <a:lnTo>
                    <a:pt x="13" y="36797"/>
                  </a:lnTo>
                  <a:lnTo>
                    <a:pt x="39" y="36888"/>
                  </a:lnTo>
                  <a:lnTo>
                    <a:pt x="65" y="36966"/>
                  </a:lnTo>
                  <a:lnTo>
                    <a:pt x="104" y="37043"/>
                  </a:lnTo>
                  <a:lnTo>
                    <a:pt x="156" y="37121"/>
                  </a:lnTo>
                  <a:lnTo>
                    <a:pt x="208" y="37186"/>
                  </a:lnTo>
                  <a:lnTo>
                    <a:pt x="260" y="37251"/>
                  </a:lnTo>
                  <a:lnTo>
                    <a:pt x="325" y="37303"/>
                  </a:lnTo>
                  <a:lnTo>
                    <a:pt x="389" y="37355"/>
                  </a:lnTo>
                  <a:lnTo>
                    <a:pt x="467" y="37406"/>
                  </a:lnTo>
                  <a:lnTo>
                    <a:pt x="545" y="37445"/>
                  </a:lnTo>
                  <a:lnTo>
                    <a:pt x="623" y="37471"/>
                  </a:lnTo>
                  <a:lnTo>
                    <a:pt x="713" y="37497"/>
                  </a:lnTo>
                  <a:lnTo>
                    <a:pt x="804" y="37510"/>
                  </a:lnTo>
                  <a:lnTo>
                    <a:pt x="55623" y="37510"/>
                  </a:lnTo>
                  <a:lnTo>
                    <a:pt x="55713" y="37497"/>
                  </a:lnTo>
                  <a:lnTo>
                    <a:pt x="55791" y="37471"/>
                  </a:lnTo>
                  <a:lnTo>
                    <a:pt x="55882" y="37445"/>
                  </a:lnTo>
                  <a:lnTo>
                    <a:pt x="55960" y="37406"/>
                  </a:lnTo>
                  <a:lnTo>
                    <a:pt x="56038" y="37355"/>
                  </a:lnTo>
                  <a:lnTo>
                    <a:pt x="56102" y="37303"/>
                  </a:lnTo>
                  <a:lnTo>
                    <a:pt x="56167" y="37251"/>
                  </a:lnTo>
                  <a:lnTo>
                    <a:pt x="56219" y="37186"/>
                  </a:lnTo>
                  <a:lnTo>
                    <a:pt x="56271" y="37121"/>
                  </a:lnTo>
                  <a:lnTo>
                    <a:pt x="56323" y="37043"/>
                  </a:lnTo>
                  <a:lnTo>
                    <a:pt x="56362" y="36966"/>
                  </a:lnTo>
                  <a:lnTo>
                    <a:pt x="56388" y="36888"/>
                  </a:lnTo>
                  <a:lnTo>
                    <a:pt x="56414" y="36797"/>
                  </a:lnTo>
                  <a:lnTo>
                    <a:pt x="56426" y="36706"/>
                  </a:lnTo>
                  <a:lnTo>
                    <a:pt x="56426" y="36615"/>
                  </a:lnTo>
                  <a:lnTo>
                    <a:pt x="56426" y="895"/>
                  </a:lnTo>
                  <a:lnTo>
                    <a:pt x="56426" y="804"/>
                  </a:lnTo>
                  <a:lnTo>
                    <a:pt x="56414" y="714"/>
                  </a:lnTo>
                  <a:lnTo>
                    <a:pt x="56388" y="636"/>
                  </a:lnTo>
                  <a:lnTo>
                    <a:pt x="56362" y="545"/>
                  </a:lnTo>
                  <a:lnTo>
                    <a:pt x="56323" y="467"/>
                  </a:lnTo>
                  <a:lnTo>
                    <a:pt x="56271" y="403"/>
                  </a:lnTo>
                  <a:lnTo>
                    <a:pt x="56219" y="325"/>
                  </a:lnTo>
                  <a:lnTo>
                    <a:pt x="56167" y="260"/>
                  </a:lnTo>
                  <a:lnTo>
                    <a:pt x="56102" y="208"/>
                  </a:lnTo>
                  <a:lnTo>
                    <a:pt x="56038" y="156"/>
                  </a:lnTo>
                  <a:lnTo>
                    <a:pt x="55960" y="117"/>
                  </a:lnTo>
                  <a:lnTo>
                    <a:pt x="55882" y="78"/>
                  </a:lnTo>
                  <a:lnTo>
                    <a:pt x="55791" y="40"/>
                  </a:lnTo>
                  <a:lnTo>
                    <a:pt x="55713" y="27"/>
                  </a:lnTo>
                  <a:lnTo>
                    <a:pt x="55623" y="14"/>
                  </a:lnTo>
                  <a:lnTo>
                    <a:pt x="55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0;p15">
              <a:extLst>
                <a:ext uri="{FF2B5EF4-FFF2-40B4-BE49-F238E27FC236}">
                  <a16:creationId xmlns:a16="http://schemas.microsoft.com/office/drawing/2014/main" id="{85FDE606-7A6E-9AD8-6F5D-5A25749FBE88}"/>
                </a:ext>
              </a:extLst>
            </p:cNvPr>
            <p:cNvSpPr/>
            <p:nvPr/>
          </p:nvSpPr>
          <p:spPr>
            <a:xfrm>
              <a:off x="4474800" y="3981600"/>
              <a:ext cx="1410675" cy="72950"/>
            </a:xfrm>
            <a:custGeom>
              <a:avLst/>
              <a:gdLst/>
              <a:ahLst/>
              <a:cxnLst/>
              <a:rect l="l" t="t" r="r" b="b"/>
              <a:pathLst>
                <a:path w="56427" h="2918" extrusionOk="0">
                  <a:moveTo>
                    <a:pt x="804" y="1"/>
                  </a:moveTo>
                  <a:lnTo>
                    <a:pt x="713" y="14"/>
                  </a:lnTo>
                  <a:lnTo>
                    <a:pt x="623" y="40"/>
                  </a:lnTo>
                  <a:lnTo>
                    <a:pt x="545" y="66"/>
                  </a:lnTo>
                  <a:lnTo>
                    <a:pt x="467" y="104"/>
                  </a:lnTo>
                  <a:lnTo>
                    <a:pt x="389" y="143"/>
                  </a:lnTo>
                  <a:lnTo>
                    <a:pt x="325" y="195"/>
                  </a:lnTo>
                  <a:lnTo>
                    <a:pt x="260" y="260"/>
                  </a:lnTo>
                  <a:lnTo>
                    <a:pt x="208" y="325"/>
                  </a:lnTo>
                  <a:lnTo>
                    <a:pt x="156" y="390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23"/>
                  </a:lnTo>
                  <a:lnTo>
                    <a:pt x="13" y="714"/>
                  </a:lnTo>
                  <a:lnTo>
                    <a:pt x="0" y="805"/>
                  </a:lnTo>
                  <a:lnTo>
                    <a:pt x="0" y="895"/>
                  </a:lnTo>
                  <a:lnTo>
                    <a:pt x="0" y="2010"/>
                  </a:lnTo>
                  <a:lnTo>
                    <a:pt x="0" y="2101"/>
                  </a:lnTo>
                  <a:lnTo>
                    <a:pt x="13" y="2192"/>
                  </a:lnTo>
                  <a:lnTo>
                    <a:pt x="39" y="2283"/>
                  </a:lnTo>
                  <a:lnTo>
                    <a:pt x="65" y="2360"/>
                  </a:lnTo>
                  <a:lnTo>
                    <a:pt x="104" y="2438"/>
                  </a:lnTo>
                  <a:lnTo>
                    <a:pt x="156" y="2516"/>
                  </a:lnTo>
                  <a:lnTo>
                    <a:pt x="208" y="2581"/>
                  </a:lnTo>
                  <a:lnTo>
                    <a:pt x="260" y="2646"/>
                  </a:lnTo>
                  <a:lnTo>
                    <a:pt x="325" y="2711"/>
                  </a:lnTo>
                  <a:lnTo>
                    <a:pt x="389" y="2762"/>
                  </a:lnTo>
                  <a:lnTo>
                    <a:pt x="467" y="2801"/>
                  </a:lnTo>
                  <a:lnTo>
                    <a:pt x="545" y="2840"/>
                  </a:lnTo>
                  <a:lnTo>
                    <a:pt x="623" y="2866"/>
                  </a:lnTo>
                  <a:lnTo>
                    <a:pt x="713" y="2892"/>
                  </a:lnTo>
                  <a:lnTo>
                    <a:pt x="804" y="2905"/>
                  </a:lnTo>
                  <a:lnTo>
                    <a:pt x="895" y="2918"/>
                  </a:lnTo>
                  <a:lnTo>
                    <a:pt x="55532" y="2918"/>
                  </a:lnTo>
                  <a:lnTo>
                    <a:pt x="55623" y="2905"/>
                  </a:lnTo>
                  <a:lnTo>
                    <a:pt x="55713" y="2892"/>
                  </a:lnTo>
                  <a:lnTo>
                    <a:pt x="55791" y="2866"/>
                  </a:lnTo>
                  <a:lnTo>
                    <a:pt x="55882" y="2840"/>
                  </a:lnTo>
                  <a:lnTo>
                    <a:pt x="55960" y="2801"/>
                  </a:lnTo>
                  <a:lnTo>
                    <a:pt x="56038" y="2762"/>
                  </a:lnTo>
                  <a:lnTo>
                    <a:pt x="56102" y="2711"/>
                  </a:lnTo>
                  <a:lnTo>
                    <a:pt x="56167" y="2646"/>
                  </a:lnTo>
                  <a:lnTo>
                    <a:pt x="56219" y="2581"/>
                  </a:lnTo>
                  <a:lnTo>
                    <a:pt x="56271" y="2516"/>
                  </a:lnTo>
                  <a:lnTo>
                    <a:pt x="56323" y="2438"/>
                  </a:lnTo>
                  <a:lnTo>
                    <a:pt x="56362" y="2360"/>
                  </a:lnTo>
                  <a:lnTo>
                    <a:pt x="56388" y="2283"/>
                  </a:lnTo>
                  <a:lnTo>
                    <a:pt x="56414" y="2192"/>
                  </a:lnTo>
                  <a:lnTo>
                    <a:pt x="56426" y="2101"/>
                  </a:lnTo>
                  <a:lnTo>
                    <a:pt x="56426" y="2010"/>
                  </a:lnTo>
                  <a:lnTo>
                    <a:pt x="56426" y="895"/>
                  </a:lnTo>
                  <a:lnTo>
                    <a:pt x="56426" y="805"/>
                  </a:lnTo>
                  <a:lnTo>
                    <a:pt x="56414" y="714"/>
                  </a:lnTo>
                  <a:lnTo>
                    <a:pt x="56388" y="623"/>
                  </a:lnTo>
                  <a:lnTo>
                    <a:pt x="56362" y="545"/>
                  </a:lnTo>
                  <a:lnTo>
                    <a:pt x="56323" y="467"/>
                  </a:lnTo>
                  <a:lnTo>
                    <a:pt x="56271" y="390"/>
                  </a:lnTo>
                  <a:lnTo>
                    <a:pt x="56219" y="325"/>
                  </a:lnTo>
                  <a:lnTo>
                    <a:pt x="56167" y="260"/>
                  </a:lnTo>
                  <a:lnTo>
                    <a:pt x="56102" y="195"/>
                  </a:lnTo>
                  <a:lnTo>
                    <a:pt x="56038" y="143"/>
                  </a:lnTo>
                  <a:lnTo>
                    <a:pt x="55960" y="104"/>
                  </a:lnTo>
                  <a:lnTo>
                    <a:pt x="55882" y="66"/>
                  </a:lnTo>
                  <a:lnTo>
                    <a:pt x="55791" y="40"/>
                  </a:lnTo>
                  <a:lnTo>
                    <a:pt x="55713" y="14"/>
                  </a:lnTo>
                  <a:lnTo>
                    <a:pt x="556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1;p15">
              <a:extLst>
                <a:ext uri="{FF2B5EF4-FFF2-40B4-BE49-F238E27FC236}">
                  <a16:creationId xmlns:a16="http://schemas.microsoft.com/office/drawing/2014/main" id="{A4FBA730-D4D8-FEC9-092C-341BCAAF3FFB}"/>
                </a:ext>
              </a:extLst>
            </p:cNvPr>
            <p:cNvSpPr/>
            <p:nvPr/>
          </p:nvSpPr>
          <p:spPr>
            <a:xfrm>
              <a:off x="4474800" y="3981600"/>
              <a:ext cx="1410675" cy="72950"/>
            </a:xfrm>
            <a:custGeom>
              <a:avLst/>
              <a:gdLst/>
              <a:ahLst/>
              <a:cxnLst/>
              <a:rect l="l" t="t" r="r" b="b"/>
              <a:pathLst>
                <a:path w="56427" h="2918" fill="none" extrusionOk="0">
                  <a:moveTo>
                    <a:pt x="55532" y="1"/>
                  </a:moveTo>
                  <a:lnTo>
                    <a:pt x="895" y="1"/>
                  </a:lnTo>
                  <a:lnTo>
                    <a:pt x="895" y="1"/>
                  </a:lnTo>
                  <a:lnTo>
                    <a:pt x="804" y="1"/>
                  </a:lnTo>
                  <a:lnTo>
                    <a:pt x="713" y="14"/>
                  </a:lnTo>
                  <a:lnTo>
                    <a:pt x="623" y="40"/>
                  </a:lnTo>
                  <a:lnTo>
                    <a:pt x="545" y="66"/>
                  </a:lnTo>
                  <a:lnTo>
                    <a:pt x="467" y="104"/>
                  </a:lnTo>
                  <a:lnTo>
                    <a:pt x="389" y="143"/>
                  </a:lnTo>
                  <a:lnTo>
                    <a:pt x="325" y="195"/>
                  </a:lnTo>
                  <a:lnTo>
                    <a:pt x="260" y="260"/>
                  </a:lnTo>
                  <a:lnTo>
                    <a:pt x="208" y="325"/>
                  </a:lnTo>
                  <a:lnTo>
                    <a:pt x="156" y="390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23"/>
                  </a:lnTo>
                  <a:lnTo>
                    <a:pt x="13" y="714"/>
                  </a:lnTo>
                  <a:lnTo>
                    <a:pt x="0" y="805"/>
                  </a:lnTo>
                  <a:lnTo>
                    <a:pt x="0" y="895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101"/>
                  </a:lnTo>
                  <a:lnTo>
                    <a:pt x="13" y="2192"/>
                  </a:lnTo>
                  <a:lnTo>
                    <a:pt x="39" y="2283"/>
                  </a:lnTo>
                  <a:lnTo>
                    <a:pt x="65" y="2360"/>
                  </a:lnTo>
                  <a:lnTo>
                    <a:pt x="104" y="2438"/>
                  </a:lnTo>
                  <a:lnTo>
                    <a:pt x="156" y="2516"/>
                  </a:lnTo>
                  <a:lnTo>
                    <a:pt x="208" y="2581"/>
                  </a:lnTo>
                  <a:lnTo>
                    <a:pt x="260" y="2646"/>
                  </a:lnTo>
                  <a:lnTo>
                    <a:pt x="325" y="2711"/>
                  </a:lnTo>
                  <a:lnTo>
                    <a:pt x="389" y="2762"/>
                  </a:lnTo>
                  <a:lnTo>
                    <a:pt x="467" y="2801"/>
                  </a:lnTo>
                  <a:lnTo>
                    <a:pt x="545" y="2840"/>
                  </a:lnTo>
                  <a:lnTo>
                    <a:pt x="623" y="2866"/>
                  </a:lnTo>
                  <a:lnTo>
                    <a:pt x="713" y="2892"/>
                  </a:lnTo>
                  <a:lnTo>
                    <a:pt x="804" y="2905"/>
                  </a:lnTo>
                  <a:lnTo>
                    <a:pt x="895" y="2918"/>
                  </a:lnTo>
                  <a:lnTo>
                    <a:pt x="55532" y="2918"/>
                  </a:lnTo>
                  <a:lnTo>
                    <a:pt x="55532" y="2918"/>
                  </a:lnTo>
                  <a:lnTo>
                    <a:pt x="55623" y="2905"/>
                  </a:lnTo>
                  <a:lnTo>
                    <a:pt x="55713" y="2892"/>
                  </a:lnTo>
                  <a:lnTo>
                    <a:pt x="55791" y="2866"/>
                  </a:lnTo>
                  <a:lnTo>
                    <a:pt x="55882" y="2840"/>
                  </a:lnTo>
                  <a:lnTo>
                    <a:pt x="55960" y="2801"/>
                  </a:lnTo>
                  <a:lnTo>
                    <a:pt x="56038" y="2762"/>
                  </a:lnTo>
                  <a:lnTo>
                    <a:pt x="56102" y="2711"/>
                  </a:lnTo>
                  <a:lnTo>
                    <a:pt x="56167" y="2646"/>
                  </a:lnTo>
                  <a:lnTo>
                    <a:pt x="56219" y="2581"/>
                  </a:lnTo>
                  <a:lnTo>
                    <a:pt x="56271" y="2516"/>
                  </a:lnTo>
                  <a:lnTo>
                    <a:pt x="56323" y="2438"/>
                  </a:lnTo>
                  <a:lnTo>
                    <a:pt x="56362" y="2360"/>
                  </a:lnTo>
                  <a:lnTo>
                    <a:pt x="56388" y="2283"/>
                  </a:lnTo>
                  <a:lnTo>
                    <a:pt x="56414" y="2192"/>
                  </a:lnTo>
                  <a:lnTo>
                    <a:pt x="56426" y="2101"/>
                  </a:lnTo>
                  <a:lnTo>
                    <a:pt x="56426" y="2010"/>
                  </a:lnTo>
                  <a:lnTo>
                    <a:pt x="56426" y="895"/>
                  </a:lnTo>
                  <a:lnTo>
                    <a:pt x="56426" y="895"/>
                  </a:lnTo>
                  <a:lnTo>
                    <a:pt x="56426" y="805"/>
                  </a:lnTo>
                  <a:lnTo>
                    <a:pt x="56414" y="714"/>
                  </a:lnTo>
                  <a:lnTo>
                    <a:pt x="56388" y="623"/>
                  </a:lnTo>
                  <a:lnTo>
                    <a:pt x="56362" y="545"/>
                  </a:lnTo>
                  <a:lnTo>
                    <a:pt x="56323" y="467"/>
                  </a:lnTo>
                  <a:lnTo>
                    <a:pt x="56271" y="390"/>
                  </a:lnTo>
                  <a:lnTo>
                    <a:pt x="56219" y="325"/>
                  </a:lnTo>
                  <a:lnTo>
                    <a:pt x="56167" y="260"/>
                  </a:lnTo>
                  <a:lnTo>
                    <a:pt x="56102" y="195"/>
                  </a:lnTo>
                  <a:lnTo>
                    <a:pt x="56038" y="143"/>
                  </a:lnTo>
                  <a:lnTo>
                    <a:pt x="55960" y="104"/>
                  </a:lnTo>
                  <a:lnTo>
                    <a:pt x="55882" y="66"/>
                  </a:lnTo>
                  <a:lnTo>
                    <a:pt x="55791" y="40"/>
                  </a:lnTo>
                  <a:lnTo>
                    <a:pt x="55713" y="14"/>
                  </a:lnTo>
                  <a:lnTo>
                    <a:pt x="55623" y="1"/>
                  </a:lnTo>
                  <a:lnTo>
                    <a:pt x="555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2;p15">
              <a:extLst>
                <a:ext uri="{FF2B5EF4-FFF2-40B4-BE49-F238E27FC236}">
                  <a16:creationId xmlns:a16="http://schemas.microsoft.com/office/drawing/2014/main" id="{E978345C-8F92-08A4-8672-3D2EAD5F83C2}"/>
                </a:ext>
              </a:extLst>
            </p:cNvPr>
            <p:cNvSpPr/>
            <p:nvPr/>
          </p:nvSpPr>
          <p:spPr>
            <a:xfrm>
              <a:off x="5018050" y="3284375"/>
              <a:ext cx="294675" cy="317375"/>
            </a:xfrm>
            <a:custGeom>
              <a:avLst/>
              <a:gdLst/>
              <a:ahLst/>
              <a:cxnLst/>
              <a:rect l="l" t="t" r="r" b="b"/>
              <a:pathLst>
                <a:path w="11787" h="12695" extrusionOk="0">
                  <a:moveTo>
                    <a:pt x="662" y="1"/>
                  </a:moveTo>
                  <a:lnTo>
                    <a:pt x="584" y="14"/>
                  </a:lnTo>
                  <a:lnTo>
                    <a:pt x="493" y="27"/>
                  </a:lnTo>
                  <a:lnTo>
                    <a:pt x="416" y="53"/>
                  </a:lnTo>
                  <a:lnTo>
                    <a:pt x="338" y="91"/>
                  </a:lnTo>
                  <a:lnTo>
                    <a:pt x="273" y="143"/>
                  </a:lnTo>
                  <a:lnTo>
                    <a:pt x="208" y="195"/>
                  </a:lnTo>
                  <a:lnTo>
                    <a:pt x="143" y="260"/>
                  </a:lnTo>
                  <a:lnTo>
                    <a:pt x="104" y="338"/>
                  </a:lnTo>
                  <a:lnTo>
                    <a:pt x="65" y="416"/>
                  </a:lnTo>
                  <a:lnTo>
                    <a:pt x="27" y="493"/>
                  </a:lnTo>
                  <a:lnTo>
                    <a:pt x="14" y="584"/>
                  </a:lnTo>
                  <a:lnTo>
                    <a:pt x="1" y="688"/>
                  </a:lnTo>
                  <a:lnTo>
                    <a:pt x="1" y="12020"/>
                  </a:lnTo>
                  <a:lnTo>
                    <a:pt x="14" y="12111"/>
                  </a:lnTo>
                  <a:lnTo>
                    <a:pt x="27" y="12201"/>
                  </a:lnTo>
                  <a:lnTo>
                    <a:pt x="65" y="12279"/>
                  </a:lnTo>
                  <a:lnTo>
                    <a:pt x="104" y="12357"/>
                  </a:lnTo>
                  <a:lnTo>
                    <a:pt x="143" y="12435"/>
                  </a:lnTo>
                  <a:lnTo>
                    <a:pt x="208" y="12500"/>
                  </a:lnTo>
                  <a:lnTo>
                    <a:pt x="273" y="12551"/>
                  </a:lnTo>
                  <a:lnTo>
                    <a:pt x="338" y="12603"/>
                  </a:lnTo>
                  <a:lnTo>
                    <a:pt x="416" y="12642"/>
                  </a:lnTo>
                  <a:lnTo>
                    <a:pt x="493" y="12668"/>
                  </a:lnTo>
                  <a:lnTo>
                    <a:pt x="584" y="12694"/>
                  </a:lnTo>
                  <a:lnTo>
                    <a:pt x="753" y="12694"/>
                  </a:lnTo>
                  <a:lnTo>
                    <a:pt x="843" y="12681"/>
                  </a:lnTo>
                  <a:lnTo>
                    <a:pt x="934" y="12655"/>
                  </a:lnTo>
                  <a:lnTo>
                    <a:pt x="1012" y="12616"/>
                  </a:lnTo>
                  <a:lnTo>
                    <a:pt x="11436" y="6950"/>
                  </a:lnTo>
                  <a:lnTo>
                    <a:pt x="11514" y="6898"/>
                  </a:lnTo>
                  <a:lnTo>
                    <a:pt x="11592" y="6834"/>
                  </a:lnTo>
                  <a:lnTo>
                    <a:pt x="11657" y="6769"/>
                  </a:lnTo>
                  <a:lnTo>
                    <a:pt x="11696" y="6691"/>
                  </a:lnTo>
                  <a:lnTo>
                    <a:pt x="11747" y="6613"/>
                  </a:lnTo>
                  <a:lnTo>
                    <a:pt x="11773" y="6522"/>
                  </a:lnTo>
                  <a:lnTo>
                    <a:pt x="11786" y="6432"/>
                  </a:lnTo>
                  <a:lnTo>
                    <a:pt x="11786" y="6354"/>
                  </a:lnTo>
                  <a:lnTo>
                    <a:pt x="11786" y="6263"/>
                  </a:lnTo>
                  <a:lnTo>
                    <a:pt x="11773" y="6172"/>
                  </a:lnTo>
                  <a:lnTo>
                    <a:pt x="11747" y="6095"/>
                  </a:lnTo>
                  <a:lnTo>
                    <a:pt x="11696" y="6004"/>
                  </a:lnTo>
                  <a:lnTo>
                    <a:pt x="11657" y="5939"/>
                  </a:lnTo>
                  <a:lnTo>
                    <a:pt x="11592" y="5861"/>
                  </a:lnTo>
                  <a:lnTo>
                    <a:pt x="11514" y="5796"/>
                  </a:lnTo>
                  <a:lnTo>
                    <a:pt x="11436" y="5744"/>
                  </a:lnTo>
                  <a:lnTo>
                    <a:pt x="1012" y="78"/>
                  </a:lnTo>
                  <a:lnTo>
                    <a:pt x="934" y="40"/>
                  </a:lnTo>
                  <a:lnTo>
                    <a:pt x="843" y="1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3;p15">
              <a:extLst>
                <a:ext uri="{FF2B5EF4-FFF2-40B4-BE49-F238E27FC236}">
                  <a16:creationId xmlns:a16="http://schemas.microsoft.com/office/drawing/2014/main" id="{E0B8788F-CAD9-590F-E1D5-5A5B68CA0CAB}"/>
                </a:ext>
              </a:extLst>
            </p:cNvPr>
            <p:cNvSpPr/>
            <p:nvPr/>
          </p:nvSpPr>
          <p:spPr>
            <a:xfrm>
              <a:off x="4491975" y="3999100"/>
              <a:ext cx="526100" cy="37625"/>
            </a:xfrm>
            <a:custGeom>
              <a:avLst/>
              <a:gdLst/>
              <a:ahLst/>
              <a:cxnLst/>
              <a:rect l="l" t="t" r="r" b="b"/>
              <a:pathLst>
                <a:path w="21044" h="1505" extrusionOk="0">
                  <a:moveTo>
                    <a:pt x="325" y="1"/>
                  </a:moveTo>
                  <a:lnTo>
                    <a:pt x="260" y="14"/>
                  </a:lnTo>
                  <a:lnTo>
                    <a:pt x="208" y="27"/>
                  </a:lnTo>
                  <a:lnTo>
                    <a:pt x="143" y="53"/>
                  </a:lnTo>
                  <a:lnTo>
                    <a:pt x="104" y="105"/>
                  </a:lnTo>
                  <a:lnTo>
                    <a:pt x="52" y="143"/>
                  </a:lnTo>
                  <a:lnTo>
                    <a:pt x="26" y="208"/>
                  </a:lnTo>
                  <a:lnTo>
                    <a:pt x="14" y="260"/>
                  </a:lnTo>
                  <a:lnTo>
                    <a:pt x="1" y="325"/>
                  </a:lnTo>
                  <a:lnTo>
                    <a:pt x="1" y="1181"/>
                  </a:lnTo>
                  <a:lnTo>
                    <a:pt x="14" y="1246"/>
                  </a:lnTo>
                  <a:lnTo>
                    <a:pt x="26" y="1310"/>
                  </a:lnTo>
                  <a:lnTo>
                    <a:pt x="52" y="1362"/>
                  </a:lnTo>
                  <a:lnTo>
                    <a:pt x="104" y="1414"/>
                  </a:lnTo>
                  <a:lnTo>
                    <a:pt x="143" y="1453"/>
                  </a:lnTo>
                  <a:lnTo>
                    <a:pt x="208" y="1479"/>
                  </a:lnTo>
                  <a:lnTo>
                    <a:pt x="260" y="1505"/>
                  </a:lnTo>
                  <a:lnTo>
                    <a:pt x="21044" y="1505"/>
                  </a:lnTo>
                  <a:lnTo>
                    <a:pt x="2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4;p15">
              <a:extLst>
                <a:ext uri="{FF2B5EF4-FFF2-40B4-BE49-F238E27FC236}">
                  <a16:creationId xmlns:a16="http://schemas.microsoft.com/office/drawing/2014/main" id="{9AABADAF-CEB4-E0C6-3D20-3ABB32AD4247}"/>
                </a:ext>
              </a:extLst>
            </p:cNvPr>
            <p:cNvSpPr/>
            <p:nvPr/>
          </p:nvSpPr>
          <p:spPr>
            <a:xfrm>
              <a:off x="4945775" y="3945625"/>
              <a:ext cx="144575" cy="144600"/>
            </a:xfrm>
            <a:custGeom>
              <a:avLst/>
              <a:gdLst/>
              <a:ahLst/>
              <a:cxnLst/>
              <a:rect l="l" t="t" r="r" b="b"/>
              <a:pathLst>
                <a:path w="5783" h="5784" extrusionOk="0">
                  <a:moveTo>
                    <a:pt x="2892" y="1"/>
                  </a:moveTo>
                  <a:lnTo>
                    <a:pt x="2606" y="13"/>
                  </a:lnTo>
                  <a:lnTo>
                    <a:pt x="2308" y="65"/>
                  </a:lnTo>
                  <a:lnTo>
                    <a:pt x="2036" y="130"/>
                  </a:lnTo>
                  <a:lnTo>
                    <a:pt x="1777" y="234"/>
                  </a:lnTo>
                  <a:lnTo>
                    <a:pt x="1517" y="351"/>
                  </a:lnTo>
                  <a:lnTo>
                    <a:pt x="1284" y="493"/>
                  </a:lnTo>
                  <a:lnTo>
                    <a:pt x="1051" y="662"/>
                  </a:lnTo>
                  <a:lnTo>
                    <a:pt x="856" y="843"/>
                  </a:lnTo>
                  <a:lnTo>
                    <a:pt x="662" y="1051"/>
                  </a:lnTo>
                  <a:lnTo>
                    <a:pt x="493" y="1271"/>
                  </a:lnTo>
                  <a:lnTo>
                    <a:pt x="350" y="1517"/>
                  </a:lnTo>
                  <a:lnTo>
                    <a:pt x="234" y="1764"/>
                  </a:lnTo>
                  <a:lnTo>
                    <a:pt x="130" y="2036"/>
                  </a:lnTo>
                  <a:lnTo>
                    <a:pt x="65" y="2308"/>
                  </a:lnTo>
                  <a:lnTo>
                    <a:pt x="13" y="2594"/>
                  </a:lnTo>
                  <a:lnTo>
                    <a:pt x="0" y="2892"/>
                  </a:lnTo>
                  <a:lnTo>
                    <a:pt x="13" y="3190"/>
                  </a:lnTo>
                  <a:lnTo>
                    <a:pt x="65" y="3475"/>
                  </a:lnTo>
                  <a:lnTo>
                    <a:pt x="130" y="3748"/>
                  </a:lnTo>
                  <a:lnTo>
                    <a:pt x="234" y="4020"/>
                  </a:lnTo>
                  <a:lnTo>
                    <a:pt x="350" y="4266"/>
                  </a:lnTo>
                  <a:lnTo>
                    <a:pt x="493" y="4513"/>
                  </a:lnTo>
                  <a:lnTo>
                    <a:pt x="662" y="4733"/>
                  </a:lnTo>
                  <a:lnTo>
                    <a:pt x="856" y="4940"/>
                  </a:lnTo>
                  <a:lnTo>
                    <a:pt x="1051" y="5122"/>
                  </a:lnTo>
                  <a:lnTo>
                    <a:pt x="1284" y="5290"/>
                  </a:lnTo>
                  <a:lnTo>
                    <a:pt x="1517" y="5433"/>
                  </a:lnTo>
                  <a:lnTo>
                    <a:pt x="1777" y="5563"/>
                  </a:lnTo>
                  <a:lnTo>
                    <a:pt x="2036" y="5654"/>
                  </a:lnTo>
                  <a:lnTo>
                    <a:pt x="2308" y="5731"/>
                  </a:lnTo>
                  <a:lnTo>
                    <a:pt x="2606" y="5770"/>
                  </a:lnTo>
                  <a:lnTo>
                    <a:pt x="2892" y="5783"/>
                  </a:lnTo>
                  <a:lnTo>
                    <a:pt x="3190" y="5770"/>
                  </a:lnTo>
                  <a:lnTo>
                    <a:pt x="3475" y="5731"/>
                  </a:lnTo>
                  <a:lnTo>
                    <a:pt x="3760" y="5654"/>
                  </a:lnTo>
                  <a:lnTo>
                    <a:pt x="4020" y="5563"/>
                  </a:lnTo>
                  <a:lnTo>
                    <a:pt x="4279" y="5433"/>
                  </a:lnTo>
                  <a:lnTo>
                    <a:pt x="4512" y="5290"/>
                  </a:lnTo>
                  <a:lnTo>
                    <a:pt x="4733" y="5122"/>
                  </a:lnTo>
                  <a:lnTo>
                    <a:pt x="4940" y="4940"/>
                  </a:lnTo>
                  <a:lnTo>
                    <a:pt x="5135" y="4733"/>
                  </a:lnTo>
                  <a:lnTo>
                    <a:pt x="5290" y="4513"/>
                  </a:lnTo>
                  <a:lnTo>
                    <a:pt x="5446" y="4266"/>
                  </a:lnTo>
                  <a:lnTo>
                    <a:pt x="5563" y="4020"/>
                  </a:lnTo>
                  <a:lnTo>
                    <a:pt x="5653" y="3748"/>
                  </a:lnTo>
                  <a:lnTo>
                    <a:pt x="5731" y="3475"/>
                  </a:lnTo>
                  <a:lnTo>
                    <a:pt x="5770" y="3190"/>
                  </a:lnTo>
                  <a:lnTo>
                    <a:pt x="5783" y="2892"/>
                  </a:lnTo>
                  <a:lnTo>
                    <a:pt x="5770" y="2594"/>
                  </a:lnTo>
                  <a:lnTo>
                    <a:pt x="5731" y="2308"/>
                  </a:lnTo>
                  <a:lnTo>
                    <a:pt x="5653" y="2036"/>
                  </a:lnTo>
                  <a:lnTo>
                    <a:pt x="5563" y="1764"/>
                  </a:lnTo>
                  <a:lnTo>
                    <a:pt x="5446" y="1517"/>
                  </a:lnTo>
                  <a:lnTo>
                    <a:pt x="5290" y="1271"/>
                  </a:lnTo>
                  <a:lnTo>
                    <a:pt x="5135" y="1051"/>
                  </a:lnTo>
                  <a:lnTo>
                    <a:pt x="4940" y="843"/>
                  </a:lnTo>
                  <a:lnTo>
                    <a:pt x="4733" y="662"/>
                  </a:lnTo>
                  <a:lnTo>
                    <a:pt x="4512" y="493"/>
                  </a:lnTo>
                  <a:lnTo>
                    <a:pt x="4279" y="351"/>
                  </a:lnTo>
                  <a:lnTo>
                    <a:pt x="4020" y="234"/>
                  </a:lnTo>
                  <a:lnTo>
                    <a:pt x="3760" y="130"/>
                  </a:lnTo>
                  <a:lnTo>
                    <a:pt x="3475" y="65"/>
                  </a:lnTo>
                  <a:lnTo>
                    <a:pt x="3190" y="13"/>
                  </a:lnTo>
                  <a:lnTo>
                    <a:pt x="2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5;p15">
              <a:extLst>
                <a:ext uri="{FF2B5EF4-FFF2-40B4-BE49-F238E27FC236}">
                  <a16:creationId xmlns:a16="http://schemas.microsoft.com/office/drawing/2014/main" id="{9EC7E2E3-8FAA-38D9-7860-A83CC1146D7B}"/>
                </a:ext>
              </a:extLst>
            </p:cNvPr>
            <p:cNvSpPr/>
            <p:nvPr/>
          </p:nvSpPr>
          <p:spPr>
            <a:xfrm>
              <a:off x="5455325" y="3835750"/>
              <a:ext cx="202600" cy="201625"/>
            </a:xfrm>
            <a:custGeom>
              <a:avLst/>
              <a:gdLst/>
              <a:ahLst/>
              <a:cxnLst/>
              <a:rect l="l" t="t" r="r" b="b"/>
              <a:pathLst>
                <a:path w="8104" h="8065" extrusionOk="0">
                  <a:moveTo>
                    <a:pt x="182" y="0"/>
                  </a:moveTo>
                  <a:lnTo>
                    <a:pt x="130" y="13"/>
                  </a:lnTo>
                  <a:lnTo>
                    <a:pt x="91" y="26"/>
                  </a:lnTo>
                  <a:lnTo>
                    <a:pt x="52" y="52"/>
                  </a:lnTo>
                  <a:lnTo>
                    <a:pt x="26" y="91"/>
                  </a:lnTo>
                  <a:lnTo>
                    <a:pt x="0" y="143"/>
                  </a:lnTo>
                  <a:lnTo>
                    <a:pt x="0" y="182"/>
                  </a:lnTo>
                  <a:lnTo>
                    <a:pt x="13" y="234"/>
                  </a:lnTo>
                  <a:lnTo>
                    <a:pt x="2684" y="7948"/>
                  </a:lnTo>
                  <a:lnTo>
                    <a:pt x="2710" y="8000"/>
                  </a:lnTo>
                  <a:lnTo>
                    <a:pt x="2736" y="8039"/>
                  </a:lnTo>
                  <a:lnTo>
                    <a:pt x="2788" y="8065"/>
                  </a:lnTo>
                  <a:lnTo>
                    <a:pt x="2879" y="8065"/>
                  </a:lnTo>
                  <a:lnTo>
                    <a:pt x="2930" y="8052"/>
                  </a:lnTo>
                  <a:lnTo>
                    <a:pt x="2969" y="8013"/>
                  </a:lnTo>
                  <a:lnTo>
                    <a:pt x="2995" y="7974"/>
                  </a:lnTo>
                  <a:lnTo>
                    <a:pt x="4201" y="5498"/>
                  </a:lnTo>
                  <a:lnTo>
                    <a:pt x="4227" y="5472"/>
                  </a:lnTo>
                  <a:lnTo>
                    <a:pt x="4253" y="5446"/>
                  </a:lnTo>
                  <a:lnTo>
                    <a:pt x="4292" y="5420"/>
                  </a:lnTo>
                  <a:lnTo>
                    <a:pt x="4331" y="5407"/>
                  </a:lnTo>
                  <a:lnTo>
                    <a:pt x="4408" y="5407"/>
                  </a:lnTo>
                  <a:lnTo>
                    <a:pt x="4447" y="5433"/>
                  </a:lnTo>
                  <a:lnTo>
                    <a:pt x="4473" y="5459"/>
                  </a:lnTo>
                  <a:lnTo>
                    <a:pt x="6250" y="7131"/>
                  </a:lnTo>
                  <a:lnTo>
                    <a:pt x="6301" y="7170"/>
                  </a:lnTo>
                  <a:lnTo>
                    <a:pt x="6366" y="7183"/>
                  </a:lnTo>
                  <a:lnTo>
                    <a:pt x="6431" y="7170"/>
                  </a:lnTo>
                  <a:lnTo>
                    <a:pt x="6483" y="7144"/>
                  </a:lnTo>
                  <a:lnTo>
                    <a:pt x="7404" y="6340"/>
                  </a:lnTo>
                  <a:lnTo>
                    <a:pt x="7429" y="6314"/>
                  </a:lnTo>
                  <a:lnTo>
                    <a:pt x="7442" y="6288"/>
                  </a:lnTo>
                  <a:lnTo>
                    <a:pt x="7468" y="6211"/>
                  </a:lnTo>
                  <a:lnTo>
                    <a:pt x="7455" y="6146"/>
                  </a:lnTo>
                  <a:lnTo>
                    <a:pt x="7429" y="6120"/>
                  </a:lnTo>
                  <a:lnTo>
                    <a:pt x="7404" y="6081"/>
                  </a:lnTo>
                  <a:lnTo>
                    <a:pt x="5536" y="4396"/>
                  </a:lnTo>
                  <a:lnTo>
                    <a:pt x="5511" y="4370"/>
                  </a:lnTo>
                  <a:lnTo>
                    <a:pt x="5485" y="4331"/>
                  </a:lnTo>
                  <a:lnTo>
                    <a:pt x="5472" y="4292"/>
                  </a:lnTo>
                  <a:lnTo>
                    <a:pt x="5485" y="4253"/>
                  </a:lnTo>
                  <a:lnTo>
                    <a:pt x="5485" y="4214"/>
                  </a:lnTo>
                  <a:lnTo>
                    <a:pt x="5511" y="4175"/>
                  </a:lnTo>
                  <a:lnTo>
                    <a:pt x="5536" y="4149"/>
                  </a:lnTo>
                  <a:lnTo>
                    <a:pt x="5575" y="4123"/>
                  </a:lnTo>
                  <a:lnTo>
                    <a:pt x="8013" y="2879"/>
                  </a:lnTo>
                  <a:lnTo>
                    <a:pt x="8052" y="2853"/>
                  </a:lnTo>
                  <a:lnTo>
                    <a:pt x="8078" y="2814"/>
                  </a:lnTo>
                  <a:lnTo>
                    <a:pt x="8104" y="2762"/>
                  </a:lnTo>
                  <a:lnTo>
                    <a:pt x="8104" y="2723"/>
                  </a:lnTo>
                  <a:lnTo>
                    <a:pt x="8091" y="2671"/>
                  </a:lnTo>
                  <a:lnTo>
                    <a:pt x="8065" y="2632"/>
                  </a:lnTo>
                  <a:lnTo>
                    <a:pt x="8026" y="2593"/>
                  </a:lnTo>
                  <a:lnTo>
                    <a:pt x="7987" y="2567"/>
                  </a:lnTo>
                  <a:lnTo>
                    <a:pt x="221" y="1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14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EB3B861-0CDA-0A26-5FBF-4870EA9E81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54328" y="275134"/>
            <a:ext cx="3493011" cy="1659635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  <p:grpSp>
        <p:nvGrpSpPr>
          <p:cNvPr id="233" name="Google Shape;936;p24">
            <a:extLst>
              <a:ext uri="{FF2B5EF4-FFF2-40B4-BE49-F238E27FC236}">
                <a16:creationId xmlns:a16="http://schemas.microsoft.com/office/drawing/2014/main" id="{B52F2880-1998-F50D-C14D-BBBC4B48FAB8}"/>
              </a:ext>
            </a:extLst>
          </p:cNvPr>
          <p:cNvGrpSpPr/>
          <p:nvPr/>
        </p:nvGrpSpPr>
        <p:grpSpPr>
          <a:xfrm>
            <a:off x="1221575" y="570676"/>
            <a:ext cx="2775825" cy="4021974"/>
            <a:chOff x="457196" y="1563987"/>
            <a:chExt cx="2386508" cy="3168088"/>
          </a:xfrm>
        </p:grpSpPr>
        <p:grpSp>
          <p:nvGrpSpPr>
            <p:cNvPr id="234" name="Google Shape;937;p24">
              <a:extLst>
                <a:ext uri="{FF2B5EF4-FFF2-40B4-BE49-F238E27FC236}">
                  <a16:creationId xmlns:a16="http://schemas.microsoft.com/office/drawing/2014/main" id="{6BC52738-0940-19B5-8733-A1900A805A17}"/>
                </a:ext>
              </a:extLst>
            </p:cNvPr>
            <p:cNvGrpSpPr/>
            <p:nvPr/>
          </p:nvGrpSpPr>
          <p:grpSpPr>
            <a:xfrm>
              <a:off x="457196" y="1563987"/>
              <a:ext cx="2386508" cy="3168088"/>
              <a:chOff x="969871" y="1563987"/>
              <a:chExt cx="2386508" cy="3168088"/>
            </a:xfrm>
          </p:grpSpPr>
          <p:sp>
            <p:nvSpPr>
              <p:cNvPr id="236" name="Google Shape;938;p24">
                <a:extLst>
                  <a:ext uri="{FF2B5EF4-FFF2-40B4-BE49-F238E27FC236}">
                    <a16:creationId xmlns:a16="http://schemas.microsoft.com/office/drawing/2014/main" id="{1F08D10B-55DE-C0AA-10D2-16A4174027E6}"/>
                  </a:ext>
                </a:extLst>
              </p:cNvPr>
              <p:cNvSpPr/>
              <p:nvPr/>
            </p:nvSpPr>
            <p:spPr>
              <a:xfrm>
                <a:off x="969871" y="4469275"/>
                <a:ext cx="2144700" cy="2628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7" name="Google Shape;939;p24">
                <a:extLst>
                  <a:ext uri="{FF2B5EF4-FFF2-40B4-BE49-F238E27FC236}">
                    <a16:creationId xmlns:a16="http://schemas.microsoft.com/office/drawing/2014/main" id="{DC313334-42E5-31ED-305C-0E8EA9DF9EAA}"/>
                  </a:ext>
                </a:extLst>
              </p:cNvPr>
              <p:cNvGrpSpPr/>
              <p:nvPr/>
            </p:nvGrpSpPr>
            <p:grpSpPr>
              <a:xfrm>
                <a:off x="1381193" y="1563987"/>
                <a:ext cx="1975185" cy="3075690"/>
                <a:chOff x="-1706116" y="1212974"/>
                <a:chExt cx="2259937" cy="3519097"/>
              </a:xfrm>
            </p:grpSpPr>
            <p:sp>
              <p:nvSpPr>
                <p:cNvPr id="238" name="Google Shape;940;p24">
                  <a:extLst>
                    <a:ext uri="{FF2B5EF4-FFF2-40B4-BE49-F238E27FC236}">
                      <a16:creationId xmlns:a16="http://schemas.microsoft.com/office/drawing/2014/main" id="{CFFAEE90-9527-F79C-C498-75FD835D7469}"/>
                    </a:ext>
                  </a:extLst>
                </p:cNvPr>
                <p:cNvSpPr/>
                <p:nvPr/>
              </p:nvSpPr>
              <p:spPr>
                <a:xfrm flipH="1">
                  <a:off x="-742428" y="1731286"/>
                  <a:ext cx="403562" cy="67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33014" extrusionOk="0">
                      <a:moveTo>
                        <a:pt x="14" y="1"/>
                      </a:moveTo>
                      <a:lnTo>
                        <a:pt x="0" y="276"/>
                      </a:lnTo>
                      <a:lnTo>
                        <a:pt x="14" y="1006"/>
                      </a:lnTo>
                      <a:lnTo>
                        <a:pt x="28" y="1530"/>
                      </a:lnTo>
                      <a:lnTo>
                        <a:pt x="69" y="2136"/>
                      </a:lnTo>
                      <a:lnTo>
                        <a:pt x="110" y="2839"/>
                      </a:lnTo>
                      <a:lnTo>
                        <a:pt x="193" y="3624"/>
                      </a:lnTo>
                      <a:lnTo>
                        <a:pt x="289" y="4492"/>
                      </a:lnTo>
                      <a:lnTo>
                        <a:pt x="427" y="5429"/>
                      </a:lnTo>
                      <a:lnTo>
                        <a:pt x="593" y="6435"/>
                      </a:lnTo>
                      <a:lnTo>
                        <a:pt x="799" y="7510"/>
                      </a:lnTo>
                      <a:lnTo>
                        <a:pt x="1047" y="8626"/>
                      </a:lnTo>
                      <a:lnTo>
                        <a:pt x="1185" y="9204"/>
                      </a:lnTo>
                      <a:lnTo>
                        <a:pt x="1350" y="9797"/>
                      </a:lnTo>
                      <a:lnTo>
                        <a:pt x="1516" y="10403"/>
                      </a:lnTo>
                      <a:lnTo>
                        <a:pt x="1695" y="11009"/>
                      </a:lnTo>
                      <a:lnTo>
                        <a:pt x="1888" y="11629"/>
                      </a:lnTo>
                      <a:lnTo>
                        <a:pt x="2094" y="12263"/>
                      </a:lnTo>
                      <a:lnTo>
                        <a:pt x="2315" y="12911"/>
                      </a:lnTo>
                      <a:lnTo>
                        <a:pt x="2549" y="13558"/>
                      </a:lnTo>
                      <a:lnTo>
                        <a:pt x="2797" y="14206"/>
                      </a:lnTo>
                      <a:lnTo>
                        <a:pt x="3073" y="14867"/>
                      </a:lnTo>
                      <a:lnTo>
                        <a:pt x="3362" y="15542"/>
                      </a:lnTo>
                      <a:lnTo>
                        <a:pt x="3665" y="16204"/>
                      </a:lnTo>
                      <a:lnTo>
                        <a:pt x="3982" y="16879"/>
                      </a:lnTo>
                      <a:lnTo>
                        <a:pt x="4313" y="17568"/>
                      </a:lnTo>
                      <a:lnTo>
                        <a:pt x="4671" y="18243"/>
                      </a:lnTo>
                      <a:lnTo>
                        <a:pt x="5043" y="18932"/>
                      </a:lnTo>
                      <a:lnTo>
                        <a:pt x="5443" y="19607"/>
                      </a:lnTo>
                      <a:lnTo>
                        <a:pt x="5856" y="20296"/>
                      </a:lnTo>
                      <a:lnTo>
                        <a:pt x="6297" y="20985"/>
                      </a:lnTo>
                      <a:lnTo>
                        <a:pt x="6751" y="21660"/>
                      </a:lnTo>
                      <a:lnTo>
                        <a:pt x="7234" y="22349"/>
                      </a:lnTo>
                      <a:lnTo>
                        <a:pt x="7730" y="23024"/>
                      </a:lnTo>
                      <a:lnTo>
                        <a:pt x="8253" y="23699"/>
                      </a:lnTo>
                      <a:lnTo>
                        <a:pt x="8804" y="24374"/>
                      </a:lnTo>
                      <a:lnTo>
                        <a:pt x="9369" y="25050"/>
                      </a:lnTo>
                      <a:lnTo>
                        <a:pt x="9962" y="25711"/>
                      </a:lnTo>
                      <a:lnTo>
                        <a:pt x="10582" y="26358"/>
                      </a:lnTo>
                      <a:lnTo>
                        <a:pt x="11216" y="27020"/>
                      </a:lnTo>
                      <a:lnTo>
                        <a:pt x="11891" y="27654"/>
                      </a:lnTo>
                      <a:lnTo>
                        <a:pt x="12580" y="28301"/>
                      </a:lnTo>
                      <a:lnTo>
                        <a:pt x="13296" y="28921"/>
                      </a:lnTo>
                      <a:lnTo>
                        <a:pt x="14054" y="29541"/>
                      </a:lnTo>
                      <a:lnTo>
                        <a:pt x="14826" y="30147"/>
                      </a:lnTo>
                      <a:lnTo>
                        <a:pt x="15625" y="30754"/>
                      </a:lnTo>
                      <a:lnTo>
                        <a:pt x="16451" y="31332"/>
                      </a:lnTo>
                      <a:lnTo>
                        <a:pt x="17319" y="31911"/>
                      </a:lnTo>
                      <a:lnTo>
                        <a:pt x="18201" y="32462"/>
                      </a:lnTo>
                      <a:lnTo>
                        <a:pt x="19124" y="33013"/>
                      </a:lnTo>
                      <a:lnTo>
                        <a:pt x="19813" y="31828"/>
                      </a:lnTo>
                      <a:lnTo>
                        <a:pt x="18932" y="31305"/>
                      </a:lnTo>
                      <a:lnTo>
                        <a:pt x="18064" y="30768"/>
                      </a:lnTo>
                      <a:lnTo>
                        <a:pt x="17237" y="30216"/>
                      </a:lnTo>
                      <a:lnTo>
                        <a:pt x="16438" y="29651"/>
                      </a:lnTo>
                      <a:lnTo>
                        <a:pt x="15666" y="29073"/>
                      </a:lnTo>
                      <a:lnTo>
                        <a:pt x="14922" y="28494"/>
                      </a:lnTo>
                      <a:lnTo>
                        <a:pt x="14206" y="27888"/>
                      </a:lnTo>
                      <a:lnTo>
                        <a:pt x="13503" y="27295"/>
                      </a:lnTo>
                      <a:lnTo>
                        <a:pt x="12842" y="26675"/>
                      </a:lnTo>
                      <a:lnTo>
                        <a:pt x="12194" y="26055"/>
                      </a:lnTo>
                      <a:lnTo>
                        <a:pt x="11574" y="25435"/>
                      </a:lnTo>
                      <a:lnTo>
                        <a:pt x="10981" y="24801"/>
                      </a:lnTo>
                      <a:lnTo>
                        <a:pt x="10417" y="24154"/>
                      </a:lnTo>
                      <a:lnTo>
                        <a:pt x="9865" y="23520"/>
                      </a:lnTo>
                      <a:lnTo>
                        <a:pt x="9342" y="22873"/>
                      </a:lnTo>
                      <a:lnTo>
                        <a:pt x="8832" y="22211"/>
                      </a:lnTo>
                      <a:lnTo>
                        <a:pt x="8350" y="21564"/>
                      </a:lnTo>
                      <a:lnTo>
                        <a:pt x="7895" y="20902"/>
                      </a:lnTo>
                      <a:lnTo>
                        <a:pt x="7454" y="20255"/>
                      </a:lnTo>
                      <a:lnTo>
                        <a:pt x="7027" y="19593"/>
                      </a:lnTo>
                      <a:lnTo>
                        <a:pt x="6627" y="18932"/>
                      </a:lnTo>
                      <a:lnTo>
                        <a:pt x="6242" y="18271"/>
                      </a:lnTo>
                      <a:lnTo>
                        <a:pt x="5883" y="17609"/>
                      </a:lnTo>
                      <a:lnTo>
                        <a:pt x="5539" y="16962"/>
                      </a:lnTo>
                      <a:lnTo>
                        <a:pt x="5208" y="16300"/>
                      </a:lnTo>
                      <a:lnTo>
                        <a:pt x="4905" y="15653"/>
                      </a:lnTo>
                      <a:lnTo>
                        <a:pt x="4616" y="15005"/>
                      </a:lnTo>
                      <a:lnTo>
                        <a:pt x="4340" y="14371"/>
                      </a:lnTo>
                      <a:lnTo>
                        <a:pt x="4078" y="13738"/>
                      </a:lnTo>
                      <a:lnTo>
                        <a:pt x="3830" y="13104"/>
                      </a:lnTo>
                      <a:lnTo>
                        <a:pt x="3610" y="12484"/>
                      </a:lnTo>
                      <a:lnTo>
                        <a:pt x="3390" y="11864"/>
                      </a:lnTo>
                      <a:lnTo>
                        <a:pt x="3197" y="11257"/>
                      </a:lnTo>
                      <a:lnTo>
                        <a:pt x="3004" y="10665"/>
                      </a:lnTo>
                      <a:lnTo>
                        <a:pt x="2838" y="10072"/>
                      </a:lnTo>
                      <a:lnTo>
                        <a:pt x="2673" y="9494"/>
                      </a:lnTo>
                      <a:lnTo>
                        <a:pt x="2522" y="8915"/>
                      </a:lnTo>
                      <a:lnTo>
                        <a:pt x="2384" y="8364"/>
                      </a:lnTo>
                      <a:lnTo>
                        <a:pt x="2149" y="7289"/>
                      </a:lnTo>
                      <a:lnTo>
                        <a:pt x="1943" y="6256"/>
                      </a:lnTo>
                      <a:lnTo>
                        <a:pt x="1777" y="5291"/>
                      </a:lnTo>
                      <a:lnTo>
                        <a:pt x="1653" y="4396"/>
                      </a:lnTo>
                      <a:lnTo>
                        <a:pt x="1557" y="3555"/>
                      </a:lnTo>
                      <a:lnTo>
                        <a:pt x="1474" y="2798"/>
                      </a:lnTo>
                      <a:lnTo>
                        <a:pt x="1433" y="2122"/>
                      </a:lnTo>
                      <a:lnTo>
                        <a:pt x="1392" y="1530"/>
                      </a:lnTo>
                      <a:lnTo>
                        <a:pt x="1378" y="1034"/>
                      </a:lnTo>
                      <a:lnTo>
                        <a:pt x="1364" y="345"/>
                      </a:lnTo>
                      <a:lnTo>
                        <a:pt x="1378" y="69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941;p24">
                  <a:extLst>
                    <a:ext uri="{FF2B5EF4-FFF2-40B4-BE49-F238E27FC236}">
                      <a16:creationId xmlns:a16="http://schemas.microsoft.com/office/drawing/2014/main" id="{28699B68-8C44-5B4D-C40C-7D7124D5AB11}"/>
                    </a:ext>
                  </a:extLst>
                </p:cNvPr>
                <p:cNvSpPr/>
                <p:nvPr/>
              </p:nvSpPr>
              <p:spPr>
                <a:xfrm flipH="1">
                  <a:off x="-526614" y="1241875"/>
                  <a:ext cx="312641" cy="30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0" h="15198" extrusionOk="0">
                      <a:moveTo>
                        <a:pt x="9756" y="0"/>
                      </a:moveTo>
                      <a:lnTo>
                        <a:pt x="1" y="5828"/>
                      </a:lnTo>
                      <a:lnTo>
                        <a:pt x="5581" y="15198"/>
                      </a:lnTo>
                      <a:lnTo>
                        <a:pt x="15350" y="9369"/>
                      </a:lnTo>
                      <a:lnTo>
                        <a:pt x="9756" y="0"/>
                      </a:lnTo>
                      <a:close/>
                    </a:path>
                  </a:pathLst>
                </a:custGeom>
                <a:solidFill>
                  <a:srgbClr val="9294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942;p24">
                  <a:extLst>
                    <a:ext uri="{FF2B5EF4-FFF2-40B4-BE49-F238E27FC236}">
                      <a16:creationId xmlns:a16="http://schemas.microsoft.com/office/drawing/2014/main" id="{D02E706A-4E7F-C2AA-FFE4-F6AE878E6B48}"/>
                    </a:ext>
                  </a:extLst>
                </p:cNvPr>
                <p:cNvSpPr/>
                <p:nvPr/>
              </p:nvSpPr>
              <p:spPr>
                <a:xfrm flipH="1">
                  <a:off x="-1475719" y="2713488"/>
                  <a:ext cx="757447" cy="238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9" h="11699" extrusionOk="0">
                      <a:moveTo>
                        <a:pt x="37188" y="1"/>
                      </a:moveTo>
                      <a:lnTo>
                        <a:pt x="33124" y="1351"/>
                      </a:lnTo>
                      <a:lnTo>
                        <a:pt x="33082" y="1254"/>
                      </a:lnTo>
                      <a:lnTo>
                        <a:pt x="31897" y="1640"/>
                      </a:lnTo>
                      <a:lnTo>
                        <a:pt x="31622" y="2012"/>
                      </a:lnTo>
                      <a:lnTo>
                        <a:pt x="31319" y="2370"/>
                      </a:lnTo>
                      <a:lnTo>
                        <a:pt x="30988" y="2729"/>
                      </a:lnTo>
                      <a:lnTo>
                        <a:pt x="30644" y="3087"/>
                      </a:lnTo>
                      <a:lnTo>
                        <a:pt x="30285" y="3431"/>
                      </a:lnTo>
                      <a:lnTo>
                        <a:pt x="29900" y="3776"/>
                      </a:lnTo>
                      <a:lnTo>
                        <a:pt x="29500" y="4107"/>
                      </a:lnTo>
                      <a:lnTo>
                        <a:pt x="29100" y="4437"/>
                      </a:lnTo>
                      <a:lnTo>
                        <a:pt x="28673" y="4754"/>
                      </a:lnTo>
                      <a:lnTo>
                        <a:pt x="28246" y="5071"/>
                      </a:lnTo>
                      <a:lnTo>
                        <a:pt x="27819" y="5374"/>
                      </a:lnTo>
                      <a:lnTo>
                        <a:pt x="27378" y="5664"/>
                      </a:lnTo>
                      <a:lnTo>
                        <a:pt x="26496" y="6215"/>
                      </a:lnTo>
                      <a:lnTo>
                        <a:pt x="25642" y="6738"/>
                      </a:lnTo>
                      <a:lnTo>
                        <a:pt x="24815" y="7207"/>
                      </a:lnTo>
                      <a:lnTo>
                        <a:pt x="24044" y="7620"/>
                      </a:lnTo>
                      <a:lnTo>
                        <a:pt x="23327" y="7992"/>
                      </a:lnTo>
                      <a:lnTo>
                        <a:pt x="22707" y="8295"/>
                      </a:lnTo>
                      <a:lnTo>
                        <a:pt x="21812" y="8722"/>
                      </a:lnTo>
                      <a:lnTo>
                        <a:pt x="21467" y="8860"/>
                      </a:lnTo>
                      <a:lnTo>
                        <a:pt x="20461" y="8984"/>
                      </a:lnTo>
                      <a:lnTo>
                        <a:pt x="19483" y="9094"/>
                      </a:lnTo>
                      <a:lnTo>
                        <a:pt x="18519" y="9177"/>
                      </a:lnTo>
                      <a:lnTo>
                        <a:pt x="17582" y="9246"/>
                      </a:lnTo>
                      <a:lnTo>
                        <a:pt x="16672" y="9287"/>
                      </a:lnTo>
                      <a:lnTo>
                        <a:pt x="15790" y="9315"/>
                      </a:lnTo>
                      <a:lnTo>
                        <a:pt x="14922" y="9329"/>
                      </a:lnTo>
                      <a:lnTo>
                        <a:pt x="14096" y="9329"/>
                      </a:lnTo>
                      <a:lnTo>
                        <a:pt x="13283" y="9315"/>
                      </a:lnTo>
                      <a:lnTo>
                        <a:pt x="12497" y="9287"/>
                      </a:lnTo>
                      <a:lnTo>
                        <a:pt x="11726" y="9232"/>
                      </a:lnTo>
                      <a:lnTo>
                        <a:pt x="10996" y="9177"/>
                      </a:lnTo>
                      <a:lnTo>
                        <a:pt x="10279" y="9108"/>
                      </a:lnTo>
                      <a:lnTo>
                        <a:pt x="9590" y="9025"/>
                      </a:lnTo>
                      <a:lnTo>
                        <a:pt x="8915" y="8943"/>
                      </a:lnTo>
                      <a:lnTo>
                        <a:pt x="8281" y="8846"/>
                      </a:lnTo>
                      <a:lnTo>
                        <a:pt x="7647" y="8736"/>
                      </a:lnTo>
                      <a:lnTo>
                        <a:pt x="7055" y="8612"/>
                      </a:lnTo>
                      <a:lnTo>
                        <a:pt x="6476" y="8488"/>
                      </a:lnTo>
                      <a:lnTo>
                        <a:pt x="5925" y="8364"/>
                      </a:lnTo>
                      <a:lnTo>
                        <a:pt x="5402" y="8226"/>
                      </a:lnTo>
                      <a:lnTo>
                        <a:pt x="4892" y="8088"/>
                      </a:lnTo>
                      <a:lnTo>
                        <a:pt x="4396" y="7951"/>
                      </a:lnTo>
                      <a:lnTo>
                        <a:pt x="3941" y="7799"/>
                      </a:lnTo>
                      <a:lnTo>
                        <a:pt x="3500" y="7648"/>
                      </a:lnTo>
                      <a:lnTo>
                        <a:pt x="3073" y="7496"/>
                      </a:lnTo>
                      <a:lnTo>
                        <a:pt x="2301" y="7207"/>
                      </a:lnTo>
                      <a:lnTo>
                        <a:pt x="1613" y="6904"/>
                      </a:lnTo>
                      <a:lnTo>
                        <a:pt x="992" y="6614"/>
                      </a:lnTo>
                      <a:lnTo>
                        <a:pt x="0" y="7606"/>
                      </a:lnTo>
                      <a:lnTo>
                        <a:pt x="496" y="7840"/>
                      </a:lnTo>
                      <a:lnTo>
                        <a:pt x="979" y="8061"/>
                      </a:lnTo>
                      <a:lnTo>
                        <a:pt x="1475" y="8281"/>
                      </a:lnTo>
                      <a:lnTo>
                        <a:pt x="1957" y="8488"/>
                      </a:lnTo>
                      <a:lnTo>
                        <a:pt x="2949" y="8874"/>
                      </a:lnTo>
                      <a:lnTo>
                        <a:pt x="3927" y="9246"/>
                      </a:lnTo>
                      <a:lnTo>
                        <a:pt x="4919" y="9563"/>
                      </a:lnTo>
                      <a:lnTo>
                        <a:pt x="5898" y="9866"/>
                      </a:lnTo>
                      <a:lnTo>
                        <a:pt x="6876" y="10141"/>
                      </a:lnTo>
                      <a:lnTo>
                        <a:pt x="7840" y="10376"/>
                      </a:lnTo>
                      <a:lnTo>
                        <a:pt x="8805" y="10596"/>
                      </a:lnTo>
                      <a:lnTo>
                        <a:pt x="9742" y="10789"/>
                      </a:lnTo>
                      <a:lnTo>
                        <a:pt x="10665" y="10968"/>
                      </a:lnTo>
                      <a:lnTo>
                        <a:pt x="11588" y="11106"/>
                      </a:lnTo>
                      <a:lnTo>
                        <a:pt x="12470" y="11244"/>
                      </a:lnTo>
                      <a:lnTo>
                        <a:pt x="13338" y="11354"/>
                      </a:lnTo>
                      <a:lnTo>
                        <a:pt x="14178" y="11437"/>
                      </a:lnTo>
                      <a:lnTo>
                        <a:pt x="14991" y="11519"/>
                      </a:lnTo>
                      <a:lnTo>
                        <a:pt x="15777" y="11574"/>
                      </a:lnTo>
                      <a:lnTo>
                        <a:pt x="16521" y="11616"/>
                      </a:lnTo>
                      <a:lnTo>
                        <a:pt x="17237" y="11657"/>
                      </a:lnTo>
                      <a:lnTo>
                        <a:pt x="17926" y="11671"/>
                      </a:lnTo>
                      <a:lnTo>
                        <a:pt x="19152" y="11698"/>
                      </a:lnTo>
                      <a:lnTo>
                        <a:pt x="20200" y="11685"/>
                      </a:lnTo>
                      <a:lnTo>
                        <a:pt x="21054" y="11657"/>
                      </a:lnTo>
                      <a:lnTo>
                        <a:pt x="21688" y="11630"/>
                      </a:lnTo>
                      <a:lnTo>
                        <a:pt x="22225" y="11588"/>
                      </a:lnTo>
                      <a:lnTo>
                        <a:pt x="23148" y="11230"/>
                      </a:lnTo>
                      <a:lnTo>
                        <a:pt x="24030" y="10858"/>
                      </a:lnTo>
                      <a:lnTo>
                        <a:pt x="24884" y="10472"/>
                      </a:lnTo>
                      <a:lnTo>
                        <a:pt x="25697" y="10100"/>
                      </a:lnTo>
                      <a:lnTo>
                        <a:pt x="26469" y="9714"/>
                      </a:lnTo>
                      <a:lnTo>
                        <a:pt x="27213" y="9342"/>
                      </a:lnTo>
                      <a:lnTo>
                        <a:pt x="27915" y="8957"/>
                      </a:lnTo>
                      <a:lnTo>
                        <a:pt x="28591" y="8571"/>
                      </a:lnTo>
                      <a:lnTo>
                        <a:pt x="29238" y="8171"/>
                      </a:lnTo>
                      <a:lnTo>
                        <a:pt x="29844" y="7785"/>
                      </a:lnTo>
                      <a:lnTo>
                        <a:pt x="30437" y="7400"/>
                      </a:lnTo>
                      <a:lnTo>
                        <a:pt x="30988" y="7014"/>
                      </a:lnTo>
                      <a:lnTo>
                        <a:pt x="31498" y="6628"/>
                      </a:lnTo>
                      <a:lnTo>
                        <a:pt x="31994" y="6242"/>
                      </a:lnTo>
                      <a:lnTo>
                        <a:pt x="32462" y="5856"/>
                      </a:lnTo>
                      <a:lnTo>
                        <a:pt x="32903" y="5471"/>
                      </a:lnTo>
                      <a:lnTo>
                        <a:pt x="33330" y="5099"/>
                      </a:lnTo>
                      <a:lnTo>
                        <a:pt x="33716" y="4713"/>
                      </a:lnTo>
                      <a:lnTo>
                        <a:pt x="34088" y="4341"/>
                      </a:lnTo>
                      <a:lnTo>
                        <a:pt x="34433" y="3969"/>
                      </a:lnTo>
                      <a:lnTo>
                        <a:pt x="34763" y="3611"/>
                      </a:lnTo>
                      <a:lnTo>
                        <a:pt x="35066" y="3252"/>
                      </a:lnTo>
                      <a:lnTo>
                        <a:pt x="35356" y="2894"/>
                      </a:lnTo>
                      <a:lnTo>
                        <a:pt x="35618" y="2536"/>
                      </a:lnTo>
                      <a:lnTo>
                        <a:pt x="35866" y="2191"/>
                      </a:lnTo>
                      <a:lnTo>
                        <a:pt x="36100" y="1861"/>
                      </a:lnTo>
                      <a:lnTo>
                        <a:pt x="36320" y="1530"/>
                      </a:lnTo>
                      <a:lnTo>
                        <a:pt x="36513" y="1199"/>
                      </a:lnTo>
                      <a:lnTo>
                        <a:pt x="36885" y="579"/>
                      </a:lnTo>
                      <a:lnTo>
                        <a:pt x="37188" y="1"/>
                      </a:lnTo>
                      <a:close/>
                    </a:path>
                  </a:pathLst>
                </a:custGeom>
                <a:solidFill>
                  <a:srgbClr val="EFB4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943;p24">
                  <a:extLst>
                    <a:ext uri="{FF2B5EF4-FFF2-40B4-BE49-F238E27FC236}">
                      <a16:creationId xmlns:a16="http://schemas.microsoft.com/office/drawing/2014/main" id="{89B3B58E-2C84-1FEF-702A-CEFA390FA28A}"/>
                    </a:ext>
                  </a:extLst>
                </p:cNvPr>
                <p:cNvSpPr/>
                <p:nvPr/>
              </p:nvSpPr>
              <p:spPr>
                <a:xfrm flipH="1">
                  <a:off x="-1699374" y="3368751"/>
                  <a:ext cx="389814" cy="127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9" h="62817" extrusionOk="0">
                      <a:moveTo>
                        <a:pt x="1172" y="1"/>
                      </a:moveTo>
                      <a:lnTo>
                        <a:pt x="593" y="2605"/>
                      </a:lnTo>
                      <a:lnTo>
                        <a:pt x="497" y="2812"/>
                      </a:lnTo>
                      <a:lnTo>
                        <a:pt x="428" y="3005"/>
                      </a:lnTo>
                      <a:lnTo>
                        <a:pt x="290" y="3404"/>
                      </a:lnTo>
                      <a:lnTo>
                        <a:pt x="180" y="3790"/>
                      </a:lnTo>
                      <a:lnTo>
                        <a:pt x="111" y="4190"/>
                      </a:lnTo>
                      <a:lnTo>
                        <a:pt x="56" y="4575"/>
                      </a:lnTo>
                      <a:lnTo>
                        <a:pt x="14" y="4947"/>
                      </a:lnTo>
                      <a:lnTo>
                        <a:pt x="1" y="5292"/>
                      </a:lnTo>
                      <a:lnTo>
                        <a:pt x="1" y="5623"/>
                      </a:lnTo>
                      <a:lnTo>
                        <a:pt x="1" y="5939"/>
                      </a:lnTo>
                      <a:lnTo>
                        <a:pt x="14" y="6215"/>
                      </a:lnTo>
                      <a:lnTo>
                        <a:pt x="69" y="6683"/>
                      </a:lnTo>
                      <a:lnTo>
                        <a:pt x="111" y="6987"/>
                      </a:lnTo>
                      <a:lnTo>
                        <a:pt x="138" y="7083"/>
                      </a:lnTo>
                      <a:lnTo>
                        <a:pt x="331" y="7813"/>
                      </a:lnTo>
                      <a:lnTo>
                        <a:pt x="4203" y="31416"/>
                      </a:lnTo>
                      <a:lnTo>
                        <a:pt x="5250" y="33152"/>
                      </a:lnTo>
                      <a:lnTo>
                        <a:pt x="5553" y="35921"/>
                      </a:lnTo>
                      <a:lnTo>
                        <a:pt x="5829" y="38663"/>
                      </a:lnTo>
                      <a:lnTo>
                        <a:pt x="6063" y="41336"/>
                      </a:lnTo>
                      <a:lnTo>
                        <a:pt x="6283" y="43940"/>
                      </a:lnTo>
                      <a:lnTo>
                        <a:pt x="6463" y="46434"/>
                      </a:lnTo>
                      <a:lnTo>
                        <a:pt x="6628" y="48831"/>
                      </a:lnTo>
                      <a:lnTo>
                        <a:pt x="6766" y="51091"/>
                      </a:lnTo>
                      <a:lnTo>
                        <a:pt x="6890" y="53185"/>
                      </a:lnTo>
                      <a:lnTo>
                        <a:pt x="6986" y="55114"/>
                      </a:lnTo>
                      <a:lnTo>
                        <a:pt x="7069" y="56850"/>
                      </a:lnTo>
                      <a:lnTo>
                        <a:pt x="7179" y="59647"/>
                      </a:lnTo>
                      <a:lnTo>
                        <a:pt x="7234" y="61452"/>
                      </a:lnTo>
                      <a:lnTo>
                        <a:pt x="7248" y="62086"/>
                      </a:lnTo>
                      <a:lnTo>
                        <a:pt x="9053" y="62238"/>
                      </a:lnTo>
                      <a:lnTo>
                        <a:pt x="9728" y="52400"/>
                      </a:lnTo>
                      <a:lnTo>
                        <a:pt x="9824" y="52248"/>
                      </a:lnTo>
                      <a:lnTo>
                        <a:pt x="9893" y="52083"/>
                      </a:lnTo>
                      <a:lnTo>
                        <a:pt x="9976" y="51904"/>
                      </a:lnTo>
                      <a:lnTo>
                        <a:pt x="10045" y="51711"/>
                      </a:lnTo>
                      <a:lnTo>
                        <a:pt x="10169" y="51298"/>
                      </a:lnTo>
                      <a:lnTo>
                        <a:pt x="10265" y="50857"/>
                      </a:lnTo>
                      <a:lnTo>
                        <a:pt x="10348" y="50402"/>
                      </a:lnTo>
                      <a:lnTo>
                        <a:pt x="10403" y="49934"/>
                      </a:lnTo>
                      <a:lnTo>
                        <a:pt x="10458" y="49465"/>
                      </a:lnTo>
                      <a:lnTo>
                        <a:pt x="10486" y="48997"/>
                      </a:lnTo>
                      <a:lnTo>
                        <a:pt x="10513" y="48556"/>
                      </a:lnTo>
                      <a:lnTo>
                        <a:pt x="10527" y="48142"/>
                      </a:lnTo>
                      <a:lnTo>
                        <a:pt x="10541" y="47440"/>
                      </a:lnTo>
                      <a:lnTo>
                        <a:pt x="10527" y="46957"/>
                      </a:lnTo>
                      <a:lnTo>
                        <a:pt x="10527" y="46778"/>
                      </a:lnTo>
                      <a:lnTo>
                        <a:pt x="9508" y="41846"/>
                      </a:lnTo>
                      <a:lnTo>
                        <a:pt x="9452" y="38498"/>
                      </a:lnTo>
                      <a:lnTo>
                        <a:pt x="9466" y="36624"/>
                      </a:lnTo>
                      <a:lnTo>
                        <a:pt x="9452" y="34695"/>
                      </a:lnTo>
                      <a:lnTo>
                        <a:pt x="9425" y="32752"/>
                      </a:lnTo>
                      <a:lnTo>
                        <a:pt x="9370" y="30823"/>
                      </a:lnTo>
                      <a:lnTo>
                        <a:pt x="9315" y="28908"/>
                      </a:lnTo>
                      <a:lnTo>
                        <a:pt x="9246" y="27034"/>
                      </a:lnTo>
                      <a:lnTo>
                        <a:pt x="9177" y="25229"/>
                      </a:lnTo>
                      <a:lnTo>
                        <a:pt x="9094" y="23521"/>
                      </a:lnTo>
                      <a:lnTo>
                        <a:pt x="8943" y="20476"/>
                      </a:lnTo>
                      <a:lnTo>
                        <a:pt x="8805" y="18078"/>
                      </a:lnTo>
                      <a:lnTo>
                        <a:pt x="8653" y="15942"/>
                      </a:lnTo>
                      <a:lnTo>
                        <a:pt x="10541" y="14592"/>
                      </a:lnTo>
                      <a:lnTo>
                        <a:pt x="10624" y="14868"/>
                      </a:lnTo>
                      <a:lnTo>
                        <a:pt x="10706" y="15198"/>
                      </a:lnTo>
                      <a:lnTo>
                        <a:pt x="10899" y="16053"/>
                      </a:lnTo>
                      <a:lnTo>
                        <a:pt x="11106" y="17100"/>
                      </a:lnTo>
                      <a:lnTo>
                        <a:pt x="11326" y="18312"/>
                      </a:lnTo>
                      <a:lnTo>
                        <a:pt x="11561" y="19635"/>
                      </a:lnTo>
                      <a:lnTo>
                        <a:pt x="11795" y="21040"/>
                      </a:lnTo>
                      <a:lnTo>
                        <a:pt x="12249" y="23948"/>
                      </a:lnTo>
                      <a:lnTo>
                        <a:pt x="12663" y="26745"/>
                      </a:lnTo>
                      <a:lnTo>
                        <a:pt x="13021" y="29101"/>
                      </a:lnTo>
                      <a:lnTo>
                        <a:pt x="13338" y="31360"/>
                      </a:lnTo>
                      <a:lnTo>
                        <a:pt x="15074" y="34791"/>
                      </a:lnTo>
                      <a:lnTo>
                        <a:pt x="15157" y="35549"/>
                      </a:lnTo>
                      <a:lnTo>
                        <a:pt x="15226" y="36376"/>
                      </a:lnTo>
                      <a:lnTo>
                        <a:pt x="15281" y="37258"/>
                      </a:lnTo>
                      <a:lnTo>
                        <a:pt x="15322" y="38208"/>
                      </a:lnTo>
                      <a:lnTo>
                        <a:pt x="15350" y="39186"/>
                      </a:lnTo>
                      <a:lnTo>
                        <a:pt x="15377" y="40220"/>
                      </a:lnTo>
                      <a:lnTo>
                        <a:pt x="15377" y="41295"/>
                      </a:lnTo>
                      <a:lnTo>
                        <a:pt x="15377" y="42397"/>
                      </a:lnTo>
                      <a:lnTo>
                        <a:pt x="15377" y="43513"/>
                      </a:lnTo>
                      <a:lnTo>
                        <a:pt x="15350" y="44656"/>
                      </a:lnTo>
                      <a:lnTo>
                        <a:pt x="15295" y="46985"/>
                      </a:lnTo>
                      <a:lnTo>
                        <a:pt x="15212" y="49314"/>
                      </a:lnTo>
                      <a:lnTo>
                        <a:pt x="15115" y="51587"/>
                      </a:lnTo>
                      <a:lnTo>
                        <a:pt x="15005" y="53792"/>
                      </a:lnTo>
                      <a:lnTo>
                        <a:pt x="14895" y="55844"/>
                      </a:lnTo>
                      <a:lnTo>
                        <a:pt x="14771" y="57705"/>
                      </a:lnTo>
                      <a:lnTo>
                        <a:pt x="14661" y="59344"/>
                      </a:lnTo>
                      <a:lnTo>
                        <a:pt x="14495" y="61728"/>
                      </a:lnTo>
                      <a:lnTo>
                        <a:pt x="14426" y="62610"/>
                      </a:lnTo>
                      <a:lnTo>
                        <a:pt x="16011" y="62816"/>
                      </a:lnTo>
                      <a:lnTo>
                        <a:pt x="16121" y="62403"/>
                      </a:lnTo>
                      <a:lnTo>
                        <a:pt x="16231" y="61866"/>
                      </a:lnTo>
                      <a:lnTo>
                        <a:pt x="16369" y="61218"/>
                      </a:lnTo>
                      <a:lnTo>
                        <a:pt x="16493" y="60488"/>
                      </a:lnTo>
                      <a:lnTo>
                        <a:pt x="16783" y="58862"/>
                      </a:lnTo>
                      <a:lnTo>
                        <a:pt x="17058" y="57153"/>
                      </a:lnTo>
                      <a:lnTo>
                        <a:pt x="17306" y="55541"/>
                      </a:lnTo>
                      <a:lnTo>
                        <a:pt x="17513" y="54164"/>
                      </a:lnTo>
                      <a:lnTo>
                        <a:pt x="17706" y="52868"/>
                      </a:lnTo>
                      <a:lnTo>
                        <a:pt x="17899" y="52427"/>
                      </a:lnTo>
                      <a:lnTo>
                        <a:pt x="18078" y="52014"/>
                      </a:lnTo>
                      <a:lnTo>
                        <a:pt x="18229" y="51601"/>
                      </a:lnTo>
                      <a:lnTo>
                        <a:pt x="18381" y="51201"/>
                      </a:lnTo>
                      <a:lnTo>
                        <a:pt x="18505" y="50802"/>
                      </a:lnTo>
                      <a:lnTo>
                        <a:pt x="18615" y="50430"/>
                      </a:lnTo>
                      <a:lnTo>
                        <a:pt x="18725" y="50058"/>
                      </a:lnTo>
                      <a:lnTo>
                        <a:pt x="18808" y="49699"/>
                      </a:lnTo>
                      <a:lnTo>
                        <a:pt x="18891" y="49355"/>
                      </a:lnTo>
                      <a:lnTo>
                        <a:pt x="18946" y="49024"/>
                      </a:lnTo>
                      <a:lnTo>
                        <a:pt x="19042" y="48404"/>
                      </a:lnTo>
                      <a:lnTo>
                        <a:pt x="19111" y="47825"/>
                      </a:lnTo>
                      <a:lnTo>
                        <a:pt x="19139" y="47302"/>
                      </a:lnTo>
                      <a:lnTo>
                        <a:pt x="19139" y="46847"/>
                      </a:lnTo>
                      <a:lnTo>
                        <a:pt x="19125" y="46434"/>
                      </a:lnTo>
                      <a:lnTo>
                        <a:pt x="19097" y="46089"/>
                      </a:lnTo>
                      <a:lnTo>
                        <a:pt x="19056" y="45786"/>
                      </a:lnTo>
                      <a:lnTo>
                        <a:pt x="19015" y="45566"/>
                      </a:lnTo>
                      <a:lnTo>
                        <a:pt x="18987" y="45401"/>
                      </a:lnTo>
                      <a:lnTo>
                        <a:pt x="18946" y="45263"/>
                      </a:lnTo>
                      <a:lnTo>
                        <a:pt x="18505" y="42865"/>
                      </a:lnTo>
                      <a:lnTo>
                        <a:pt x="18615" y="40247"/>
                      </a:lnTo>
                      <a:lnTo>
                        <a:pt x="18698" y="37712"/>
                      </a:lnTo>
                      <a:lnTo>
                        <a:pt x="18753" y="35301"/>
                      </a:lnTo>
                      <a:lnTo>
                        <a:pt x="18780" y="32986"/>
                      </a:lnTo>
                      <a:lnTo>
                        <a:pt x="18794" y="30768"/>
                      </a:lnTo>
                      <a:lnTo>
                        <a:pt x="18780" y="28646"/>
                      </a:lnTo>
                      <a:lnTo>
                        <a:pt x="18739" y="26621"/>
                      </a:lnTo>
                      <a:lnTo>
                        <a:pt x="18684" y="24705"/>
                      </a:lnTo>
                      <a:lnTo>
                        <a:pt x="18615" y="22873"/>
                      </a:lnTo>
                      <a:lnTo>
                        <a:pt x="18519" y="21137"/>
                      </a:lnTo>
                      <a:lnTo>
                        <a:pt x="18422" y="19497"/>
                      </a:lnTo>
                      <a:lnTo>
                        <a:pt x="18312" y="17940"/>
                      </a:lnTo>
                      <a:lnTo>
                        <a:pt x="18188" y="16480"/>
                      </a:lnTo>
                      <a:lnTo>
                        <a:pt x="18050" y="15102"/>
                      </a:lnTo>
                      <a:lnTo>
                        <a:pt x="17912" y="13821"/>
                      </a:lnTo>
                      <a:lnTo>
                        <a:pt x="17761" y="12608"/>
                      </a:lnTo>
                      <a:lnTo>
                        <a:pt x="17609" y="11492"/>
                      </a:lnTo>
                      <a:lnTo>
                        <a:pt x="17458" y="10459"/>
                      </a:lnTo>
                      <a:lnTo>
                        <a:pt x="17306" y="9508"/>
                      </a:lnTo>
                      <a:lnTo>
                        <a:pt x="17155" y="8626"/>
                      </a:lnTo>
                      <a:lnTo>
                        <a:pt x="17003" y="7827"/>
                      </a:lnTo>
                      <a:lnTo>
                        <a:pt x="16865" y="7111"/>
                      </a:lnTo>
                      <a:lnTo>
                        <a:pt x="16727" y="6463"/>
                      </a:lnTo>
                      <a:lnTo>
                        <a:pt x="16590" y="5884"/>
                      </a:lnTo>
                      <a:lnTo>
                        <a:pt x="16355" y="4961"/>
                      </a:lnTo>
                      <a:lnTo>
                        <a:pt x="16176" y="4314"/>
                      </a:lnTo>
                      <a:lnTo>
                        <a:pt x="16052" y="3928"/>
                      </a:lnTo>
                      <a:lnTo>
                        <a:pt x="16011" y="3804"/>
                      </a:lnTo>
                      <a:lnTo>
                        <a:pt x="15515" y="3473"/>
                      </a:lnTo>
                      <a:lnTo>
                        <a:pt x="14991" y="3170"/>
                      </a:lnTo>
                      <a:lnTo>
                        <a:pt x="14454" y="2881"/>
                      </a:lnTo>
                      <a:lnTo>
                        <a:pt x="13889" y="2605"/>
                      </a:lnTo>
                      <a:lnTo>
                        <a:pt x="13310" y="2357"/>
                      </a:lnTo>
                      <a:lnTo>
                        <a:pt x="12718" y="2123"/>
                      </a:lnTo>
                      <a:lnTo>
                        <a:pt x="12125" y="1902"/>
                      </a:lnTo>
                      <a:lnTo>
                        <a:pt x="11519" y="1696"/>
                      </a:lnTo>
                      <a:lnTo>
                        <a:pt x="10899" y="1503"/>
                      </a:lnTo>
                      <a:lnTo>
                        <a:pt x="10279" y="1337"/>
                      </a:lnTo>
                      <a:lnTo>
                        <a:pt x="9659" y="1172"/>
                      </a:lnTo>
                      <a:lnTo>
                        <a:pt x="9039" y="1021"/>
                      </a:lnTo>
                      <a:lnTo>
                        <a:pt x="8433" y="897"/>
                      </a:lnTo>
                      <a:lnTo>
                        <a:pt x="7827" y="773"/>
                      </a:lnTo>
                      <a:lnTo>
                        <a:pt x="7234" y="662"/>
                      </a:lnTo>
                      <a:lnTo>
                        <a:pt x="6655" y="566"/>
                      </a:lnTo>
                      <a:lnTo>
                        <a:pt x="5539" y="387"/>
                      </a:lnTo>
                      <a:lnTo>
                        <a:pt x="4506" y="263"/>
                      </a:lnTo>
                      <a:lnTo>
                        <a:pt x="3569" y="166"/>
                      </a:lnTo>
                      <a:lnTo>
                        <a:pt x="2756" y="97"/>
                      </a:lnTo>
                      <a:lnTo>
                        <a:pt x="2095" y="56"/>
                      </a:lnTo>
                      <a:lnTo>
                        <a:pt x="1599" y="29"/>
                      </a:lnTo>
                      <a:lnTo>
                        <a:pt x="11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944;p24">
                  <a:extLst>
                    <a:ext uri="{FF2B5EF4-FFF2-40B4-BE49-F238E27FC236}">
                      <a16:creationId xmlns:a16="http://schemas.microsoft.com/office/drawing/2014/main" id="{ECC28002-4F5C-4D35-B2E9-F13194876572}"/>
                    </a:ext>
                  </a:extLst>
                </p:cNvPr>
                <p:cNvSpPr/>
                <p:nvPr/>
              </p:nvSpPr>
              <p:spPr>
                <a:xfrm flipH="1">
                  <a:off x="-1676094" y="2637436"/>
                  <a:ext cx="347734" cy="832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3" h="40881" extrusionOk="0">
                      <a:moveTo>
                        <a:pt x="8529" y="1"/>
                      </a:moveTo>
                      <a:lnTo>
                        <a:pt x="1" y="6945"/>
                      </a:lnTo>
                      <a:lnTo>
                        <a:pt x="1" y="15846"/>
                      </a:lnTo>
                      <a:lnTo>
                        <a:pt x="1" y="36596"/>
                      </a:lnTo>
                      <a:lnTo>
                        <a:pt x="15639" y="40881"/>
                      </a:lnTo>
                      <a:lnTo>
                        <a:pt x="13724" y="30341"/>
                      </a:lnTo>
                      <a:lnTo>
                        <a:pt x="13765" y="30093"/>
                      </a:lnTo>
                      <a:lnTo>
                        <a:pt x="13889" y="29376"/>
                      </a:lnTo>
                      <a:lnTo>
                        <a:pt x="13958" y="28894"/>
                      </a:lnTo>
                      <a:lnTo>
                        <a:pt x="14027" y="28329"/>
                      </a:lnTo>
                      <a:lnTo>
                        <a:pt x="14096" y="27709"/>
                      </a:lnTo>
                      <a:lnTo>
                        <a:pt x="14165" y="27034"/>
                      </a:lnTo>
                      <a:lnTo>
                        <a:pt x="14220" y="26331"/>
                      </a:lnTo>
                      <a:lnTo>
                        <a:pt x="14248" y="25601"/>
                      </a:lnTo>
                      <a:lnTo>
                        <a:pt x="14275" y="24871"/>
                      </a:lnTo>
                      <a:lnTo>
                        <a:pt x="14261" y="24140"/>
                      </a:lnTo>
                      <a:lnTo>
                        <a:pt x="14248" y="23782"/>
                      </a:lnTo>
                      <a:lnTo>
                        <a:pt x="14220" y="23424"/>
                      </a:lnTo>
                      <a:lnTo>
                        <a:pt x="14179" y="23079"/>
                      </a:lnTo>
                      <a:lnTo>
                        <a:pt x="14137" y="22735"/>
                      </a:lnTo>
                      <a:lnTo>
                        <a:pt x="14082" y="22404"/>
                      </a:lnTo>
                      <a:lnTo>
                        <a:pt x="14027" y="22087"/>
                      </a:lnTo>
                      <a:lnTo>
                        <a:pt x="13944" y="21784"/>
                      </a:lnTo>
                      <a:lnTo>
                        <a:pt x="13862" y="21509"/>
                      </a:lnTo>
                      <a:lnTo>
                        <a:pt x="13944" y="21357"/>
                      </a:lnTo>
                      <a:lnTo>
                        <a:pt x="14192" y="20916"/>
                      </a:lnTo>
                      <a:lnTo>
                        <a:pt x="14537" y="20227"/>
                      </a:lnTo>
                      <a:lnTo>
                        <a:pt x="14744" y="19800"/>
                      </a:lnTo>
                      <a:lnTo>
                        <a:pt x="14964" y="19318"/>
                      </a:lnTo>
                      <a:lnTo>
                        <a:pt x="15184" y="18794"/>
                      </a:lnTo>
                      <a:lnTo>
                        <a:pt x="15419" y="18216"/>
                      </a:lnTo>
                      <a:lnTo>
                        <a:pt x="15667" y="17609"/>
                      </a:lnTo>
                      <a:lnTo>
                        <a:pt x="15887" y="16962"/>
                      </a:lnTo>
                      <a:lnTo>
                        <a:pt x="16121" y="16287"/>
                      </a:lnTo>
                      <a:lnTo>
                        <a:pt x="16328" y="15584"/>
                      </a:lnTo>
                      <a:lnTo>
                        <a:pt x="16521" y="14854"/>
                      </a:lnTo>
                      <a:lnTo>
                        <a:pt x="16686" y="14110"/>
                      </a:lnTo>
                      <a:lnTo>
                        <a:pt x="16838" y="13352"/>
                      </a:lnTo>
                      <a:lnTo>
                        <a:pt x="16893" y="12966"/>
                      </a:lnTo>
                      <a:lnTo>
                        <a:pt x="16948" y="12567"/>
                      </a:lnTo>
                      <a:lnTo>
                        <a:pt x="16989" y="12181"/>
                      </a:lnTo>
                      <a:lnTo>
                        <a:pt x="17031" y="11795"/>
                      </a:lnTo>
                      <a:lnTo>
                        <a:pt x="17058" y="11395"/>
                      </a:lnTo>
                      <a:lnTo>
                        <a:pt x="17072" y="10996"/>
                      </a:lnTo>
                      <a:lnTo>
                        <a:pt x="17072" y="10610"/>
                      </a:lnTo>
                      <a:lnTo>
                        <a:pt x="17058" y="10210"/>
                      </a:lnTo>
                      <a:lnTo>
                        <a:pt x="17045" y="9825"/>
                      </a:lnTo>
                      <a:lnTo>
                        <a:pt x="17003" y="9439"/>
                      </a:lnTo>
                      <a:lnTo>
                        <a:pt x="16962" y="9039"/>
                      </a:lnTo>
                      <a:lnTo>
                        <a:pt x="16893" y="8653"/>
                      </a:lnTo>
                      <a:lnTo>
                        <a:pt x="16824" y="8268"/>
                      </a:lnTo>
                      <a:lnTo>
                        <a:pt x="16728" y="7896"/>
                      </a:lnTo>
                      <a:lnTo>
                        <a:pt x="16617" y="7524"/>
                      </a:lnTo>
                      <a:lnTo>
                        <a:pt x="16493" y="7152"/>
                      </a:lnTo>
                      <a:lnTo>
                        <a:pt x="16356" y="6780"/>
                      </a:lnTo>
                      <a:lnTo>
                        <a:pt x="16204" y="6421"/>
                      </a:lnTo>
                      <a:lnTo>
                        <a:pt x="16025" y="6063"/>
                      </a:lnTo>
                      <a:lnTo>
                        <a:pt x="15832" y="5719"/>
                      </a:lnTo>
                      <a:lnTo>
                        <a:pt x="15612" y="5374"/>
                      </a:lnTo>
                      <a:lnTo>
                        <a:pt x="15377" y="5044"/>
                      </a:lnTo>
                      <a:lnTo>
                        <a:pt x="15129" y="4713"/>
                      </a:lnTo>
                      <a:lnTo>
                        <a:pt x="14854" y="4396"/>
                      </a:lnTo>
                      <a:lnTo>
                        <a:pt x="14551" y="4079"/>
                      </a:lnTo>
                      <a:lnTo>
                        <a:pt x="14234" y="3790"/>
                      </a:lnTo>
                      <a:lnTo>
                        <a:pt x="13889" y="3487"/>
                      </a:lnTo>
                      <a:lnTo>
                        <a:pt x="13531" y="3211"/>
                      </a:lnTo>
                      <a:lnTo>
                        <a:pt x="13145" y="2949"/>
                      </a:lnTo>
                      <a:lnTo>
                        <a:pt x="12732" y="2687"/>
                      </a:lnTo>
                      <a:lnTo>
                        <a:pt x="85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945;p24">
                  <a:extLst>
                    <a:ext uri="{FF2B5EF4-FFF2-40B4-BE49-F238E27FC236}">
                      <a16:creationId xmlns:a16="http://schemas.microsoft.com/office/drawing/2014/main" id="{4BE6BC0B-ED6A-EABB-28A9-3CBA3B5DED4B}"/>
                    </a:ext>
                  </a:extLst>
                </p:cNvPr>
                <p:cNvSpPr/>
                <p:nvPr/>
              </p:nvSpPr>
              <p:spPr>
                <a:xfrm flipH="1">
                  <a:off x="-1676094" y="2637436"/>
                  <a:ext cx="347734" cy="832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3" h="40881" fill="none" extrusionOk="0">
                      <a:moveTo>
                        <a:pt x="1" y="6945"/>
                      </a:moveTo>
                      <a:lnTo>
                        <a:pt x="1" y="15846"/>
                      </a:lnTo>
                      <a:lnTo>
                        <a:pt x="1" y="36596"/>
                      </a:lnTo>
                      <a:lnTo>
                        <a:pt x="15639" y="40881"/>
                      </a:lnTo>
                      <a:lnTo>
                        <a:pt x="13724" y="30341"/>
                      </a:lnTo>
                      <a:lnTo>
                        <a:pt x="13724" y="30341"/>
                      </a:lnTo>
                      <a:lnTo>
                        <a:pt x="13765" y="30093"/>
                      </a:lnTo>
                      <a:lnTo>
                        <a:pt x="13889" y="29376"/>
                      </a:lnTo>
                      <a:lnTo>
                        <a:pt x="13958" y="28894"/>
                      </a:lnTo>
                      <a:lnTo>
                        <a:pt x="14027" y="28329"/>
                      </a:lnTo>
                      <a:lnTo>
                        <a:pt x="14096" y="27709"/>
                      </a:lnTo>
                      <a:lnTo>
                        <a:pt x="14165" y="27034"/>
                      </a:lnTo>
                      <a:lnTo>
                        <a:pt x="14220" y="26331"/>
                      </a:lnTo>
                      <a:lnTo>
                        <a:pt x="14248" y="25601"/>
                      </a:lnTo>
                      <a:lnTo>
                        <a:pt x="14275" y="24871"/>
                      </a:lnTo>
                      <a:lnTo>
                        <a:pt x="14261" y="24140"/>
                      </a:lnTo>
                      <a:lnTo>
                        <a:pt x="14248" y="23782"/>
                      </a:lnTo>
                      <a:lnTo>
                        <a:pt x="14220" y="23424"/>
                      </a:lnTo>
                      <a:lnTo>
                        <a:pt x="14179" y="23079"/>
                      </a:lnTo>
                      <a:lnTo>
                        <a:pt x="14137" y="22735"/>
                      </a:lnTo>
                      <a:lnTo>
                        <a:pt x="14082" y="22404"/>
                      </a:lnTo>
                      <a:lnTo>
                        <a:pt x="14027" y="22087"/>
                      </a:lnTo>
                      <a:lnTo>
                        <a:pt x="13944" y="21784"/>
                      </a:lnTo>
                      <a:lnTo>
                        <a:pt x="13862" y="21509"/>
                      </a:lnTo>
                      <a:lnTo>
                        <a:pt x="13862" y="21509"/>
                      </a:lnTo>
                      <a:lnTo>
                        <a:pt x="13944" y="21357"/>
                      </a:lnTo>
                      <a:lnTo>
                        <a:pt x="14192" y="20916"/>
                      </a:lnTo>
                      <a:lnTo>
                        <a:pt x="14537" y="20227"/>
                      </a:lnTo>
                      <a:lnTo>
                        <a:pt x="14744" y="19800"/>
                      </a:lnTo>
                      <a:lnTo>
                        <a:pt x="14964" y="19318"/>
                      </a:lnTo>
                      <a:lnTo>
                        <a:pt x="15184" y="18794"/>
                      </a:lnTo>
                      <a:lnTo>
                        <a:pt x="15419" y="18216"/>
                      </a:lnTo>
                      <a:lnTo>
                        <a:pt x="15667" y="17609"/>
                      </a:lnTo>
                      <a:lnTo>
                        <a:pt x="15887" y="16962"/>
                      </a:lnTo>
                      <a:lnTo>
                        <a:pt x="16121" y="16287"/>
                      </a:lnTo>
                      <a:lnTo>
                        <a:pt x="16328" y="15584"/>
                      </a:lnTo>
                      <a:lnTo>
                        <a:pt x="16521" y="14854"/>
                      </a:lnTo>
                      <a:lnTo>
                        <a:pt x="16686" y="14110"/>
                      </a:lnTo>
                      <a:lnTo>
                        <a:pt x="16838" y="13352"/>
                      </a:lnTo>
                      <a:lnTo>
                        <a:pt x="16893" y="12966"/>
                      </a:lnTo>
                      <a:lnTo>
                        <a:pt x="16948" y="12567"/>
                      </a:lnTo>
                      <a:lnTo>
                        <a:pt x="16989" y="12181"/>
                      </a:lnTo>
                      <a:lnTo>
                        <a:pt x="17031" y="11795"/>
                      </a:lnTo>
                      <a:lnTo>
                        <a:pt x="17058" y="11395"/>
                      </a:lnTo>
                      <a:lnTo>
                        <a:pt x="17072" y="10996"/>
                      </a:lnTo>
                      <a:lnTo>
                        <a:pt x="17072" y="10610"/>
                      </a:lnTo>
                      <a:lnTo>
                        <a:pt x="17058" y="10210"/>
                      </a:lnTo>
                      <a:lnTo>
                        <a:pt x="17045" y="9825"/>
                      </a:lnTo>
                      <a:lnTo>
                        <a:pt x="17003" y="9439"/>
                      </a:lnTo>
                      <a:lnTo>
                        <a:pt x="16962" y="9039"/>
                      </a:lnTo>
                      <a:lnTo>
                        <a:pt x="16893" y="8653"/>
                      </a:lnTo>
                      <a:lnTo>
                        <a:pt x="16824" y="8268"/>
                      </a:lnTo>
                      <a:lnTo>
                        <a:pt x="16728" y="7896"/>
                      </a:lnTo>
                      <a:lnTo>
                        <a:pt x="16617" y="7524"/>
                      </a:lnTo>
                      <a:lnTo>
                        <a:pt x="16493" y="7152"/>
                      </a:lnTo>
                      <a:lnTo>
                        <a:pt x="16356" y="6780"/>
                      </a:lnTo>
                      <a:lnTo>
                        <a:pt x="16204" y="6421"/>
                      </a:lnTo>
                      <a:lnTo>
                        <a:pt x="16025" y="6063"/>
                      </a:lnTo>
                      <a:lnTo>
                        <a:pt x="15832" y="5719"/>
                      </a:lnTo>
                      <a:lnTo>
                        <a:pt x="15612" y="5374"/>
                      </a:lnTo>
                      <a:lnTo>
                        <a:pt x="15377" y="5044"/>
                      </a:lnTo>
                      <a:lnTo>
                        <a:pt x="15129" y="4713"/>
                      </a:lnTo>
                      <a:lnTo>
                        <a:pt x="14854" y="4396"/>
                      </a:lnTo>
                      <a:lnTo>
                        <a:pt x="14551" y="4079"/>
                      </a:lnTo>
                      <a:lnTo>
                        <a:pt x="14234" y="3790"/>
                      </a:lnTo>
                      <a:lnTo>
                        <a:pt x="13889" y="3487"/>
                      </a:lnTo>
                      <a:lnTo>
                        <a:pt x="13531" y="3211"/>
                      </a:lnTo>
                      <a:lnTo>
                        <a:pt x="13145" y="2949"/>
                      </a:lnTo>
                      <a:lnTo>
                        <a:pt x="12732" y="2687"/>
                      </a:lnTo>
                      <a:lnTo>
                        <a:pt x="8529" y="1"/>
                      </a:lnTo>
                      <a:lnTo>
                        <a:pt x="1" y="694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946;p24">
                  <a:extLst>
                    <a:ext uri="{FF2B5EF4-FFF2-40B4-BE49-F238E27FC236}">
                      <a16:creationId xmlns:a16="http://schemas.microsoft.com/office/drawing/2014/main" id="{CA76ACE4-B049-6C6D-37C1-DF577B896D08}"/>
                    </a:ext>
                  </a:extLst>
                </p:cNvPr>
                <p:cNvSpPr/>
                <p:nvPr/>
              </p:nvSpPr>
              <p:spPr>
                <a:xfrm flipH="1">
                  <a:off x="-670021" y="2361864"/>
                  <a:ext cx="41265" cy="2328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" h="114333" extrusionOk="0">
                      <a:moveTo>
                        <a:pt x="0" y="0"/>
                      </a:moveTo>
                      <a:lnTo>
                        <a:pt x="0" y="114333"/>
                      </a:lnTo>
                      <a:lnTo>
                        <a:pt x="2026" y="114333"/>
                      </a:lnTo>
                      <a:lnTo>
                        <a:pt x="2026" y="0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947;p24">
                  <a:extLst>
                    <a:ext uri="{FF2B5EF4-FFF2-40B4-BE49-F238E27FC236}">
                      <a16:creationId xmlns:a16="http://schemas.microsoft.com/office/drawing/2014/main" id="{470A7173-672C-95C6-9960-D9CD579EAE68}"/>
                    </a:ext>
                  </a:extLst>
                </p:cNvPr>
                <p:cNvSpPr/>
                <p:nvPr/>
              </p:nvSpPr>
              <p:spPr>
                <a:xfrm flipH="1">
                  <a:off x="-722773" y="2361864"/>
                  <a:ext cx="41265" cy="2328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" h="114333" extrusionOk="0">
                      <a:moveTo>
                        <a:pt x="0" y="0"/>
                      </a:moveTo>
                      <a:lnTo>
                        <a:pt x="0" y="114333"/>
                      </a:lnTo>
                      <a:lnTo>
                        <a:pt x="2026" y="114333"/>
                      </a:lnTo>
                      <a:lnTo>
                        <a:pt x="2026" y="0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948;p24">
                  <a:extLst>
                    <a:ext uri="{FF2B5EF4-FFF2-40B4-BE49-F238E27FC236}">
                      <a16:creationId xmlns:a16="http://schemas.microsoft.com/office/drawing/2014/main" id="{B33DD732-C58B-568C-49E7-2EB6CAE0D57E}"/>
                    </a:ext>
                  </a:extLst>
                </p:cNvPr>
                <p:cNvSpPr/>
                <p:nvPr/>
              </p:nvSpPr>
              <p:spPr>
                <a:xfrm flipH="1">
                  <a:off x="-938872" y="1418665"/>
                  <a:ext cx="711152" cy="1305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16" h="64084" extrusionOk="0">
                      <a:moveTo>
                        <a:pt x="1778" y="1"/>
                      </a:moveTo>
                      <a:lnTo>
                        <a:pt x="1" y="937"/>
                      </a:lnTo>
                      <a:lnTo>
                        <a:pt x="33138" y="64083"/>
                      </a:lnTo>
                      <a:lnTo>
                        <a:pt x="34915" y="63146"/>
                      </a:lnTo>
                      <a:lnTo>
                        <a:pt x="1778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949;p24">
                  <a:extLst>
                    <a:ext uri="{FF2B5EF4-FFF2-40B4-BE49-F238E27FC236}">
                      <a16:creationId xmlns:a16="http://schemas.microsoft.com/office/drawing/2014/main" id="{2901A016-3AC6-A918-3D7B-F1FAB7C3B38D}"/>
                    </a:ext>
                  </a:extLst>
                </p:cNvPr>
                <p:cNvSpPr/>
                <p:nvPr/>
              </p:nvSpPr>
              <p:spPr>
                <a:xfrm flipH="1">
                  <a:off x="-778356" y="2268132"/>
                  <a:ext cx="204612" cy="20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6" h="10059" extrusionOk="0">
                      <a:moveTo>
                        <a:pt x="5030" y="0"/>
                      </a:moveTo>
                      <a:lnTo>
                        <a:pt x="4768" y="14"/>
                      </a:lnTo>
                      <a:lnTo>
                        <a:pt x="4520" y="28"/>
                      </a:lnTo>
                      <a:lnTo>
                        <a:pt x="4258" y="69"/>
                      </a:lnTo>
                      <a:lnTo>
                        <a:pt x="4010" y="111"/>
                      </a:lnTo>
                      <a:lnTo>
                        <a:pt x="3776" y="166"/>
                      </a:lnTo>
                      <a:lnTo>
                        <a:pt x="3528" y="235"/>
                      </a:lnTo>
                      <a:lnTo>
                        <a:pt x="3294" y="317"/>
                      </a:lnTo>
                      <a:lnTo>
                        <a:pt x="3073" y="400"/>
                      </a:lnTo>
                      <a:lnTo>
                        <a:pt x="2853" y="496"/>
                      </a:lnTo>
                      <a:lnTo>
                        <a:pt x="2632" y="607"/>
                      </a:lnTo>
                      <a:lnTo>
                        <a:pt x="2426" y="731"/>
                      </a:lnTo>
                      <a:lnTo>
                        <a:pt x="2219" y="868"/>
                      </a:lnTo>
                      <a:lnTo>
                        <a:pt x="2026" y="1006"/>
                      </a:lnTo>
                      <a:lnTo>
                        <a:pt x="1833" y="1158"/>
                      </a:lnTo>
                      <a:lnTo>
                        <a:pt x="1654" y="1309"/>
                      </a:lnTo>
                      <a:lnTo>
                        <a:pt x="1475" y="1475"/>
                      </a:lnTo>
                      <a:lnTo>
                        <a:pt x="1310" y="1654"/>
                      </a:lnTo>
                      <a:lnTo>
                        <a:pt x="1144" y="1833"/>
                      </a:lnTo>
                      <a:lnTo>
                        <a:pt x="993" y="2026"/>
                      </a:lnTo>
                      <a:lnTo>
                        <a:pt x="855" y="2219"/>
                      </a:lnTo>
                      <a:lnTo>
                        <a:pt x="731" y="2425"/>
                      </a:lnTo>
                      <a:lnTo>
                        <a:pt x="607" y="2632"/>
                      </a:lnTo>
                      <a:lnTo>
                        <a:pt x="497" y="2853"/>
                      </a:lnTo>
                      <a:lnTo>
                        <a:pt x="400" y="3073"/>
                      </a:lnTo>
                      <a:lnTo>
                        <a:pt x="304" y="3307"/>
                      </a:lnTo>
                      <a:lnTo>
                        <a:pt x="221" y="3541"/>
                      </a:lnTo>
                      <a:lnTo>
                        <a:pt x="152" y="3776"/>
                      </a:lnTo>
                      <a:lnTo>
                        <a:pt x="97" y="4024"/>
                      </a:lnTo>
                      <a:lnTo>
                        <a:pt x="56" y="4272"/>
                      </a:lnTo>
                      <a:lnTo>
                        <a:pt x="28" y="4520"/>
                      </a:lnTo>
                      <a:lnTo>
                        <a:pt x="1" y="4768"/>
                      </a:lnTo>
                      <a:lnTo>
                        <a:pt x="1" y="5030"/>
                      </a:lnTo>
                      <a:lnTo>
                        <a:pt x="1" y="5291"/>
                      </a:lnTo>
                      <a:lnTo>
                        <a:pt x="28" y="5539"/>
                      </a:lnTo>
                      <a:lnTo>
                        <a:pt x="56" y="5801"/>
                      </a:lnTo>
                      <a:lnTo>
                        <a:pt x="97" y="6049"/>
                      </a:lnTo>
                      <a:lnTo>
                        <a:pt x="152" y="6283"/>
                      </a:lnTo>
                      <a:lnTo>
                        <a:pt x="221" y="6531"/>
                      </a:lnTo>
                      <a:lnTo>
                        <a:pt x="304" y="6752"/>
                      </a:lnTo>
                      <a:lnTo>
                        <a:pt x="400" y="6986"/>
                      </a:lnTo>
                      <a:lnTo>
                        <a:pt x="497" y="7207"/>
                      </a:lnTo>
                      <a:lnTo>
                        <a:pt x="607" y="7427"/>
                      </a:lnTo>
                      <a:lnTo>
                        <a:pt x="731" y="7634"/>
                      </a:lnTo>
                      <a:lnTo>
                        <a:pt x="855" y="7840"/>
                      </a:lnTo>
                      <a:lnTo>
                        <a:pt x="993" y="8033"/>
                      </a:lnTo>
                      <a:lnTo>
                        <a:pt x="1144" y="8226"/>
                      </a:lnTo>
                      <a:lnTo>
                        <a:pt x="1310" y="8405"/>
                      </a:lnTo>
                      <a:lnTo>
                        <a:pt x="1475" y="8584"/>
                      </a:lnTo>
                      <a:lnTo>
                        <a:pt x="1654" y="8750"/>
                      </a:lnTo>
                      <a:lnTo>
                        <a:pt x="1833" y="8901"/>
                      </a:lnTo>
                      <a:lnTo>
                        <a:pt x="2026" y="9053"/>
                      </a:lnTo>
                      <a:lnTo>
                        <a:pt x="2219" y="9191"/>
                      </a:lnTo>
                      <a:lnTo>
                        <a:pt x="2426" y="9328"/>
                      </a:lnTo>
                      <a:lnTo>
                        <a:pt x="2632" y="9452"/>
                      </a:lnTo>
                      <a:lnTo>
                        <a:pt x="2853" y="9563"/>
                      </a:lnTo>
                      <a:lnTo>
                        <a:pt x="3073" y="9659"/>
                      </a:lnTo>
                      <a:lnTo>
                        <a:pt x="3294" y="9755"/>
                      </a:lnTo>
                      <a:lnTo>
                        <a:pt x="3528" y="9824"/>
                      </a:lnTo>
                      <a:lnTo>
                        <a:pt x="3776" y="9893"/>
                      </a:lnTo>
                      <a:lnTo>
                        <a:pt x="4010" y="9948"/>
                      </a:lnTo>
                      <a:lnTo>
                        <a:pt x="4258" y="10003"/>
                      </a:lnTo>
                      <a:lnTo>
                        <a:pt x="4520" y="10031"/>
                      </a:lnTo>
                      <a:lnTo>
                        <a:pt x="4768" y="10045"/>
                      </a:lnTo>
                      <a:lnTo>
                        <a:pt x="5030" y="10059"/>
                      </a:lnTo>
                      <a:lnTo>
                        <a:pt x="5291" y="10045"/>
                      </a:lnTo>
                      <a:lnTo>
                        <a:pt x="5539" y="10031"/>
                      </a:lnTo>
                      <a:lnTo>
                        <a:pt x="5787" y="10003"/>
                      </a:lnTo>
                      <a:lnTo>
                        <a:pt x="6036" y="9948"/>
                      </a:lnTo>
                      <a:lnTo>
                        <a:pt x="6284" y="9893"/>
                      </a:lnTo>
                      <a:lnTo>
                        <a:pt x="6518" y="9824"/>
                      </a:lnTo>
                      <a:lnTo>
                        <a:pt x="6752" y="9755"/>
                      </a:lnTo>
                      <a:lnTo>
                        <a:pt x="6986" y="9659"/>
                      </a:lnTo>
                      <a:lnTo>
                        <a:pt x="7207" y="9563"/>
                      </a:lnTo>
                      <a:lnTo>
                        <a:pt x="7427" y="9452"/>
                      </a:lnTo>
                      <a:lnTo>
                        <a:pt x="7634" y="9328"/>
                      </a:lnTo>
                      <a:lnTo>
                        <a:pt x="7840" y="9191"/>
                      </a:lnTo>
                      <a:lnTo>
                        <a:pt x="8033" y="9053"/>
                      </a:lnTo>
                      <a:lnTo>
                        <a:pt x="8226" y="8901"/>
                      </a:lnTo>
                      <a:lnTo>
                        <a:pt x="8405" y="8750"/>
                      </a:lnTo>
                      <a:lnTo>
                        <a:pt x="8585" y="8584"/>
                      </a:lnTo>
                      <a:lnTo>
                        <a:pt x="8750" y="8405"/>
                      </a:lnTo>
                      <a:lnTo>
                        <a:pt x="8901" y="8226"/>
                      </a:lnTo>
                      <a:lnTo>
                        <a:pt x="9053" y="8033"/>
                      </a:lnTo>
                      <a:lnTo>
                        <a:pt x="9191" y="7840"/>
                      </a:lnTo>
                      <a:lnTo>
                        <a:pt x="9329" y="7634"/>
                      </a:lnTo>
                      <a:lnTo>
                        <a:pt x="9439" y="7427"/>
                      </a:lnTo>
                      <a:lnTo>
                        <a:pt x="9549" y="7207"/>
                      </a:lnTo>
                      <a:lnTo>
                        <a:pt x="9659" y="6986"/>
                      </a:lnTo>
                      <a:lnTo>
                        <a:pt x="9742" y="6752"/>
                      </a:lnTo>
                      <a:lnTo>
                        <a:pt x="9825" y="6531"/>
                      </a:lnTo>
                      <a:lnTo>
                        <a:pt x="9893" y="6283"/>
                      </a:lnTo>
                      <a:lnTo>
                        <a:pt x="9949" y="6049"/>
                      </a:lnTo>
                      <a:lnTo>
                        <a:pt x="9990" y="5801"/>
                      </a:lnTo>
                      <a:lnTo>
                        <a:pt x="10031" y="5539"/>
                      </a:lnTo>
                      <a:lnTo>
                        <a:pt x="10045" y="5291"/>
                      </a:lnTo>
                      <a:lnTo>
                        <a:pt x="10045" y="5030"/>
                      </a:lnTo>
                      <a:lnTo>
                        <a:pt x="10045" y="4768"/>
                      </a:lnTo>
                      <a:lnTo>
                        <a:pt x="10031" y="4520"/>
                      </a:lnTo>
                      <a:lnTo>
                        <a:pt x="9990" y="4272"/>
                      </a:lnTo>
                      <a:lnTo>
                        <a:pt x="9949" y="4024"/>
                      </a:lnTo>
                      <a:lnTo>
                        <a:pt x="9893" y="3776"/>
                      </a:lnTo>
                      <a:lnTo>
                        <a:pt x="9825" y="3541"/>
                      </a:lnTo>
                      <a:lnTo>
                        <a:pt x="9742" y="3307"/>
                      </a:lnTo>
                      <a:lnTo>
                        <a:pt x="9659" y="3073"/>
                      </a:lnTo>
                      <a:lnTo>
                        <a:pt x="9549" y="2853"/>
                      </a:lnTo>
                      <a:lnTo>
                        <a:pt x="9439" y="2632"/>
                      </a:lnTo>
                      <a:lnTo>
                        <a:pt x="9329" y="2425"/>
                      </a:lnTo>
                      <a:lnTo>
                        <a:pt x="9191" y="2219"/>
                      </a:lnTo>
                      <a:lnTo>
                        <a:pt x="9053" y="2026"/>
                      </a:lnTo>
                      <a:lnTo>
                        <a:pt x="8901" y="1833"/>
                      </a:lnTo>
                      <a:lnTo>
                        <a:pt x="8750" y="1654"/>
                      </a:lnTo>
                      <a:lnTo>
                        <a:pt x="8585" y="1475"/>
                      </a:lnTo>
                      <a:lnTo>
                        <a:pt x="8405" y="1309"/>
                      </a:lnTo>
                      <a:lnTo>
                        <a:pt x="8226" y="1158"/>
                      </a:lnTo>
                      <a:lnTo>
                        <a:pt x="8033" y="1006"/>
                      </a:lnTo>
                      <a:lnTo>
                        <a:pt x="7840" y="868"/>
                      </a:lnTo>
                      <a:lnTo>
                        <a:pt x="7634" y="731"/>
                      </a:lnTo>
                      <a:lnTo>
                        <a:pt x="7427" y="607"/>
                      </a:lnTo>
                      <a:lnTo>
                        <a:pt x="7207" y="496"/>
                      </a:lnTo>
                      <a:lnTo>
                        <a:pt x="6986" y="400"/>
                      </a:lnTo>
                      <a:lnTo>
                        <a:pt x="6752" y="317"/>
                      </a:lnTo>
                      <a:lnTo>
                        <a:pt x="6518" y="235"/>
                      </a:lnTo>
                      <a:lnTo>
                        <a:pt x="6284" y="166"/>
                      </a:lnTo>
                      <a:lnTo>
                        <a:pt x="6036" y="111"/>
                      </a:lnTo>
                      <a:lnTo>
                        <a:pt x="5787" y="69"/>
                      </a:lnTo>
                      <a:lnTo>
                        <a:pt x="5539" y="28"/>
                      </a:lnTo>
                      <a:lnTo>
                        <a:pt x="5291" y="14"/>
                      </a:lnTo>
                      <a:lnTo>
                        <a:pt x="5030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950;p24">
                  <a:extLst>
                    <a:ext uri="{FF2B5EF4-FFF2-40B4-BE49-F238E27FC236}">
                      <a16:creationId xmlns:a16="http://schemas.microsoft.com/office/drawing/2014/main" id="{9F5BE9CA-EDDA-FBFE-CDF7-9BC0B1969FD1}"/>
                    </a:ext>
                  </a:extLst>
                </p:cNvPr>
                <p:cNvSpPr/>
                <p:nvPr/>
              </p:nvSpPr>
              <p:spPr>
                <a:xfrm flipH="1">
                  <a:off x="-485919" y="1255338"/>
                  <a:ext cx="266040" cy="316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2" h="15557" extrusionOk="0">
                      <a:moveTo>
                        <a:pt x="5828" y="1"/>
                      </a:moveTo>
                      <a:lnTo>
                        <a:pt x="0" y="3500"/>
                      </a:lnTo>
                      <a:lnTo>
                        <a:pt x="7234" y="15556"/>
                      </a:lnTo>
                      <a:lnTo>
                        <a:pt x="13062" y="12070"/>
                      </a:lnTo>
                      <a:lnTo>
                        <a:pt x="5828" y="1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951;p24">
                  <a:extLst>
                    <a:ext uri="{FF2B5EF4-FFF2-40B4-BE49-F238E27FC236}">
                      <a16:creationId xmlns:a16="http://schemas.microsoft.com/office/drawing/2014/main" id="{78AEF895-CDEE-DEC8-4B73-1929C0BEE201}"/>
                    </a:ext>
                  </a:extLst>
                </p:cNvPr>
                <p:cNvSpPr/>
                <p:nvPr/>
              </p:nvSpPr>
              <p:spPr>
                <a:xfrm flipH="1">
                  <a:off x="-425041" y="1212974"/>
                  <a:ext cx="668767" cy="755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35" h="37078" extrusionOk="0">
                      <a:moveTo>
                        <a:pt x="15528" y="0"/>
                      </a:moveTo>
                      <a:lnTo>
                        <a:pt x="15074" y="14"/>
                      </a:lnTo>
                      <a:lnTo>
                        <a:pt x="14619" y="41"/>
                      </a:lnTo>
                      <a:lnTo>
                        <a:pt x="14164" y="96"/>
                      </a:lnTo>
                      <a:lnTo>
                        <a:pt x="13710" y="165"/>
                      </a:lnTo>
                      <a:lnTo>
                        <a:pt x="13255" y="262"/>
                      </a:lnTo>
                      <a:lnTo>
                        <a:pt x="12800" y="386"/>
                      </a:lnTo>
                      <a:lnTo>
                        <a:pt x="12359" y="537"/>
                      </a:lnTo>
                      <a:lnTo>
                        <a:pt x="11918" y="703"/>
                      </a:lnTo>
                      <a:lnTo>
                        <a:pt x="11478" y="896"/>
                      </a:lnTo>
                      <a:lnTo>
                        <a:pt x="11050" y="1102"/>
                      </a:lnTo>
                      <a:lnTo>
                        <a:pt x="10623" y="1350"/>
                      </a:lnTo>
                      <a:lnTo>
                        <a:pt x="0" y="7730"/>
                      </a:lnTo>
                      <a:lnTo>
                        <a:pt x="17609" y="37077"/>
                      </a:lnTo>
                      <a:lnTo>
                        <a:pt x="28246" y="30712"/>
                      </a:lnTo>
                      <a:lnTo>
                        <a:pt x="28645" y="30450"/>
                      </a:lnTo>
                      <a:lnTo>
                        <a:pt x="29045" y="30174"/>
                      </a:lnTo>
                      <a:lnTo>
                        <a:pt x="29417" y="29871"/>
                      </a:lnTo>
                      <a:lnTo>
                        <a:pt x="29775" y="29568"/>
                      </a:lnTo>
                      <a:lnTo>
                        <a:pt x="30106" y="29238"/>
                      </a:lnTo>
                      <a:lnTo>
                        <a:pt x="30437" y="28893"/>
                      </a:lnTo>
                      <a:lnTo>
                        <a:pt x="30726" y="28549"/>
                      </a:lnTo>
                      <a:lnTo>
                        <a:pt x="31015" y="28177"/>
                      </a:lnTo>
                      <a:lnTo>
                        <a:pt x="31277" y="27805"/>
                      </a:lnTo>
                      <a:lnTo>
                        <a:pt x="31511" y="27419"/>
                      </a:lnTo>
                      <a:lnTo>
                        <a:pt x="31732" y="27019"/>
                      </a:lnTo>
                      <a:lnTo>
                        <a:pt x="31938" y="26606"/>
                      </a:lnTo>
                      <a:lnTo>
                        <a:pt x="32118" y="26193"/>
                      </a:lnTo>
                      <a:lnTo>
                        <a:pt x="32283" y="25765"/>
                      </a:lnTo>
                      <a:lnTo>
                        <a:pt x="32421" y="25338"/>
                      </a:lnTo>
                      <a:lnTo>
                        <a:pt x="32545" y="24897"/>
                      </a:lnTo>
                      <a:lnTo>
                        <a:pt x="32641" y="24457"/>
                      </a:lnTo>
                      <a:lnTo>
                        <a:pt x="32724" y="24016"/>
                      </a:lnTo>
                      <a:lnTo>
                        <a:pt x="32779" y="23561"/>
                      </a:lnTo>
                      <a:lnTo>
                        <a:pt x="32820" y="23106"/>
                      </a:lnTo>
                      <a:lnTo>
                        <a:pt x="32834" y="22652"/>
                      </a:lnTo>
                      <a:lnTo>
                        <a:pt x="32820" y="22197"/>
                      </a:lnTo>
                      <a:lnTo>
                        <a:pt x="32793" y="21742"/>
                      </a:lnTo>
                      <a:lnTo>
                        <a:pt x="32738" y="21287"/>
                      </a:lnTo>
                      <a:lnTo>
                        <a:pt x="32655" y="20833"/>
                      </a:lnTo>
                      <a:lnTo>
                        <a:pt x="32558" y="20378"/>
                      </a:lnTo>
                      <a:lnTo>
                        <a:pt x="32434" y="19923"/>
                      </a:lnTo>
                      <a:lnTo>
                        <a:pt x="32297" y="19483"/>
                      </a:lnTo>
                      <a:lnTo>
                        <a:pt x="32131" y="19042"/>
                      </a:lnTo>
                      <a:lnTo>
                        <a:pt x="31938" y="18601"/>
                      </a:lnTo>
                      <a:lnTo>
                        <a:pt x="31718" y="18174"/>
                      </a:lnTo>
                      <a:lnTo>
                        <a:pt x="31484" y="17746"/>
                      </a:lnTo>
                      <a:lnTo>
                        <a:pt x="23589" y="4588"/>
                      </a:lnTo>
                      <a:lnTo>
                        <a:pt x="23327" y="4175"/>
                      </a:lnTo>
                      <a:lnTo>
                        <a:pt x="23051" y="3789"/>
                      </a:lnTo>
                      <a:lnTo>
                        <a:pt x="22748" y="3403"/>
                      </a:lnTo>
                      <a:lnTo>
                        <a:pt x="22445" y="3059"/>
                      </a:lnTo>
                      <a:lnTo>
                        <a:pt x="22114" y="2714"/>
                      </a:lnTo>
                      <a:lnTo>
                        <a:pt x="21770" y="2397"/>
                      </a:lnTo>
                      <a:lnTo>
                        <a:pt x="21426" y="2094"/>
                      </a:lnTo>
                      <a:lnTo>
                        <a:pt x="21053" y="1819"/>
                      </a:lnTo>
                      <a:lnTo>
                        <a:pt x="20681" y="1557"/>
                      </a:lnTo>
                      <a:lnTo>
                        <a:pt x="20296" y="1309"/>
                      </a:lnTo>
                      <a:lnTo>
                        <a:pt x="19896" y="1088"/>
                      </a:lnTo>
                      <a:lnTo>
                        <a:pt x="19483" y="882"/>
                      </a:lnTo>
                      <a:lnTo>
                        <a:pt x="19069" y="703"/>
                      </a:lnTo>
                      <a:lnTo>
                        <a:pt x="18642" y="537"/>
                      </a:lnTo>
                      <a:lnTo>
                        <a:pt x="18215" y="400"/>
                      </a:lnTo>
                      <a:lnTo>
                        <a:pt x="17774" y="276"/>
                      </a:lnTo>
                      <a:lnTo>
                        <a:pt x="17333" y="179"/>
                      </a:lnTo>
                      <a:lnTo>
                        <a:pt x="16892" y="110"/>
                      </a:lnTo>
                      <a:lnTo>
                        <a:pt x="16438" y="41"/>
                      </a:lnTo>
                      <a:lnTo>
                        <a:pt x="15983" y="14"/>
                      </a:lnTo>
                      <a:lnTo>
                        <a:pt x="15528" y="0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952;p24">
                  <a:extLst>
                    <a:ext uri="{FF2B5EF4-FFF2-40B4-BE49-F238E27FC236}">
                      <a16:creationId xmlns:a16="http://schemas.microsoft.com/office/drawing/2014/main" id="{5835D962-26D2-6613-20EE-2318656C16F2}"/>
                    </a:ext>
                  </a:extLst>
                </p:cNvPr>
                <p:cNvSpPr/>
                <p:nvPr/>
              </p:nvSpPr>
              <p:spPr>
                <a:xfrm flipH="1">
                  <a:off x="-976471" y="2669983"/>
                  <a:ext cx="105544" cy="10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2" h="5182" extrusionOk="0">
                      <a:moveTo>
                        <a:pt x="2591" y="1"/>
                      </a:moveTo>
                      <a:lnTo>
                        <a:pt x="2329" y="15"/>
                      </a:lnTo>
                      <a:lnTo>
                        <a:pt x="2068" y="56"/>
                      </a:lnTo>
                      <a:lnTo>
                        <a:pt x="1820" y="111"/>
                      </a:lnTo>
                      <a:lnTo>
                        <a:pt x="1585" y="208"/>
                      </a:lnTo>
                      <a:lnTo>
                        <a:pt x="1351" y="304"/>
                      </a:lnTo>
                      <a:lnTo>
                        <a:pt x="1144" y="442"/>
                      </a:lnTo>
                      <a:lnTo>
                        <a:pt x="938" y="593"/>
                      </a:lnTo>
                      <a:lnTo>
                        <a:pt x="759" y="759"/>
                      </a:lnTo>
                      <a:lnTo>
                        <a:pt x="593" y="938"/>
                      </a:lnTo>
                      <a:lnTo>
                        <a:pt x="442" y="1145"/>
                      </a:lnTo>
                      <a:lnTo>
                        <a:pt x="318" y="1351"/>
                      </a:lnTo>
                      <a:lnTo>
                        <a:pt x="208" y="1585"/>
                      </a:lnTo>
                      <a:lnTo>
                        <a:pt x="111" y="1820"/>
                      </a:lnTo>
                      <a:lnTo>
                        <a:pt x="56" y="2068"/>
                      </a:lnTo>
                      <a:lnTo>
                        <a:pt x="15" y="2330"/>
                      </a:lnTo>
                      <a:lnTo>
                        <a:pt x="1" y="2591"/>
                      </a:lnTo>
                      <a:lnTo>
                        <a:pt x="15" y="2853"/>
                      </a:lnTo>
                      <a:lnTo>
                        <a:pt x="56" y="3115"/>
                      </a:lnTo>
                      <a:lnTo>
                        <a:pt x="111" y="3363"/>
                      </a:lnTo>
                      <a:lnTo>
                        <a:pt x="208" y="3597"/>
                      </a:lnTo>
                      <a:lnTo>
                        <a:pt x="318" y="3831"/>
                      </a:lnTo>
                      <a:lnTo>
                        <a:pt x="442" y="4038"/>
                      </a:lnTo>
                      <a:lnTo>
                        <a:pt x="593" y="4245"/>
                      </a:lnTo>
                      <a:lnTo>
                        <a:pt x="759" y="4424"/>
                      </a:lnTo>
                      <a:lnTo>
                        <a:pt x="938" y="4589"/>
                      </a:lnTo>
                      <a:lnTo>
                        <a:pt x="1144" y="4741"/>
                      </a:lnTo>
                      <a:lnTo>
                        <a:pt x="1351" y="4865"/>
                      </a:lnTo>
                      <a:lnTo>
                        <a:pt x="1585" y="4975"/>
                      </a:lnTo>
                      <a:lnTo>
                        <a:pt x="1820" y="5071"/>
                      </a:lnTo>
                      <a:lnTo>
                        <a:pt x="2068" y="5127"/>
                      </a:lnTo>
                      <a:lnTo>
                        <a:pt x="2329" y="5168"/>
                      </a:lnTo>
                      <a:lnTo>
                        <a:pt x="2591" y="5182"/>
                      </a:lnTo>
                      <a:lnTo>
                        <a:pt x="2853" y="5168"/>
                      </a:lnTo>
                      <a:lnTo>
                        <a:pt x="3115" y="5127"/>
                      </a:lnTo>
                      <a:lnTo>
                        <a:pt x="3363" y="5071"/>
                      </a:lnTo>
                      <a:lnTo>
                        <a:pt x="3597" y="4975"/>
                      </a:lnTo>
                      <a:lnTo>
                        <a:pt x="3831" y="4865"/>
                      </a:lnTo>
                      <a:lnTo>
                        <a:pt x="4038" y="4741"/>
                      </a:lnTo>
                      <a:lnTo>
                        <a:pt x="4245" y="4589"/>
                      </a:lnTo>
                      <a:lnTo>
                        <a:pt x="4424" y="4424"/>
                      </a:lnTo>
                      <a:lnTo>
                        <a:pt x="4589" y="4245"/>
                      </a:lnTo>
                      <a:lnTo>
                        <a:pt x="4741" y="4038"/>
                      </a:lnTo>
                      <a:lnTo>
                        <a:pt x="4878" y="3831"/>
                      </a:lnTo>
                      <a:lnTo>
                        <a:pt x="4989" y="3597"/>
                      </a:lnTo>
                      <a:lnTo>
                        <a:pt x="5071" y="3363"/>
                      </a:lnTo>
                      <a:lnTo>
                        <a:pt x="5140" y="3115"/>
                      </a:lnTo>
                      <a:lnTo>
                        <a:pt x="5168" y="2853"/>
                      </a:lnTo>
                      <a:lnTo>
                        <a:pt x="5182" y="2591"/>
                      </a:lnTo>
                      <a:lnTo>
                        <a:pt x="5168" y="2330"/>
                      </a:lnTo>
                      <a:lnTo>
                        <a:pt x="5140" y="2068"/>
                      </a:lnTo>
                      <a:lnTo>
                        <a:pt x="5071" y="1820"/>
                      </a:lnTo>
                      <a:lnTo>
                        <a:pt x="4989" y="1585"/>
                      </a:lnTo>
                      <a:lnTo>
                        <a:pt x="4878" y="1351"/>
                      </a:lnTo>
                      <a:lnTo>
                        <a:pt x="4741" y="1145"/>
                      </a:lnTo>
                      <a:lnTo>
                        <a:pt x="4589" y="938"/>
                      </a:lnTo>
                      <a:lnTo>
                        <a:pt x="4424" y="759"/>
                      </a:lnTo>
                      <a:lnTo>
                        <a:pt x="4245" y="593"/>
                      </a:lnTo>
                      <a:lnTo>
                        <a:pt x="4038" y="442"/>
                      </a:lnTo>
                      <a:lnTo>
                        <a:pt x="3831" y="304"/>
                      </a:lnTo>
                      <a:lnTo>
                        <a:pt x="3597" y="208"/>
                      </a:lnTo>
                      <a:lnTo>
                        <a:pt x="3363" y="111"/>
                      </a:lnTo>
                      <a:lnTo>
                        <a:pt x="3115" y="56"/>
                      </a:lnTo>
                      <a:lnTo>
                        <a:pt x="2853" y="15"/>
                      </a:lnTo>
                      <a:lnTo>
                        <a:pt x="2591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953;p24">
                  <a:extLst>
                    <a:ext uri="{FF2B5EF4-FFF2-40B4-BE49-F238E27FC236}">
                      <a16:creationId xmlns:a16="http://schemas.microsoft.com/office/drawing/2014/main" id="{98FE1323-672C-FFF8-FE14-9C16923093D7}"/>
                    </a:ext>
                  </a:extLst>
                </p:cNvPr>
                <p:cNvSpPr/>
                <p:nvPr/>
              </p:nvSpPr>
              <p:spPr>
                <a:xfrm flipH="1">
                  <a:off x="-1067391" y="4648706"/>
                  <a:ext cx="801502" cy="4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2" h="2137" extrusionOk="0">
                      <a:moveTo>
                        <a:pt x="1" y="1"/>
                      </a:moveTo>
                      <a:lnTo>
                        <a:pt x="1" y="2136"/>
                      </a:lnTo>
                      <a:lnTo>
                        <a:pt x="39352" y="2136"/>
                      </a:lnTo>
                      <a:lnTo>
                        <a:pt x="39352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954;p24">
                  <a:extLst>
                    <a:ext uri="{FF2B5EF4-FFF2-40B4-BE49-F238E27FC236}">
                      <a16:creationId xmlns:a16="http://schemas.microsoft.com/office/drawing/2014/main" id="{1F028B62-8AFE-C30B-7B40-1D0D3848C5B9}"/>
                    </a:ext>
                  </a:extLst>
                </p:cNvPr>
                <p:cNvSpPr/>
                <p:nvPr/>
              </p:nvSpPr>
              <p:spPr>
                <a:xfrm flipH="1">
                  <a:off x="-750004" y="2293958"/>
                  <a:ext cx="147909" cy="14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2" h="7262" extrusionOk="0">
                      <a:moveTo>
                        <a:pt x="3638" y="0"/>
                      </a:moveTo>
                      <a:lnTo>
                        <a:pt x="3445" y="14"/>
                      </a:lnTo>
                      <a:lnTo>
                        <a:pt x="3266" y="28"/>
                      </a:lnTo>
                      <a:lnTo>
                        <a:pt x="3087" y="41"/>
                      </a:lnTo>
                      <a:lnTo>
                        <a:pt x="2907" y="83"/>
                      </a:lnTo>
                      <a:lnTo>
                        <a:pt x="2728" y="124"/>
                      </a:lnTo>
                      <a:lnTo>
                        <a:pt x="2549" y="165"/>
                      </a:lnTo>
                      <a:lnTo>
                        <a:pt x="2384" y="221"/>
                      </a:lnTo>
                      <a:lnTo>
                        <a:pt x="2219" y="289"/>
                      </a:lnTo>
                      <a:lnTo>
                        <a:pt x="2053" y="358"/>
                      </a:lnTo>
                      <a:lnTo>
                        <a:pt x="1902" y="441"/>
                      </a:lnTo>
                      <a:lnTo>
                        <a:pt x="1750" y="524"/>
                      </a:lnTo>
                      <a:lnTo>
                        <a:pt x="1598" y="620"/>
                      </a:lnTo>
                      <a:lnTo>
                        <a:pt x="1461" y="730"/>
                      </a:lnTo>
                      <a:lnTo>
                        <a:pt x="1323" y="827"/>
                      </a:lnTo>
                      <a:lnTo>
                        <a:pt x="1185" y="951"/>
                      </a:lnTo>
                      <a:lnTo>
                        <a:pt x="1061" y="1061"/>
                      </a:lnTo>
                      <a:lnTo>
                        <a:pt x="951" y="1199"/>
                      </a:lnTo>
                      <a:lnTo>
                        <a:pt x="827" y="1323"/>
                      </a:lnTo>
                      <a:lnTo>
                        <a:pt x="717" y="1461"/>
                      </a:lnTo>
                      <a:lnTo>
                        <a:pt x="620" y="1598"/>
                      </a:lnTo>
                      <a:lnTo>
                        <a:pt x="524" y="1750"/>
                      </a:lnTo>
                      <a:lnTo>
                        <a:pt x="441" y="1901"/>
                      </a:lnTo>
                      <a:lnTo>
                        <a:pt x="358" y="2067"/>
                      </a:lnTo>
                      <a:lnTo>
                        <a:pt x="290" y="2218"/>
                      </a:lnTo>
                      <a:lnTo>
                        <a:pt x="221" y="2384"/>
                      </a:lnTo>
                      <a:lnTo>
                        <a:pt x="166" y="2549"/>
                      </a:lnTo>
                      <a:lnTo>
                        <a:pt x="110" y="2728"/>
                      </a:lnTo>
                      <a:lnTo>
                        <a:pt x="69" y="2907"/>
                      </a:lnTo>
                      <a:lnTo>
                        <a:pt x="42" y="3086"/>
                      </a:lnTo>
                      <a:lnTo>
                        <a:pt x="14" y="3266"/>
                      </a:lnTo>
                      <a:lnTo>
                        <a:pt x="0" y="3445"/>
                      </a:lnTo>
                      <a:lnTo>
                        <a:pt x="0" y="3638"/>
                      </a:lnTo>
                      <a:lnTo>
                        <a:pt x="0" y="3817"/>
                      </a:lnTo>
                      <a:lnTo>
                        <a:pt x="14" y="4010"/>
                      </a:lnTo>
                      <a:lnTo>
                        <a:pt x="42" y="4189"/>
                      </a:lnTo>
                      <a:lnTo>
                        <a:pt x="69" y="4368"/>
                      </a:lnTo>
                      <a:lnTo>
                        <a:pt x="110" y="4547"/>
                      </a:lnTo>
                      <a:lnTo>
                        <a:pt x="166" y="4712"/>
                      </a:lnTo>
                      <a:lnTo>
                        <a:pt x="221" y="4878"/>
                      </a:lnTo>
                      <a:lnTo>
                        <a:pt x="290" y="5043"/>
                      </a:lnTo>
                      <a:lnTo>
                        <a:pt x="358" y="5208"/>
                      </a:lnTo>
                      <a:lnTo>
                        <a:pt x="441" y="5360"/>
                      </a:lnTo>
                      <a:lnTo>
                        <a:pt x="524" y="5511"/>
                      </a:lnTo>
                      <a:lnTo>
                        <a:pt x="620" y="5663"/>
                      </a:lnTo>
                      <a:lnTo>
                        <a:pt x="717" y="5801"/>
                      </a:lnTo>
                      <a:lnTo>
                        <a:pt x="827" y="5939"/>
                      </a:lnTo>
                      <a:lnTo>
                        <a:pt x="951" y="6076"/>
                      </a:lnTo>
                      <a:lnTo>
                        <a:pt x="1061" y="6200"/>
                      </a:lnTo>
                      <a:lnTo>
                        <a:pt x="1185" y="6324"/>
                      </a:lnTo>
                      <a:lnTo>
                        <a:pt x="1323" y="6435"/>
                      </a:lnTo>
                      <a:lnTo>
                        <a:pt x="1461" y="6545"/>
                      </a:lnTo>
                      <a:lnTo>
                        <a:pt x="1598" y="6641"/>
                      </a:lnTo>
                      <a:lnTo>
                        <a:pt x="1750" y="6738"/>
                      </a:lnTo>
                      <a:lnTo>
                        <a:pt x="1902" y="6834"/>
                      </a:lnTo>
                      <a:lnTo>
                        <a:pt x="2053" y="6903"/>
                      </a:lnTo>
                      <a:lnTo>
                        <a:pt x="2219" y="6986"/>
                      </a:lnTo>
                      <a:lnTo>
                        <a:pt x="2384" y="7041"/>
                      </a:lnTo>
                      <a:lnTo>
                        <a:pt x="2549" y="7110"/>
                      </a:lnTo>
                      <a:lnTo>
                        <a:pt x="2728" y="7151"/>
                      </a:lnTo>
                      <a:lnTo>
                        <a:pt x="2907" y="7192"/>
                      </a:lnTo>
                      <a:lnTo>
                        <a:pt x="3087" y="7220"/>
                      </a:lnTo>
                      <a:lnTo>
                        <a:pt x="3266" y="7247"/>
                      </a:lnTo>
                      <a:lnTo>
                        <a:pt x="3445" y="7261"/>
                      </a:lnTo>
                      <a:lnTo>
                        <a:pt x="3817" y="7261"/>
                      </a:lnTo>
                      <a:lnTo>
                        <a:pt x="4010" y="7247"/>
                      </a:lnTo>
                      <a:lnTo>
                        <a:pt x="4189" y="7220"/>
                      </a:lnTo>
                      <a:lnTo>
                        <a:pt x="4368" y="7192"/>
                      </a:lnTo>
                      <a:lnTo>
                        <a:pt x="4533" y="7151"/>
                      </a:lnTo>
                      <a:lnTo>
                        <a:pt x="4712" y="7110"/>
                      </a:lnTo>
                      <a:lnTo>
                        <a:pt x="4878" y="7041"/>
                      </a:lnTo>
                      <a:lnTo>
                        <a:pt x="5043" y="6986"/>
                      </a:lnTo>
                      <a:lnTo>
                        <a:pt x="5208" y="6903"/>
                      </a:lnTo>
                      <a:lnTo>
                        <a:pt x="5360" y="6834"/>
                      </a:lnTo>
                      <a:lnTo>
                        <a:pt x="5512" y="6738"/>
                      </a:lnTo>
                      <a:lnTo>
                        <a:pt x="5663" y="6641"/>
                      </a:lnTo>
                      <a:lnTo>
                        <a:pt x="5801" y="6545"/>
                      </a:lnTo>
                      <a:lnTo>
                        <a:pt x="5939" y="6435"/>
                      </a:lnTo>
                      <a:lnTo>
                        <a:pt x="6076" y="6324"/>
                      </a:lnTo>
                      <a:lnTo>
                        <a:pt x="6200" y="6200"/>
                      </a:lnTo>
                      <a:lnTo>
                        <a:pt x="6324" y="6076"/>
                      </a:lnTo>
                      <a:lnTo>
                        <a:pt x="6435" y="5939"/>
                      </a:lnTo>
                      <a:lnTo>
                        <a:pt x="6545" y="5801"/>
                      </a:lnTo>
                      <a:lnTo>
                        <a:pt x="6641" y="5663"/>
                      </a:lnTo>
                      <a:lnTo>
                        <a:pt x="6738" y="5511"/>
                      </a:lnTo>
                      <a:lnTo>
                        <a:pt x="6820" y="5360"/>
                      </a:lnTo>
                      <a:lnTo>
                        <a:pt x="6903" y="5208"/>
                      </a:lnTo>
                      <a:lnTo>
                        <a:pt x="6972" y="5043"/>
                      </a:lnTo>
                      <a:lnTo>
                        <a:pt x="7041" y="4878"/>
                      </a:lnTo>
                      <a:lnTo>
                        <a:pt x="7096" y="4712"/>
                      </a:lnTo>
                      <a:lnTo>
                        <a:pt x="7151" y="4547"/>
                      </a:lnTo>
                      <a:lnTo>
                        <a:pt x="7193" y="4368"/>
                      </a:lnTo>
                      <a:lnTo>
                        <a:pt x="7220" y="4189"/>
                      </a:lnTo>
                      <a:lnTo>
                        <a:pt x="7248" y="4010"/>
                      </a:lnTo>
                      <a:lnTo>
                        <a:pt x="7261" y="3817"/>
                      </a:lnTo>
                      <a:lnTo>
                        <a:pt x="7261" y="3638"/>
                      </a:lnTo>
                      <a:lnTo>
                        <a:pt x="7261" y="3445"/>
                      </a:lnTo>
                      <a:lnTo>
                        <a:pt x="7248" y="3266"/>
                      </a:lnTo>
                      <a:lnTo>
                        <a:pt x="7220" y="3086"/>
                      </a:lnTo>
                      <a:lnTo>
                        <a:pt x="7193" y="2907"/>
                      </a:lnTo>
                      <a:lnTo>
                        <a:pt x="7151" y="2728"/>
                      </a:lnTo>
                      <a:lnTo>
                        <a:pt x="7096" y="2549"/>
                      </a:lnTo>
                      <a:lnTo>
                        <a:pt x="7041" y="2384"/>
                      </a:lnTo>
                      <a:lnTo>
                        <a:pt x="6972" y="2218"/>
                      </a:lnTo>
                      <a:lnTo>
                        <a:pt x="6903" y="2067"/>
                      </a:lnTo>
                      <a:lnTo>
                        <a:pt x="6820" y="1901"/>
                      </a:lnTo>
                      <a:lnTo>
                        <a:pt x="6738" y="1750"/>
                      </a:lnTo>
                      <a:lnTo>
                        <a:pt x="6641" y="1598"/>
                      </a:lnTo>
                      <a:lnTo>
                        <a:pt x="6545" y="1461"/>
                      </a:lnTo>
                      <a:lnTo>
                        <a:pt x="6435" y="1323"/>
                      </a:lnTo>
                      <a:lnTo>
                        <a:pt x="6324" y="1199"/>
                      </a:lnTo>
                      <a:lnTo>
                        <a:pt x="6200" y="1061"/>
                      </a:lnTo>
                      <a:lnTo>
                        <a:pt x="6076" y="951"/>
                      </a:lnTo>
                      <a:lnTo>
                        <a:pt x="5939" y="827"/>
                      </a:lnTo>
                      <a:lnTo>
                        <a:pt x="5801" y="730"/>
                      </a:lnTo>
                      <a:lnTo>
                        <a:pt x="5663" y="620"/>
                      </a:lnTo>
                      <a:lnTo>
                        <a:pt x="5512" y="524"/>
                      </a:lnTo>
                      <a:lnTo>
                        <a:pt x="5360" y="441"/>
                      </a:lnTo>
                      <a:lnTo>
                        <a:pt x="5208" y="358"/>
                      </a:lnTo>
                      <a:lnTo>
                        <a:pt x="5043" y="289"/>
                      </a:lnTo>
                      <a:lnTo>
                        <a:pt x="4878" y="221"/>
                      </a:lnTo>
                      <a:lnTo>
                        <a:pt x="4712" y="165"/>
                      </a:lnTo>
                      <a:lnTo>
                        <a:pt x="4533" y="124"/>
                      </a:lnTo>
                      <a:lnTo>
                        <a:pt x="4368" y="83"/>
                      </a:lnTo>
                      <a:lnTo>
                        <a:pt x="4189" y="41"/>
                      </a:lnTo>
                      <a:lnTo>
                        <a:pt x="4010" y="28"/>
                      </a:lnTo>
                      <a:lnTo>
                        <a:pt x="3817" y="14"/>
                      </a:lnTo>
                      <a:lnTo>
                        <a:pt x="3638" y="0"/>
                      </a:lnTo>
                      <a:close/>
                    </a:path>
                  </a:pathLst>
                </a:custGeom>
                <a:solidFill>
                  <a:srgbClr val="9294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955;p24">
                  <a:extLst>
                    <a:ext uri="{FF2B5EF4-FFF2-40B4-BE49-F238E27FC236}">
                      <a16:creationId xmlns:a16="http://schemas.microsoft.com/office/drawing/2014/main" id="{5B849B17-FF1E-5D8E-02DF-A86E72D96A67}"/>
                    </a:ext>
                  </a:extLst>
                </p:cNvPr>
                <p:cNvSpPr/>
                <p:nvPr/>
              </p:nvSpPr>
              <p:spPr>
                <a:xfrm flipH="1">
                  <a:off x="-341127" y="4584162"/>
                  <a:ext cx="148194" cy="14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6" h="7262" extrusionOk="0">
                      <a:moveTo>
                        <a:pt x="3638" y="1"/>
                      </a:moveTo>
                      <a:lnTo>
                        <a:pt x="3445" y="15"/>
                      </a:lnTo>
                      <a:lnTo>
                        <a:pt x="3266" y="28"/>
                      </a:lnTo>
                      <a:lnTo>
                        <a:pt x="3087" y="42"/>
                      </a:lnTo>
                      <a:lnTo>
                        <a:pt x="2908" y="84"/>
                      </a:lnTo>
                      <a:lnTo>
                        <a:pt x="2728" y="125"/>
                      </a:lnTo>
                      <a:lnTo>
                        <a:pt x="2563" y="166"/>
                      </a:lnTo>
                      <a:lnTo>
                        <a:pt x="2384" y="221"/>
                      </a:lnTo>
                      <a:lnTo>
                        <a:pt x="2219" y="290"/>
                      </a:lnTo>
                      <a:lnTo>
                        <a:pt x="2067" y="359"/>
                      </a:lnTo>
                      <a:lnTo>
                        <a:pt x="1902" y="442"/>
                      </a:lnTo>
                      <a:lnTo>
                        <a:pt x="1750" y="524"/>
                      </a:lnTo>
                      <a:lnTo>
                        <a:pt x="1612" y="621"/>
                      </a:lnTo>
                      <a:lnTo>
                        <a:pt x="1461" y="731"/>
                      </a:lnTo>
                      <a:lnTo>
                        <a:pt x="1323" y="828"/>
                      </a:lnTo>
                      <a:lnTo>
                        <a:pt x="1199" y="952"/>
                      </a:lnTo>
                      <a:lnTo>
                        <a:pt x="1075" y="1062"/>
                      </a:lnTo>
                      <a:lnTo>
                        <a:pt x="951" y="1200"/>
                      </a:lnTo>
                      <a:lnTo>
                        <a:pt x="841" y="1324"/>
                      </a:lnTo>
                      <a:lnTo>
                        <a:pt x="731" y="1461"/>
                      </a:lnTo>
                      <a:lnTo>
                        <a:pt x="620" y="1599"/>
                      </a:lnTo>
                      <a:lnTo>
                        <a:pt x="538" y="1751"/>
                      </a:lnTo>
                      <a:lnTo>
                        <a:pt x="441" y="1902"/>
                      </a:lnTo>
                      <a:lnTo>
                        <a:pt x="359" y="2054"/>
                      </a:lnTo>
                      <a:lnTo>
                        <a:pt x="290" y="2219"/>
                      </a:lnTo>
                      <a:lnTo>
                        <a:pt x="221" y="2384"/>
                      </a:lnTo>
                      <a:lnTo>
                        <a:pt x="166" y="2550"/>
                      </a:lnTo>
                      <a:lnTo>
                        <a:pt x="124" y="2729"/>
                      </a:lnTo>
                      <a:lnTo>
                        <a:pt x="83" y="2908"/>
                      </a:lnTo>
                      <a:lnTo>
                        <a:pt x="42" y="3087"/>
                      </a:lnTo>
                      <a:lnTo>
                        <a:pt x="28" y="3266"/>
                      </a:lnTo>
                      <a:lnTo>
                        <a:pt x="14" y="3445"/>
                      </a:lnTo>
                      <a:lnTo>
                        <a:pt x="0" y="3638"/>
                      </a:lnTo>
                      <a:lnTo>
                        <a:pt x="14" y="3817"/>
                      </a:lnTo>
                      <a:lnTo>
                        <a:pt x="28" y="4010"/>
                      </a:lnTo>
                      <a:lnTo>
                        <a:pt x="42" y="4189"/>
                      </a:lnTo>
                      <a:lnTo>
                        <a:pt x="83" y="4369"/>
                      </a:lnTo>
                      <a:lnTo>
                        <a:pt x="124" y="4548"/>
                      </a:lnTo>
                      <a:lnTo>
                        <a:pt x="166" y="4713"/>
                      </a:lnTo>
                      <a:lnTo>
                        <a:pt x="221" y="4878"/>
                      </a:lnTo>
                      <a:lnTo>
                        <a:pt x="290" y="5044"/>
                      </a:lnTo>
                      <a:lnTo>
                        <a:pt x="359" y="5209"/>
                      </a:lnTo>
                      <a:lnTo>
                        <a:pt x="441" y="5361"/>
                      </a:lnTo>
                      <a:lnTo>
                        <a:pt x="538" y="5512"/>
                      </a:lnTo>
                      <a:lnTo>
                        <a:pt x="620" y="5664"/>
                      </a:lnTo>
                      <a:lnTo>
                        <a:pt x="731" y="5802"/>
                      </a:lnTo>
                      <a:lnTo>
                        <a:pt x="841" y="5939"/>
                      </a:lnTo>
                      <a:lnTo>
                        <a:pt x="951" y="6077"/>
                      </a:lnTo>
                      <a:lnTo>
                        <a:pt x="1075" y="6201"/>
                      </a:lnTo>
                      <a:lnTo>
                        <a:pt x="1199" y="6325"/>
                      </a:lnTo>
                      <a:lnTo>
                        <a:pt x="1323" y="6435"/>
                      </a:lnTo>
                      <a:lnTo>
                        <a:pt x="1461" y="6546"/>
                      </a:lnTo>
                      <a:lnTo>
                        <a:pt x="1612" y="6642"/>
                      </a:lnTo>
                      <a:lnTo>
                        <a:pt x="1750" y="6738"/>
                      </a:lnTo>
                      <a:lnTo>
                        <a:pt x="1902" y="6821"/>
                      </a:lnTo>
                      <a:lnTo>
                        <a:pt x="2067" y="6904"/>
                      </a:lnTo>
                      <a:lnTo>
                        <a:pt x="2219" y="6986"/>
                      </a:lnTo>
                      <a:lnTo>
                        <a:pt x="2384" y="7042"/>
                      </a:lnTo>
                      <a:lnTo>
                        <a:pt x="2563" y="7097"/>
                      </a:lnTo>
                      <a:lnTo>
                        <a:pt x="2728" y="7152"/>
                      </a:lnTo>
                      <a:lnTo>
                        <a:pt x="2908" y="7193"/>
                      </a:lnTo>
                      <a:lnTo>
                        <a:pt x="3087" y="7221"/>
                      </a:lnTo>
                      <a:lnTo>
                        <a:pt x="3266" y="7248"/>
                      </a:lnTo>
                      <a:lnTo>
                        <a:pt x="3445" y="7262"/>
                      </a:lnTo>
                      <a:lnTo>
                        <a:pt x="3831" y="7262"/>
                      </a:lnTo>
                      <a:lnTo>
                        <a:pt x="4010" y="7248"/>
                      </a:lnTo>
                      <a:lnTo>
                        <a:pt x="4189" y="7221"/>
                      </a:lnTo>
                      <a:lnTo>
                        <a:pt x="4368" y="7193"/>
                      </a:lnTo>
                      <a:lnTo>
                        <a:pt x="4547" y="7152"/>
                      </a:lnTo>
                      <a:lnTo>
                        <a:pt x="4713" y="7097"/>
                      </a:lnTo>
                      <a:lnTo>
                        <a:pt x="4892" y="7042"/>
                      </a:lnTo>
                      <a:lnTo>
                        <a:pt x="5057" y="6986"/>
                      </a:lnTo>
                      <a:lnTo>
                        <a:pt x="5209" y="6904"/>
                      </a:lnTo>
                      <a:lnTo>
                        <a:pt x="5374" y="6821"/>
                      </a:lnTo>
                      <a:lnTo>
                        <a:pt x="5525" y="6738"/>
                      </a:lnTo>
                      <a:lnTo>
                        <a:pt x="5663" y="6642"/>
                      </a:lnTo>
                      <a:lnTo>
                        <a:pt x="5815" y="6546"/>
                      </a:lnTo>
                      <a:lnTo>
                        <a:pt x="5953" y="6435"/>
                      </a:lnTo>
                      <a:lnTo>
                        <a:pt x="6077" y="6325"/>
                      </a:lnTo>
                      <a:lnTo>
                        <a:pt x="6201" y="6201"/>
                      </a:lnTo>
                      <a:lnTo>
                        <a:pt x="6325" y="6077"/>
                      </a:lnTo>
                      <a:lnTo>
                        <a:pt x="6435" y="5939"/>
                      </a:lnTo>
                      <a:lnTo>
                        <a:pt x="6545" y="5802"/>
                      </a:lnTo>
                      <a:lnTo>
                        <a:pt x="6655" y="5664"/>
                      </a:lnTo>
                      <a:lnTo>
                        <a:pt x="6738" y="5512"/>
                      </a:lnTo>
                      <a:lnTo>
                        <a:pt x="6834" y="5361"/>
                      </a:lnTo>
                      <a:lnTo>
                        <a:pt x="6917" y="5209"/>
                      </a:lnTo>
                      <a:lnTo>
                        <a:pt x="6986" y="5044"/>
                      </a:lnTo>
                      <a:lnTo>
                        <a:pt x="7055" y="4878"/>
                      </a:lnTo>
                      <a:lnTo>
                        <a:pt x="7110" y="4713"/>
                      </a:lnTo>
                      <a:lnTo>
                        <a:pt x="7151" y="4548"/>
                      </a:lnTo>
                      <a:lnTo>
                        <a:pt x="7193" y="4369"/>
                      </a:lnTo>
                      <a:lnTo>
                        <a:pt x="7234" y="4189"/>
                      </a:lnTo>
                      <a:lnTo>
                        <a:pt x="7248" y="4010"/>
                      </a:lnTo>
                      <a:lnTo>
                        <a:pt x="7262" y="3817"/>
                      </a:lnTo>
                      <a:lnTo>
                        <a:pt x="7275" y="3638"/>
                      </a:lnTo>
                      <a:lnTo>
                        <a:pt x="7262" y="3445"/>
                      </a:lnTo>
                      <a:lnTo>
                        <a:pt x="7248" y="3266"/>
                      </a:lnTo>
                      <a:lnTo>
                        <a:pt x="7234" y="3087"/>
                      </a:lnTo>
                      <a:lnTo>
                        <a:pt x="7193" y="2908"/>
                      </a:lnTo>
                      <a:lnTo>
                        <a:pt x="7151" y="2729"/>
                      </a:lnTo>
                      <a:lnTo>
                        <a:pt x="7110" y="2550"/>
                      </a:lnTo>
                      <a:lnTo>
                        <a:pt x="7055" y="2384"/>
                      </a:lnTo>
                      <a:lnTo>
                        <a:pt x="6986" y="2219"/>
                      </a:lnTo>
                      <a:lnTo>
                        <a:pt x="6917" y="2054"/>
                      </a:lnTo>
                      <a:lnTo>
                        <a:pt x="6834" y="1902"/>
                      </a:lnTo>
                      <a:lnTo>
                        <a:pt x="6738" y="1751"/>
                      </a:lnTo>
                      <a:lnTo>
                        <a:pt x="6655" y="1599"/>
                      </a:lnTo>
                      <a:lnTo>
                        <a:pt x="6545" y="1461"/>
                      </a:lnTo>
                      <a:lnTo>
                        <a:pt x="6435" y="1324"/>
                      </a:lnTo>
                      <a:lnTo>
                        <a:pt x="6325" y="1200"/>
                      </a:lnTo>
                      <a:lnTo>
                        <a:pt x="6201" y="1062"/>
                      </a:lnTo>
                      <a:lnTo>
                        <a:pt x="6077" y="952"/>
                      </a:lnTo>
                      <a:lnTo>
                        <a:pt x="5953" y="828"/>
                      </a:lnTo>
                      <a:lnTo>
                        <a:pt x="5815" y="731"/>
                      </a:lnTo>
                      <a:lnTo>
                        <a:pt x="5663" y="621"/>
                      </a:lnTo>
                      <a:lnTo>
                        <a:pt x="5525" y="524"/>
                      </a:lnTo>
                      <a:lnTo>
                        <a:pt x="5374" y="442"/>
                      </a:lnTo>
                      <a:lnTo>
                        <a:pt x="5209" y="359"/>
                      </a:lnTo>
                      <a:lnTo>
                        <a:pt x="5057" y="290"/>
                      </a:lnTo>
                      <a:lnTo>
                        <a:pt x="4892" y="221"/>
                      </a:lnTo>
                      <a:lnTo>
                        <a:pt x="4713" y="166"/>
                      </a:lnTo>
                      <a:lnTo>
                        <a:pt x="4547" y="125"/>
                      </a:lnTo>
                      <a:lnTo>
                        <a:pt x="4368" y="84"/>
                      </a:lnTo>
                      <a:lnTo>
                        <a:pt x="4189" y="42"/>
                      </a:lnTo>
                      <a:lnTo>
                        <a:pt x="4010" y="28"/>
                      </a:lnTo>
                      <a:lnTo>
                        <a:pt x="3831" y="15"/>
                      </a:lnTo>
                      <a:lnTo>
                        <a:pt x="3638" y="1"/>
                      </a:lnTo>
                      <a:close/>
                    </a:path>
                  </a:pathLst>
                </a:custGeom>
                <a:solidFill>
                  <a:srgbClr val="9294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956;p24">
                  <a:extLst>
                    <a:ext uri="{FF2B5EF4-FFF2-40B4-BE49-F238E27FC236}">
                      <a16:creationId xmlns:a16="http://schemas.microsoft.com/office/drawing/2014/main" id="{E80FB6D6-2899-E5D6-F18C-AE2E8D4D30D4}"/>
                    </a:ext>
                  </a:extLst>
                </p:cNvPr>
                <p:cNvSpPr/>
                <p:nvPr/>
              </p:nvSpPr>
              <p:spPr>
                <a:xfrm flipH="1">
                  <a:off x="-1167864" y="4576585"/>
                  <a:ext cx="148194" cy="14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6" h="7262" extrusionOk="0">
                      <a:moveTo>
                        <a:pt x="3445" y="1"/>
                      </a:moveTo>
                      <a:lnTo>
                        <a:pt x="3266" y="15"/>
                      </a:lnTo>
                      <a:lnTo>
                        <a:pt x="3087" y="42"/>
                      </a:lnTo>
                      <a:lnTo>
                        <a:pt x="2908" y="70"/>
                      </a:lnTo>
                      <a:lnTo>
                        <a:pt x="2729" y="111"/>
                      </a:lnTo>
                      <a:lnTo>
                        <a:pt x="2563" y="166"/>
                      </a:lnTo>
                      <a:lnTo>
                        <a:pt x="2384" y="221"/>
                      </a:lnTo>
                      <a:lnTo>
                        <a:pt x="2219" y="290"/>
                      </a:lnTo>
                      <a:lnTo>
                        <a:pt x="2067" y="359"/>
                      </a:lnTo>
                      <a:lnTo>
                        <a:pt x="1902" y="442"/>
                      </a:lnTo>
                      <a:lnTo>
                        <a:pt x="1750" y="524"/>
                      </a:lnTo>
                      <a:lnTo>
                        <a:pt x="1612" y="621"/>
                      </a:lnTo>
                      <a:lnTo>
                        <a:pt x="1461" y="717"/>
                      </a:lnTo>
                      <a:lnTo>
                        <a:pt x="1323" y="828"/>
                      </a:lnTo>
                      <a:lnTo>
                        <a:pt x="1199" y="938"/>
                      </a:lnTo>
                      <a:lnTo>
                        <a:pt x="1075" y="1062"/>
                      </a:lnTo>
                      <a:lnTo>
                        <a:pt x="951" y="1186"/>
                      </a:lnTo>
                      <a:lnTo>
                        <a:pt x="841" y="1324"/>
                      </a:lnTo>
                      <a:lnTo>
                        <a:pt x="731" y="1461"/>
                      </a:lnTo>
                      <a:lnTo>
                        <a:pt x="620" y="1599"/>
                      </a:lnTo>
                      <a:lnTo>
                        <a:pt x="538" y="1751"/>
                      </a:lnTo>
                      <a:lnTo>
                        <a:pt x="441" y="1902"/>
                      </a:lnTo>
                      <a:lnTo>
                        <a:pt x="359" y="2054"/>
                      </a:lnTo>
                      <a:lnTo>
                        <a:pt x="290" y="2219"/>
                      </a:lnTo>
                      <a:lnTo>
                        <a:pt x="221" y="2384"/>
                      </a:lnTo>
                      <a:lnTo>
                        <a:pt x="166" y="2550"/>
                      </a:lnTo>
                      <a:lnTo>
                        <a:pt x="124" y="2715"/>
                      </a:lnTo>
                      <a:lnTo>
                        <a:pt x="83" y="2894"/>
                      </a:lnTo>
                      <a:lnTo>
                        <a:pt x="42" y="3073"/>
                      </a:lnTo>
                      <a:lnTo>
                        <a:pt x="28" y="3253"/>
                      </a:lnTo>
                      <a:lnTo>
                        <a:pt x="14" y="3445"/>
                      </a:lnTo>
                      <a:lnTo>
                        <a:pt x="0" y="3625"/>
                      </a:lnTo>
                      <a:lnTo>
                        <a:pt x="14" y="3817"/>
                      </a:lnTo>
                      <a:lnTo>
                        <a:pt x="28" y="3997"/>
                      </a:lnTo>
                      <a:lnTo>
                        <a:pt x="42" y="4176"/>
                      </a:lnTo>
                      <a:lnTo>
                        <a:pt x="83" y="4355"/>
                      </a:lnTo>
                      <a:lnTo>
                        <a:pt x="124" y="4534"/>
                      </a:lnTo>
                      <a:lnTo>
                        <a:pt x="166" y="4713"/>
                      </a:lnTo>
                      <a:lnTo>
                        <a:pt x="221" y="4878"/>
                      </a:lnTo>
                      <a:lnTo>
                        <a:pt x="290" y="5044"/>
                      </a:lnTo>
                      <a:lnTo>
                        <a:pt x="359" y="5209"/>
                      </a:lnTo>
                      <a:lnTo>
                        <a:pt x="441" y="5361"/>
                      </a:lnTo>
                      <a:lnTo>
                        <a:pt x="538" y="5512"/>
                      </a:lnTo>
                      <a:lnTo>
                        <a:pt x="620" y="5664"/>
                      </a:lnTo>
                      <a:lnTo>
                        <a:pt x="731" y="5801"/>
                      </a:lnTo>
                      <a:lnTo>
                        <a:pt x="841" y="5939"/>
                      </a:lnTo>
                      <a:lnTo>
                        <a:pt x="951" y="6077"/>
                      </a:lnTo>
                      <a:lnTo>
                        <a:pt x="1075" y="6201"/>
                      </a:lnTo>
                      <a:lnTo>
                        <a:pt x="1199" y="6311"/>
                      </a:lnTo>
                      <a:lnTo>
                        <a:pt x="1323" y="6435"/>
                      </a:lnTo>
                      <a:lnTo>
                        <a:pt x="1461" y="6546"/>
                      </a:lnTo>
                      <a:lnTo>
                        <a:pt x="1612" y="6642"/>
                      </a:lnTo>
                      <a:lnTo>
                        <a:pt x="1750" y="6738"/>
                      </a:lnTo>
                      <a:lnTo>
                        <a:pt x="1902" y="6821"/>
                      </a:lnTo>
                      <a:lnTo>
                        <a:pt x="2067" y="6904"/>
                      </a:lnTo>
                      <a:lnTo>
                        <a:pt x="2219" y="6973"/>
                      </a:lnTo>
                      <a:lnTo>
                        <a:pt x="2384" y="7042"/>
                      </a:lnTo>
                      <a:lnTo>
                        <a:pt x="2563" y="7097"/>
                      </a:lnTo>
                      <a:lnTo>
                        <a:pt x="2729" y="7152"/>
                      </a:lnTo>
                      <a:lnTo>
                        <a:pt x="2908" y="7193"/>
                      </a:lnTo>
                      <a:lnTo>
                        <a:pt x="3087" y="7221"/>
                      </a:lnTo>
                      <a:lnTo>
                        <a:pt x="3266" y="7248"/>
                      </a:lnTo>
                      <a:lnTo>
                        <a:pt x="3445" y="7262"/>
                      </a:lnTo>
                      <a:lnTo>
                        <a:pt x="3831" y="7262"/>
                      </a:lnTo>
                      <a:lnTo>
                        <a:pt x="4010" y="7248"/>
                      </a:lnTo>
                      <a:lnTo>
                        <a:pt x="4189" y="7221"/>
                      </a:lnTo>
                      <a:lnTo>
                        <a:pt x="4368" y="7193"/>
                      </a:lnTo>
                      <a:lnTo>
                        <a:pt x="4547" y="7152"/>
                      </a:lnTo>
                      <a:lnTo>
                        <a:pt x="4713" y="7097"/>
                      </a:lnTo>
                      <a:lnTo>
                        <a:pt x="4892" y="7042"/>
                      </a:lnTo>
                      <a:lnTo>
                        <a:pt x="5057" y="6973"/>
                      </a:lnTo>
                      <a:lnTo>
                        <a:pt x="5209" y="6904"/>
                      </a:lnTo>
                      <a:lnTo>
                        <a:pt x="5374" y="6821"/>
                      </a:lnTo>
                      <a:lnTo>
                        <a:pt x="5526" y="6738"/>
                      </a:lnTo>
                      <a:lnTo>
                        <a:pt x="5663" y="6642"/>
                      </a:lnTo>
                      <a:lnTo>
                        <a:pt x="5815" y="6546"/>
                      </a:lnTo>
                      <a:lnTo>
                        <a:pt x="5953" y="6435"/>
                      </a:lnTo>
                      <a:lnTo>
                        <a:pt x="6077" y="6311"/>
                      </a:lnTo>
                      <a:lnTo>
                        <a:pt x="6201" y="6201"/>
                      </a:lnTo>
                      <a:lnTo>
                        <a:pt x="6325" y="6077"/>
                      </a:lnTo>
                      <a:lnTo>
                        <a:pt x="6435" y="5939"/>
                      </a:lnTo>
                      <a:lnTo>
                        <a:pt x="6545" y="5801"/>
                      </a:lnTo>
                      <a:lnTo>
                        <a:pt x="6655" y="5664"/>
                      </a:lnTo>
                      <a:lnTo>
                        <a:pt x="6738" y="5512"/>
                      </a:lnTo>
                      <a:lnTo>
                        <a:pt x="6835" y="5361"/>
                      </a:lnTo>
                      <a:lnTo>
                        <a:pt x="6917" y="5209"/>
                      </a:lnTo>
                      <a:lnTo>
                        <a:pt x="6986" y="5044"/>
                      </a:lnTo>
                      <a:lnTo>
                        <a:pt x="7055" y="4878"/>
                      </a:lnTo>
                      <a:lnTo>
                        <a:pt x="7110" y="4713"/>
                      </a:lnTo>
                      <a:lnTo>
                        <a:pt x="7151" y="4534"/>
                      </a:lnTo>
                      <a:lnTo>
                        <a:pt x="7193" y="4355"/>
                      </a:lnTo>
                      <a:lnTo>
                        <a:pt x="7220" y="4176"/>
                      </a:lnTo>
                      <a:lnTo>
                        <a:pt x="7248" y="3997"/>
                      </a:lnTo>
                      <a:lnTo>
                        <a:pt x="7262" y="3817"/>
                      </a:lnTo>
                      <a:lnTo>
                        <a:pt x="7275" y="3625"/>
                      </a:lnTo>
                      <a:lnTo>
                        <a:pt x="7262" y="3445"/>
                      </a:lnTo>
                      <a:lnTo>
                        <a:pt x="7248" y="3253"/>
                      </a:lnTo>
                      <a:lnTo>
                        <a:pt x="7220" y="3073"/>
                      </a:lnTo>
                      <a:lnTo>
                        <a:pt x="7193" y="2894"/>
                      </a:lnTo>
                      <a:lnTo>
                        <a:pt x="7151" y="2715"/>
                      </a:lnTo>
                      <a:lnTo>
                        <a:pt x="7110" y="2550"/>
                      </a:lnTo>
                      <a:lnTo>
                        <a:pt x="7055" y="2384"/>
                      </a:lnTo>
                      <a:lnTo>
                        <a:pt x="6986" y="2219"/>
                      </a:lnTo>
                      <a:lnTo>
                        <a:pt x="6917" y="2054"/>
                      </a:lnTo>
                      <a:lnTo>
                        <a:pt x="6835" y="1902"/>
                      </a:lnTo>
                      <a:lnTo>
                        <a:pt x="6738" y="1751"/>
                      </a:lnTo>
                      <a:lnTo>
                        <a:pt x="6655" y="1599"/>
                      </a:lnTo>
                      <a:lnTo>
                        <a:pt x="6545" y="1461"/>
                      </a:lnTo>
                      <a:lnTo>
                        <a:pt x="6435" y="1324"/>
                      </a:lnTo>
                      <a:lnTo>
                        <a:pt x="6325" y="1186"/>
                      </a:lnTo>
                      <a:lnTo>
                        <a:pt x="6201" y="1062"/>
                      </a:lnTo>
                      <a:lnTo>
                        <a:pt x="6077" y="938"/>
                      </a:lnTo>
                      <a:lnTo>
                        <a:pt x="5953" y="828"/>
                      </a:lnTo>
                      <a:lnTo>
                        <a:pt x="5815" y="717"/>
                      </a:lnTo>
                      <a:lnTo>
                        <a:pt x="5663" y="621"/>
                      </a:lnTo>
                      <a:lnTo>
                        <a:pt x="5526" y="524"/>
                      </a:lnTo>
                      <a:lnTo>
                        <a:pt x="5374" y="442"/>
                      </a:lnTo>
                      <a:lnTo>
                        <a:pt x="5209" y="359"/>
                      </a:lnTo>
                      <a:lnTo>
                        <a:pt x="5057" y="290"/>
                      </a:lnTo>
                      <a:lnTo>
                        <a:pt x="4892" y="221"/>
                      </a:lnTo>
                      <a:lnTo>
                        <a:pt x="4713" y="166"/>
                      </a:lnTo>
                      <a:lnTo>
                        <a:pt x="4547" y="111"/>
                      </a:lnTo>
                      <a:lnTo>
                        <a:pt x="4368" y="70"/>
                      </a:lnTo>
                      <a:lnTo>
                        <a:pt x="4189" y="42"/>
                      </a:lnTo>
                      <a:lnTo>
                        <a:pt x="4010" y="15"/>
                      </a:lnTo>
                      <a:lnTo>
                        <a:pt x="3831" y="1"/>
                      </a:lnTo>
                      <a:close/>
                    </a:path>
                  </a:pathLst>
                </a:custGeom>
                <a:solidFill>
                  <a:srgbClr val="9294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957;p24">
                  <a:extLst>
                    <a:ext uri="{FF2B5EF4-FFF2-40B4-BE49-F238E27FC236}">
                      <a16:creationId xmlns:a16="http://schemas.microsoft.com/office/drawing/2014/main" id="{E9639B1B-F10E-59CA-EDE7-E1EFD761E6F1}"/>
                    </a:ext>
                  </a:extLst>
                </p:cNvPr>
                <p:cNvSpPr/>
                <p:nvPr/>
              </p:nvSpPr>
              <p:spPr>
                <a:xfrm flipH="1">
                  <a:off x="-26816" y="1372920"/>
                  <a:ext cx="580637" cy="70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08" h="34392" extrusionOk="0">
                      <a:moveTo>
                        <a:pt x="15170" y="1"/>
                      </a:moveTo>
                      <a:lnTo>
                        <a:pt x="0" y="4313"/>
                      </a:lnTo>
                      <a:lnTo>
                        <a:pt x="17898" y="34391"/>
                      </a:lnTo>
                      <a:lnTo>
                        <a:pt x="28507" y="32531"/>
                      </a:lnTo>
                      <a:lnTo>
                        <a:pt x="15170" y="1"/>
                      </a:lnTo>
                      <a:close/>
                    </a:path>
                  </a:pathLst>
                </a:custGeom>
                <a:solidFill>
                  <a:srgbClr val="9294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958;p24">
                  <a:extLst>
                    <a:ext uri="{FF2B5EF4-FFF2-40B4-BE49-F238E27FC236}">
                      <a16:creationId xmlns:a16="http://schemas.microsoft.com/office/drawing/2014/main" id="{5A7AB8AE-4B1C-7A44-74F8-0F56D3C08F9C}"/>
                    </a:ext>
                  </a:extLst>
                </p:cNvPr>
                <p:cNvSpPr/>
                <p:nvPr/>
              </p:nvSpPr>
              <p:spPr>
                <a:xfrm flipH="1">
                  <a:off x="-114925" y="1370394"/>
                  <a:ext cx="529840" cy="817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4" h="40137" extrusionOk="0">
                      <a:moveTo>
                        <a:pt x="8405" y="1"/>
                      </a:moveTo>
                      <a:lnTo>
                        <a:pt x="0" y="9949"/>
                      </a:lnTo>
                      <a:lnTo>
                        <a:pt x="17830" y="40137"/>
                      </a:lnTo>
                      <a:lnTo>
                        <a:pt x="26014" y="29348"/>
                      </a:lnTo>
                      <a:lnTo>
                        <a:pt x="8405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959;p24">
                  <a:extLst>
                    <a:ext uri="{FF2B5EF4-FFF2-40B4-BE49-F238E27FC236}">
                      <a16:creationId xmlns:a16="http://schemas.microsoft.com/office/drawing/2014/main" id="{626329FE-16C4-293F-F3DB-76257D44C8E9}"/>
                    </a:ext>
                  </a:extLst>
                </p:cNvPr>
                <p:cNvSpPr/>
                <p:nvPr/>
              </p:nvSpPr>
              <p:spPr>
                <a:xfrm flipH="1">
                  <a:off x="-748599" y="2561669"/>
                  <a:ext cx="139212" cy="209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5" h="102870" extrusionOk="0">
                      <a:moveTo>
                        <a:pt x="0" y="1"/>
                      </a:moveTo>
                      <a:lnTo>
                        <a:pt x="0" y="102869"/>
                      </a:lnTo>
                      <a:lnTo>
                        <a:pt x="6835" y="102869"/>
                      </a:lnTo>
                      <a:lnTo>
                        <a:pt x="6835" y="1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960;p24">
                  <a:extLst>
                    <a:ext uri="{FF2B5EF4-FFF2-40B4-BE49-F238E27FC236}">
                      <a16:creationId xmlns:a16="http://schemas.microsoft.com/office/drawing/2014/main" id="{C6A41AAB-ABCE-E9B7-56AB-55CAD17E2086}"/>
                    </a:ext>
                  </a:extLst>
                </p:cNvPr>
                <p:cNvSpPr/>
                <p:nvPr/>
              </p:nvSpPr>
              <p:spPr>
                <a:xfrm flipH="1">
                  <a:off x="-1527350" y="4608582"/>
                  <a:ext cx="223676" cy="5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2" h="2826" extrusionOk="0">
                      <a:moveTo>
                        <a:pt x="8019" y="1"/>
                      </a:moveTo>
                      <a:lnTo>
                        <a:pt x="0" y="2825"/>
                      </a:lnTo>
                      <a:lnTo>
                        <a:pt x="10982" y="2522"/>
                      </a:lnTo>
                      <a:lnTo>
                        <a:pt x="10940" y="2412"/>
                      </a:lnTo>
                      <a:lnTo>
                        <a:pt x="10816" y="2150"/>
                      </a:lnTo>
                      <a:lnTo>
                        <a:pt x="10734" y="1971"/>
                      </a:lnTo>
                      <a:lnTo>
                        <a:pt x="10623" y="1778"/>
                      </a:lnTo>
                      <a:lnTo>
                        <a:pt x="10486" y="1558"/>
                      </a:lnTo>
                      <a:lnTo>
                        <a:pt x="10320" y="1337"/>
                      </a:lnTo>
                      <a:lnTo>
                        <a:pt x="10127" y="1103"/>
                      </a:lnTo>
                      <a:lnTo>
                        <a:pt x="9921" y="882"/>
                      </a:lnTo>
                      <a:lnTo>
                        <a:pt x="9673" y="676"/>
                      </a:lnTo>
                      <a:lnTo>
                        <a:pt x="9549" y="565"/>
                      </a:lnTo>
                      <a:lnTo>
                        <a:pt x="9411" y="469"/>
                      </a:lnTo>
                      <a:lnTo>
                        <a:pt x="9259" y="386"/>
                      </a:lnTo>
                      <a:lnTo>
                        <a:pt x="9108" y="304"/>
                      </a:lnTo>
                      <a:lnTo>
                        <a:pt x="8942" y="235"/>
                      </a:lnTo>
                      <a:lnTo>
                        <a:pt x="8777" y="166"/>
                      </a:lnTo>
                      <a:lnTo>
                        <a:pt x="8598" y="111"/>
                      </a:lnTo>
                      <a:lnTo>
                        <a:pt x="8405" y="56"/>
                      </a:lnTo>
                      <a:lnTo>
                        <a:pt x="8212" y="28"/>
                      </a:lnTo>
                      <a:lnTo>
                        <a:pt x="80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961;p24">
                  <a:extLst>
                    <a:ext uri="{FF2B5EF4-FFF2-40B4-BE49-F238E27FC236}">
                      <a16:creationId xmlns:a16="http://schemas.microsoft.com/office/drawing/2014/main" id="{D0018C8A-48E4-C093-9D0C-E37945299F36}"/>
                    </a:ext>
                  </a:extLst>
                </p:cNvPr>
                <p:cNvSpPr/>
                <p:nvPr/>
              </p:nvSpPr>
              <p:spPr>
                <a:xfrm flipH="1">
                  <a:off x="-1527350" y="4658259"/>
                  <a:ext cx="225937" cy="35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3" h="1737" extrusionOk="0">
                      <a:moveTo>
                        <a:pt x="15" y="0"/>
                      </a:moveTo>
                      <a:lnTo>
                        <a:pt x="1" y="1654"/>
                      </a:lnTo>
                      <a:lnTo>
                        <a:pt x="11079" y="1736"/>
                      </a:lnTo>
                      <a:lnTo>
                        <a:pt x="11093" y="83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962;p24">
                  <a:extLst>
                    <a:ext uri="{FF2B5EF4-FFF2-40B4-BE49-F238E27FC236}">
                      <a16:creationId xmlns:a16="http://schemas.microsoft.com/office/drawing/2014/main" id="{2895E733-F9F6-22FA-CCB9-DBEDED6440D2}"/>
                    </a:ext>
                  </a:extLst>
                </p:cNvPr>
                <p:cNvSpPr/>
                <p:nvPr/>
              </p:nvSpPr>
              <p:spPr>
                <a:xfrm flipH="1">
                  <a:off x="-1680290" y="4611678"/>
                  <a:ext cx="223676" cy="57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2" h="2825" extrusionOk="0">
                      <a:moveTo>
                        <a:pt x="8019" y="0"/>
                      </a:moveTo>
                      <a:lnTo>
                        <a:pt x="0" y="2825"/>
                      </a:lnTo>
                      <a:lnTo>
                        <a:pt x="10982" y="2522"/>
                      </a:lnTo>
                      <a:lnTo>
                        <a:pt x="10954" y="2411"/>
                      </a:lnTo>
                      <a:lnTo>
                        <a:pt x="10830" y="2150"/>
                      </a:lnTo>
                      <a:lnTo>
                        <a:pt x="10748" y="1970"/>
                      </a:lnTo>
                      <a:lnTo>
                        <a:pt x="10624" y="1778"/>
                      </a:lnTo>
                      <a:lnTo>
                        <a:pt x="10486" y="1557"/>
                      </a:lnTo>
                      <a:lnTo>
                        <a:pt x="10334" y="1337"/>
                      </a:lnTo>
                      <a:lnTo>
                        <a:pt x="10141" y="1102"/>
                      </a:lnTo>
                      <a:lnTo>
                        <a:pt x="9935" y="882"/>
                      </a:lnTo>
                      <a:lnTo>
                        <a:pt x="9687" y="675"/>
                      </a:lnTo>
                      <a:lnTo>
                        <a:pt x="9549" y="565"/>
                      </a:lnTo>
                      <a:lnTo>
                        <a:pt x="9411" y="482"/>
                      </a:lnTo>
                      <a:lnTo>
                        <a:pt x="9273" y="386"/>
                      </a:lnTo>
                      <a:lnTo>
                        <a:pt x="9122" y="303"/>
                      </a:lnTo>
                      <a:lnTo>
                        <a:pt x="8956" y="234"/>
                      </a:lnTo>
                      <a:lnTo>
                        <a:pt x="8791" y="165"/>
                      </a:lnTo>
                      <a:lnTo>
                        <a:pt x="8612" y="110"/>
                      </a:lnTo>
                      <a:lnTo>
                        <a:pt x="8419" y="55"/>
                      </a:lnTo>
                      <a:lnTo>
                        <a:pt x="8226" y="28"/>
                      </a:lnTo>
                      <a:lnTo>
                        <a:pt x="80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963;p24">
                  <a:extLst>
                    <a:ext uri="{FF2B5EF4-FFF2-40B4-BE49-F238E27FC236}">
                      <a16:creationId xmlns:a16="http://schemas.microsoft.com/office/drawing/2014/main" id="{C38531C0-2E22-7A01-7882-BCC6C61DD9A9}"/>
                    </a:ext>
                  </a:extLst>
                </p:cNvPr>
                <p:cNvSpPr/>
                <p:nvPr/>
              </p:nvSpPr>
              <p:spPr>
                <a:xfrm flipH="1">
                  <a:off x="-1680290" y="4661334"/>
                  <a:ext cx="225652" cy="35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9" h="1737" extrusionOk="0">
                      <a:moveTo>
                        <a:pt x="1" y="1"/>
                      </a:moveTo>
                      <a:lnTo>
                        <a:pt x="1" y="1654"/>
                      </a:lnTo>
                      <a:lnTo>
                        <a:pt x="11079" y="1737"/>
                      </a:lnTo>
                      <a:lnTo>
                        <a:pt x="11079" y="8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964;p24">
                  <a:extLst>
                    <a:ext uri="{FF2B5EF4-FFF2-40B4-BE49-F238E27FC236}">
                      <a16:creationId xmlns:a16="http://schemas.microsoft.com/office/drawing/2014/main" id="{EB90A6DC-8DE2-5DAC-989A-4B34BAD1FC2D}"/>
                    </a:ext>
                  </a:extLst>
                </p:cNvPr>
                <p:cNvSpPr/>
                <p:nvPr/>
              </p:nvSpPr>
              <p:spPr>
                <a:xfrm flipH="1">
                  <a:off x="-1706116" y="2668313"/>
                  <a:ext cx="244166" cy="705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" h="34639" extrusionOk="0">
                      <a:moveTo>
                        <a:pt x="7041" y="3789"/>
                      </a:moveTo>
                      <a:lnTo>
                        <a:pt x="7289" y="3803"/>
                      </a:lnTo>
                      <a:lnTo>
                        <a:pt x="7537" y="3831"/>
                      </a:lnTo>
                      <a:lnTo>
                        <a:pt x="7771" y="3886"/>
                      </a:lnTo>
                      <a:lnTo>
                        <a:pt x="7992" y="3955"/>
                      </a:lnTo>
                      <a:lnTo>
                        <a:pt x="8212" y="4051"/>
                      </a:lnTo>
                      <a:lnTo>
                        <a:pt x="8419" y="4161"/>
                      </a:lnTo>
                      <a:lnTo>
                        <a:pt x="8598" y="4272"/>
                      </a:lnTo>
                      <a:lnTo>
                        <a:pt x="8777" y="4409"/>
                      </a:lnTo>
                      <a:lnTo>
                        <a:pt x="8942" y="4561"/>
                      </a:lnTo>
                      <a:lnTo>
                        <a:pt x="9080" y="4726"/>
                      </a:lnTo>
                      <a:lnTo>
                        <a:pt x="9204" y="4905"/>
                      </a:lnTo>
                      <a:lnTo>
                        <a:pt x="9314" y="5085"/>
                      </a:lnTo>
                      <a:lnTo>
                        <a:pt x="9397" y="5277"/>
                      </a:lnTo>
                      <a:lnTo>
                        <a:pt x="9452" y="5484"/>
                      </a:lnTo>
                      <a:lnTo>
                        <a:pt x="9493" y="5691"/>
                      </a:lnTo>
                      <a:lnTo>
                        <a:pt x="9507" y="5911"/>
                      </a:lnTo>
                      <a:lnTo>
                        <a:pt x="9507" y="13586"/>
                      </a:lnTo>
                      <a:lnTo>
                        <a:pt x="9493" y="13806"/>
                      </a:lnTo>
                      <a:lnTo>
                        <a:pt x="9452" y="14013"/>
                      </a:lnTo>
                      <a:lnTo>
                        <a:pt x="9397" y="14220"/>
                      </a:lnTo>
                      <a:lnTo>
                        <a:pt x="9314" y="14412"/>
                      </a:lnTo>
                      <a:lnTo>
                        <a:pt x="9204" y="14592"/>
                      </a:lnTo>
                      <a:lnTo>
                        <a:pt x="9080" y="14771"/>
                      </a:lnTo>
                      <a:lnTo>
                        <a:pt x="8942" y="14936"/>
                      </a:lnTo>
                      <a:lnTo>
                        <a:pt x="8777" y="15088"/>
                      </a:lnTo>
                      <a:lnTo>
                        <a:pt x="8598" y="15225"/>
                      </a:lnTo>
                      <a:lnTo>
                        <a:pt x="8419" y="15336"/>
                      </a:lnTo>
                      <a:lnTo>
                        <a:pt x="8212" y="15446"/>
                      </a:lnTo>
                      <a:lnTo>
                        <a:pt x="7992" y="15542"/>
                      </a:lnTo>
                      <a:lnTo>
                        <a:pt x="7771" y="15611"/>
                      </a:lnTo>
                      <a:lnTo>
                        <a:pt x="7537" y="15666"/>
                      </a:lnTo>
                      <a:lnTo>
                        <a:pt x="7289" y="15694"/>
                      </a:lnTo>
                      <a:lnTo>
                        <a:pt x="7041" y="15708"/>
                      </a:lnTo>
                      <a:lnTo>
                        <a:pt x="6779" y="15694"/>
                      </a:lnTo>
                      <a:lnTo>
                        <a:pt x="6545" y="15666"/>
                      </a:lnTo>
                      <a:lnTo>
                        <a:pt x="6297" y="15611"/>
                      </a:lnTo>
                      <a:lnTo>
                        <a:pt x="6076" y="15542"/>
                      </a:lnTo>
                      <a:lnTo>
                        <a:pt x="5856" y="15446"/>
                      </a:lnTo>
                      <a:lnTo>
                        <a:pt x="5663" y="15336"/>
                      </a:lnTo>
                      <a:lnTo>
                        <a:pt x="5470" y="15225"/>
                      </a:lnTo>
                      <a:lnTo>
                        <a:pt x="5291" y="15088"/>
                      </a:lnTo>
                      <a:lnTo>
                        <a:pt x="5140" y="14936"/>
                      </a:lnTo>
                      <a:lnTo>
                        <a:pt x="4988" y="14771"/>
                      </a:lnTo>
                      <a:lnTo>
                        <a:pt x="4864" y="14592"/>
                      </a:lnTo>
                      <a:lnTo>
                        <a:pt x="4767" y="14412"/>
                      </a:lnTo>
                      <a:lnTo>
                        <a:pt x="4685" y="14220"/>
                      </a:lnTo>
                      <a:lnTo>
                        <a:pt x="4616" y="14013"/>
                      </a:lnTo>
                      <a:lnTo>
                        <a:pt x="4588" y="13806"/>
                      </a:lnTo>
                      <a:lnTo>
                        <a:pt x="4575" y="13586"/>
                      </a:lnTo>
                      <a:lnTo>
                        <a:pt x="4575" y="5911"/>
                      </a:lnTo>
                      <a:lnTo>
                        <a:pt x="4588" y="5691"/>
                      </a:lnTo>
                      <a:lnTo>
                        <a:pt x="4616" y="5484"/>
                      </a:lnTo>
                      <a:lnTo>
                        <a:pt x="4685" y="5277"/>
                      </a:lnTo>
                      <a:lnTo>
                        <a:pt x="4767" y="5085"/>
                      </a:lnTo>
                      <a:lnTo>
                        <a:pt x="4864" y="4905"/>
                      </a:lnTo>
                      <a:lnTo>
                        <a:pt x="4988" y="4726"/>
                      </a:lnTo>
                      <a:lnTo>
                        <a:pt x="5140" y="4561"/>
                      </a:lnTo>
                      <a:lnTo>
                        <a:pt x="5291" y="4409"/>
                      </a:lnTo>
                      <a:lnTo>
                        <a:pt x="5470" y="4272"/>
                      </a:lnTo>
                      <a:lnTo>
                        <a:pt x="5663" y="4161"/>
                      </a:lnTo>
                      <a:lnTo>
                        <a:pt x="5856" y="4051"/>
                      </a:lnTo>
                      <a:lnTo>
                        <a:pt x="6076" y="3955"/>
                      </a:lnTo>
                      <a:lnTo>
                        <a:pt x="6297" y="3886"/>
                      </a:lnTo>
                      <a:lnTo>
                        <a:pt x="6545" y="3831"/>
                      </a:lnTo>
                      <a:lnTo>
                        <a:pt x="6779" y="3803"/>
                      </a:lnTo>
                      <a:lnTo>
                        <a:pt x="7041" y="3789"/>
                      </a:lnTo>
                      <a:close/>
                      <a:moveTo>
                        <a:pt x="4230" y="0"/>
                      </a:moveTo>
                      <a:lnTo>
                        <a:pt x="1722" y="2894"/>
                      </a:lnTo>
                      <a:lnTo>
                        <a:pt x="0" y="34639"/>
                      </a:lnTo>
                      <a:lnTo>
                        <a:pt x="9094" y="32324"/>
                      </a:lnTo>
                      <a:lnTo>
                        <a:pt x="8639" y="29858"/>
                      </a:lnTo>
                      <a:lnTo>
                        <a:pt x="8694" y="29596"/>
                      </a:lnTo>
                      <a:lnTo>
                        <a:pt x="8805" y="28893"/>
                      </a:lnTo>
                      <a:lnTo>
                        <a:pt x="8873" y="28397"/>
                      </a:lnTo>
                      <a:lnTo>
                        <a:pt x="8942" y="27833"/>
                      </a:lnTo>
                      <a:lnTo>
                        <a:pt x="9025" y="27212"/>
                      </a:lnTo>
                      <a:lnTo>
                        <a:pt x="9080" y="26551"/>
                      </a:lnTo>
                      <a:lnTo>
                        <a:pt x="9135" y="25835"/>
                      </a:lnTo>
                      <a:lnTo>
                        <a:pt x="9177" y="25118"/>
                      </a:lnTo>
                      <a:lnTo>
                        <a:pt x="9190" y="24374"/>
                      </a:lnTo>
                      <a:lnTo>
                        <a:pt x="9177" y="23644"/>
                      </a:lnTo>
                      <a:lnTo>
                        <a:pt x="9163" y="23286"/>
                      </a:lnTo>
                      <a:lnTo>
                        <a:pt x="9135" y="22927"/>
                      </a:lnTo>
                      <a:lnTo>
                        <a:pt x="9108" y="22583"/>
                      </a:lnTo>
                      <a:lnTo>
                        <a:pt x="9066" y="22239"/>
                      </a:lnTo>
                      <a:lnTo>
                        <a:pt x="9011" y="21922"/>
                      </a:lnTo>
                      <a:lnTo>
                        <a:pt x="8942" y="21605"/>
                      </a:lnTo>
                      <a:lnTo>
                        <a:pt x="8873" y="21302"/>
                      </a:lnTo>
                      <a:lnTo>
                        <a:pt x="8777" y="21012"/>
                      </a:lnTo>
                      <a:lnTo>
                        <a:pt x="8873" y="20861"/>
                      </a:lnTo>
                      <a:lnTo>
                        <a:pt x="9108" y="20420"/>
                      </a:lnTo>
                      <a:lnTo>
                        <a:pt x="9452" y="19731"/>
                      </a:lnTo>
                      <a:lnTo>
                        <a:pt x="9659" y="19304"/>
                      </a:lnTo>
                      <a:lnTo>
                        <a:pt x="9879" y="18821"/>
                      </a:lnTo>
                      <a:lnTo>
                        <a:pt x="10114" y="18298"/>
                      </a:lnTo>
                      <a:lnTo>
                        <a:pt x="10348" y="17733"/>
                      </a:lnTo>
                      <a:lnTo>
                        <a:pt x="10582" y="17113"/>
                      </a:lnTo>
                      <a:lnTo>
                        <a:pt x="10816" y="16479"/>
                      </a:lnTo>
                      <a:lnTo>
                        <a:pt x="11037" y="15804"/>
                      </a:lnTo>
                      <a:lnTo>
                        <a:pt x="11243" y="15088"/>
                      </a:lnTo>
                      <a:lnTo>
                        <a:pt x="11436" y="14371"/>
                      </a:lnTo>
                      <a:lnTo>
                        <a:pt x="11615" y="13613"/>
                      </a:lnTo>
                      <a:lnTo>
                        <a:pt x="11753" y="12855"/>
                      </a:lnTo>
                      <a:lnTo>
                        <a:pt x="11822" y="12470"/>
                      </a:lnTo>
                      <a:lnTo>
                        <a:pt x="11877" y="12084"/>
                      </a:lnTo>
                      <a:lnTo>
                        <a:pt x="11918" y="11684"/>
                      </a:lnTo>
                      <a:lnTo>
                        <a:pt x="11946" y="11299"/>
                      </a:lnTo>
                      <a:lnTo>
                        <a:pt x="11974" y="10899"/>
                      </a:lnTo>
                      <a:lnTo>
                        <a:pt x="11987" y="10513"/>
                      </a:lnTo>
                      <a:lnTo>
                        <a:pt x="11987" y="10114"/>
                      </a:lnTo>
                      <a:lnTo>
                        <a:pt x="11987" y="9728"/>
                      </a:lnTo>
                      <a:lnTo>
                        <a:pt x="11960" y="9328"/>
                      </a:lnTo>
                      <a:lnTo>
                        <a:pt x="11932" y="8942"/>
                      </a:lnTo>
                      <a:lnTo>
                        <a:pt x="11877" y="8557"/>
                      </a:lnTo>
                      <a:lnTo>
                        <a:pt x="11822" y="8171"/>
                      </a:lnTo>
                      <a:lnTo>
                        <a:pt x="11739" y="7785"/>
                      </a:lnTo>
                      <a:lnTo>
                        <a:pt x="11643" y="7399"/>
                      </a:lnTo>
                      <a:lnTo>
                        <a:pt x="11546" y="7027"/>
                      </a:lnTo>
                      <a:lnTo>
                        <a:pt x="11422" y="6655"/>
                      </a:lnTo>
                      <a:lnTo>
                        <a:pt x="11271" y="6283"/>
                      </a:lnTo>
                      <a:lnTo>
                        <a:pt x="11119" y="5925"/>
                      </a:lnTo>
                      <a:lnTo>
                        <a:pt x="10940" y="5567"/>
                      </a:lnTo>
                      <a:lnTo>
                        <a:pt x="10747" y="5222"/>
                      </a:lnTo>
                      <a:lnTo>
                        <a:pt x="10527" y="4878"/>
                      </a:lnTo>
                      <a:lnTo>
                        <a:pt x="10306" y="4547"/>
                      </a:lnTo>
                      <a:lnTo>
                        <a:pt x="10045" y="4216"/>
                      </a:lnTo>
                      <a:lnTo>
                        <a:pt x="9769" y="3900"/>
                      </a:lnTo>
                      <a:lnTo>
                        <a:pt x="9480" y="3596"/>
                      </a:lnTo>
                      <a:lnTo>
                        <a:pt x="9163" y="3293"/>
                      </a:lnTo>
                      <a:lnTo>
                        <a:pt x="8818" y="3004"/>
                      </a:lnTo>
                      <a:lnTo>
                        <a:pt x="8446" y="2715"/>
                      </a:lnTo>
                      <a:lnTo>
                        <a:pt x="8061" y="2453"/>
                      </a:lnTo>
                      <a:lnTo>
                        <a:pt x="7647" y="2191"/>
                      </a:lnTo>
                      <a:lnTo>
                        <a:pt x="423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965;p24">
                  <a:extLst>
                    <a:ext uri="{FF2B5EF4-FFF2-40B4-BE49-F238E27FC236}">
                      <a16:creationId xmlns:a16="http://schemas.microsoft.com/office/drawing/2014/main" id="{1276A4D3-C94B-A083-C2CE-EA25BF90CD0A}"/>
                    </a:ext>
                  </a:extLst>
                </p:cNvPr>
                <p:cNvSpPr/>
                <p:nvPr/>
              </p:nvSpPr>
              <p:spPr>
                <a:xfrm flipH="1">
                  <a:off x="-904064" y="2581323"/>
                  <a:ext cx="61469" cy="13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8" h="6793" extrusionOk="0">
                      <a:moveTo>
                        <a:pt x="1433" y="0"/>
                      </a:moveTo>
                      <a:lnTo>
                        <a:pt x="1351" y="28"/>
                      </a:lnTo>
                      <a:lnTo>
                        <a:pt x="1282" y="69"/>
                      </a:lnTo>
                      <a:lnTo>
                        <a:pt x="1185" y="124"/>
                      </a:lnTo>
                      <a:lnTo>
                        <a:pt x="1116" y="207"/>
                      </a:lnTo>
                      <a:lnTo>
                        <a:pt x="1075" y="248"/>
                      </a:lnTo>
                      <a:lnTo>
                        <a:pt x="1047" y="317"/>
                      </a:lnTo>
                      <a:lnTo>
                        <a:pt x="1034" y="372"/>
                      </a:lnTo>
                      <a:lnTo>
                        <a:pt x="1020" y="441"/>
                      </a:lnTo>
                      <a:lnTo>
                        <a:pt x="1020" y="524"/>
                      </a:lnTo>
                      <a:lnTo>
                        <a:pt x="1034" y="620"/>
                      </a:lnTo>
                      <a:lnTo>
                        <a:pt x="1778" y="3403"/>
                      </a:lnTo>
                      <a:lnTo>
                        <a:pt x="1791" y="3458"/>
                      </a:lnTo>
                      <a:lnTo>
                        <a:pt x="1764" y="3431"/>
                      </a:lnTo>
                      <a:lnTo>
                        <a:pt x="1654" y="3555"/>
                      </a:lnTo>
                      <a:lnTo>
                        <a:pt x="1419" y="3100"/>
                      </a:lnTo>
                      <a:lnTo>
                        <a:pt x="620" y="965"/>
                      </a:lnTo>
                      <a:lnTo>
                        <a:pt x="565" y="937"/>
                      </a:lnTo>
                      <a:lnTo>
                        <a:pt x="496" y="923"/>
                      </a:lnTo>
                      <a:lnTo>
                        <a:pt x="427" y="923"/>
                      </a:lnTo>
                      <a:lnTo>
                        <a:pt x="345" y="951"/>
                      </a:lnTo>
                      <a:lnTo>
                        <a:pt x="317" y="965"/>
                      </a:lnTo>
                      <a:lnTo>
                        <a:pt x="290" y="992"/>
                      </a:lnTo>
                      <a:lnTo>
                        <a:pt x="276" y="1033"/>
                      </a:lnTo>
                      <a:lnTo>
                        <a:pt x="262" y="1089"/>
                      </a:lnTo>
                      <a:lnTo>
                        <a:pt x="262" y="1144"/>
                      </a:lnTo>
                      <a:lnTo>
                        <a:pt x="262" y="1213"/>
                      </a:lnTo>
                      <a:lnTo>
                        <a:pt x="1116" y="4092"/>
                      </a:lnTo>
                      <a:lnTo>
                        <a:pt x="1047" y="4161"/>
                      </a:lnTo>
                      <a:lnTo>
                        <a:pt x="896" y="3927"/>
                      </a:lnTo>
                      <a:lnTo>
                        <a:pt x="786" y="3748"/>
                      </a:lnTo>
                      <a:lnTo>
                        <a:pt x="593" y="3403"/>
                      </a:lnTo>
                      <a:lnTo>
                        <a:pt x="483" y="3210"/>
                      </a:lnTo>
                      <a:lnTo>
                        <a:pt x="400" y="2990"/>
                      </a:lnTo>
                      <a:lnTo>
                        <a:pt x="317" y="2769"/>
                      </a:lnTo>
                      <a:lnTo>
                        <a:pt x="276" y="2563"/>
                      </a:lnTo>
                      <a:lnTo>
                        <a:pt x="221" y="2521"/>
                      </a:lnTo>
                      <a:lnTo>
                        <a:pt x="166" y="2508"/>
                      </a:lnTo>
                      <a:lnTo>
                        <a:pt x="110" y="2494"/>
                      </a:lnTo>
                      <a:lnTo>
                        <a:pt x="83" y="2508"/>
                      </a:lnTo>
                      <a:lnTo>
                        <a:pt x="55" y="2521"/>
                      </a:lnTo>
                      <a:lnTo>
                        <a:pt x="28" y="2535"/>
                      </a:lnTo>
                      <a:lnTo>
                        <a:pt x="14" y="2577"/>
                      </a:lnTo>
                      <a:lnTo>
                        <a:pt x="0" y="2618"/>
                      </a:lnTo>
                      <a:lnTo>
                        <a:pt x="0" y="2687"/>
                      </a:lnTo>
                      <a:lnTo>
                        <a:pt x="14" y="2866"/>
                      </a:lnTo>
                      <a:lnTo>
                        <a:pt x="69" y="3017"/>
                      </a:lnTo>
                      <a:lnTo>
                        <a:pt x="234" y="3445"/>
                      </a:lnTo>
                      <a:lnTo>
                        <a:pt x="345" y="3720"/>
                      </a:lnTo>
                      <a:lnTo>
                        <a:pt x="496" y="4037"/>
                      </a:lnTo>
                      <a:lnTo>
                        <a:pt x="662" y="4382"/>
                      </a:lnTo>
                      <a:lnTo>
                        <a:pt x="868" y="4740"/>
                      </a:lnTo>
                      <a:lnTo>
                        <a:pt x="923" y="5112"/>
                      </a:lnTo>
                      <a:lnTo>
                        <a:pt x="992" y="5456"/>
                      </a:lnTo>
                      <a:lnTo>
                        <a:pt x="1089" y="5787"/>
                      </a:lnTo>
                      <a:lnTo>
                        <a:pt x="1185" y="6062"/>
                      </a:lnTo>
                      <a:lnTo>
                        <a:pt x="1282" y="6311"/>
                      </a:lnTo>
                      <a:lnTo>
                        <a:pt x="1351" y="6490"/>
                      </a:lnTo>
                      <a:lnTo>
                        <a:pt x="1419" y="6641"/>
                      </a:lnTo>
                      <a:lnTo>
                        <a:pt x="1929" y="6793"/>
                      </a:lnTo>
                      <a:lnTo>
                        <a:pt x="2315" y="6724"/>
                      </a:lnTo>
                      <a:lnTo>
                        <a:pt x="3018" y="3844"/>
                      </a:lnTo>
                      <a:lnTo>
                        <a:pt x="2949" y="3334"/>
                      </a:lnTo>
                      <a:lnTo>
                        <a:pt x="2921" y="2852"/>
                      </a:lnTo>
                      <a:lnTo>
                        <a:pt x="2866" y="2329"/>
                      </a:lnTo>
                      <a:lnTo>
                        <a:pt x="2839" y="1957"/>
                      </a:lnTo>
                      <a:lnTo>
                        <a:pt x="2715" y="744"/>
                      </a:lnTo>
                      <a:lnTo>
                        <a:pt x="2632" y="758"/>
                      </a:lnTo>
                      <a:lnTo>
                        <a:pt x="2577" y="772"/>
                      </a:lnTo>
                      <a:lnTo>
                        <a:pt x="2535" y="799"/>
                      </a:lnTo>
                      <a:lnTo>
                        <a:pt x="2480" y="841"/>
                      </a:lnTo>
                      <a:lnTo>
                        <a:pt x="2439" y="909"/>
                      </a:lnTo>
                      <a:lnTo>
                        <a:pt x="2411" y="978"/>
                      </a:lnTo>
                      <a:lnTo>
                        <a:pt x="2398" y="1075"/>
                      </a:lnTo>
                      <a:lnTo>
                        <a:pt x="2398" y="3431"/>
                      </a:lnTo>
                      <a:lnTo>
                        <a:pt x="1543" y="427"/>
                      </a:lnTo>
                      <a:lnTo>
                        <a:pt x="1433" y="0"/>
                      </a:lnTo>
                      <a:close/>
                    </a:path>
                  </a:pathLst>
                </a:custGeom>
                <a:solidFill>
                  <a:srgbClr val="F5CB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966;p24">
                  <a:extLst>
                    <a:ext uri="{FF2B5EF4-FFF2-40B4-BE49-F238E27FC236}">
                      <a16:creationId xmlns:a16="http://schemas.microsoft.com/office/drawing/2014/main" id="{C29E4F66-818A-30C7-5EB2-8C0F206AC52E}"/>
                    </a:ext>
                  </a:extLst>
                </p:cNvPr>
                <p:cNvSpPr/>
                <p:nvPr/>
              </p:nvSpPr>
              <p:spPr>
                <a:xfrm flipH="1">
                  <a:off x="-1546720" y="2499935"/>
                  <a:ext cx="127439" cy="206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" h="10128" extrusionOk="0">
                      <a:moveTo>
                        <a:pt x="6256" y="0"/>
                      </a:moveTo>
                      <a:lnTo>
                        <a:pt x="6008" y="111"/>
                      </a:lnTo>
                      <a:lnTo>
                        <a:pt x="5733" y="262"/>
                      </a:lnTo>
                      <a:lnTo>
                        <a:pt x="5374" y="455"/>
                      </a:lnTo>
                      <a:lnTo>
                        <a:pt x="4947" y="703"/>
                      </a:lnTo>
                      <a:lnTo>
                        <a:pt x="4465" y="1020"/>
                      </a:lnTo>
                      <a:lnTo>
                        <a:pt x="3941" y="1392"/>
                      </a:lnTo>
                      <a:lnTo>
                        <a:pt x="3666" y="1599"/>
                      </a:lnTo>
                      <a:lnTo>
                        <a:pt x="3390" y="1819"/>
                      </a:lnTo>
                      <a:lnTo>
                        <a:pt x="3115" y="2053"/>
                      </a:lnTo>
                      <a:lnTo>
                        <a:pt x="2839" y="2301"/>
                      </a:lnTo>
                      <a:lnTo>
                        <a:pt x="2564" y="2563"/>
                      </a:lnTo>
                      <a:lnTo>
                        <a:pt x="2288" y="2852"/>
                      </a:lnTo>
                      <a:lnTo>
                        <a:pt x="2012" y="3142"/>
                      </a:lnTo>
                      <a:lnTo>
                        <a:pt x="1764" y="3459"/>
                      </a:lnTo>
                      <a:lnTo>
                        <a:pt x="1516" y="3776"/>
                      </a:lnTo>
                      <a:lnTo>
                        <a:pt x="1268" y="4120"/>
                      </a:lnTo>
                      <a:lnTo>
                        <a:pt x="1048" y="4478"/>
                      </a:lnTo>
                      <a:lnTo>
                        <a:pt x="841" y="4850"/>
                      </a:lnTo>
                      <a:lnTo>
                        <a:pt x="648" y="5236"/>
                      </a:lnTo>
                      <a:lnTo>
                        <a:pt x="469" y="5636"/>
                      </a:lnTo>
                      <a:lnTo>
                        <a:pt x="318" y="6049"/>
                      </a:lnTo>
                      <a:lnTo>
                        <a:pt x="180" y="6490"/>
                      </a:lnTo>
                      <a:lnTo>
                        <a:pt x="84" y="6931"/>
                      </a:lnTo>
                      <a:lnTo>
                        <a:pt x="1" y="7399"/>
                      </a:lnTo>
                      <a:lnTo>
                        <a:pt x="84" y="7413"/>
                      </a:lnTo>
                      <a:lnTo>
                        <a:pt x="304" y="7482"/>
                      </a:lnTo>
                      <a:lnTo>
                        <a:pt x="456" y="7551"/>
                      </a:lnTo>
                      <a:lnTo>
                        <a:pt x="621" y="7634"/>
                      </a:lnTo>
                      <a:lnTo>
                        <a:pt x="800" y="7730"/>
                      </a:lnTo>
                      <a:lnTo>
                        <a:pt x="979" y="7854"/>
                      </a:lnTo>
                      <a:lnTo>
                        <a:pt x="1158" y="8006"/>
                      </a:lnTo>
                      <a:lnTo>
                        <a:pt x="1337" y="8185"/>
                      </a:lnTo>
                      <a:lnTo>
                        <a:pt x="1503" y="8391"/>
                      </a:lnTo>
                      <a:lnTo>
                        <a:pt x="1585" y="8515"/>
                      </a:lnTo>
                      <a:lnTo>
                        <a:pt x="1654" y="8639"/>
                      </a:lnTo>
                      <a:lnTo>
                        <a:pt x="1723" y="8777"/>
                      </a:lnTo>
                      <a:lnTo>
                        <a:pt x="1778" y="8929"/>
                      </a:lnTo>
                      <a:lnTo>
                        <a:pt x="1833" y="9080"/>
                      </a:lnTo>
                      <a:lnTo>
                        <a:pt x="1875" y="9246"/>
                      </a:lnTo>
                      <a:lnTo>
                        <a:pt x="1902" y="9411"/>
                      </a:lnTo>
                      <a:lnTo>
                        <a:pt x="1930" y="9604"/>
                      </a:lnTo>
                      <a:lnTo>
                        <a:pt x="1957" y="9797"/>
                      </a:lnTo>
                      <a:lnTo>
                        <a:pt x="1957" y="10003"/>
                      </a:lnTo>
                      <a:lnTo>
                        <a:pt x="2040" y="10031"/>
                      </a:lnTo>
                      <a:lnTo>
                        <a:pt x="2261" y="10072"/>
                      </a:lnTo>
                      <a:lnTo>
                        <a:pt x="2412" y="10100"/>
                      </a:lnTo>
                      <a:lnTo>
                        <a:pt x="2591" y="10114"/>
                      </a:lnTo>
                      <a:lnTo>
                        <a:pt x="2798" y="10127"/>
                      </a:lnTo>
                      <a:lnTo>
                        <a:pt x="3018" y="10114"/>
                      </a:lnTo>
                      <a:lnTo>
                        <a:pt x="3253" y="10086"/>
                      </a:lnTo>
                      <a:lnTo>
                        <a:pt x="3501" y="10031"/>
                      </a:lnTo>
                      <a:lnTo>
                        <a:pt x="3762" y="9948"/>
                      </a:lnTo>
                      <a:lnTo>
                        <a:pt x="4038" y="9838"/>
                      </a:lnTo>
                      <a:lnTo>
                        <a:pt x="4162" y="9769"/>
                      </a:lnTo>
                      <a:lnTo>
                        <a:pt x="4300" y="9700"/>
                      </a:lnTo>
                      <a:lnTo>
                        <a:pt x="4437" y="9604"/>
                      </a:lnTo>
                      <a:lnTo>
                        <a:pt x="4575" y="9507"/>
                      </a:lnTo>
                      <a:lnTo>
                        <a:pt x="4713" y="9397"/>
                      </a:lnTo>
                      <a:lnTo>
                        <a:pt x="4851" y="9273"/>
                      </a:lnTo>
                      <a:lnTo>
                        <a:pt x="4975" y="9135"/>
                      </a:lnTo>
                      <a:lnTo>
                        <a:pt x="5113" y="8998"/>
                      </a:lnTo>
                      <a:lnTo>
                        <a:pt x="5099" y="8763"/>
                      </a:lnTo>
                      <a:lnTo>
                        <a:pt x="5071" y="8102"/>
                      </a:lnTo>
                      <a:lnTo>
                        <a:pt x="5058" y="7647"/>
                      </a:lnTo>
                      <a:lnTo>
                        <a:pt x="5058" y="7110"/>
                      </a:lnTo>
                      <a:lnTo>
                        <a:pt x="5071" y="6517"/>
                      </a:lnTo>
                      <a:lnTo>
                        <a:pt x="5099" y="5870"/>
                      </a:lnTo>
                      <a:lnTo>
                        <a:pt x="5140" y="5181"/>
                      </a:lnTo>
                      <a:lnTo>
                        <a:pt x="5209" y="4451"/>
                      </a:lnTo>
                      <a:lnTo>
                        <a:pt x="5292" y="3707"/>
                      </a:lnTo>
                      <a:lnTo>
                        <a:pt x="5416" y="2949"/>
                      </a:lnTo>
                      <a:lnTo>
                        <a:pt x="5485" y="2563"/>
                      </a:lnTo>
                      <a:lnTo>
                        <a:pt x="5567" y="2191"/>
                      </a:lnTo>
                      <a:lnTo>
                        <a:pt x="5650" y="1819"/>
                      </a:lnTo>
                      <a:lnTo>
                        <a:pt x="5760" y="1433"/>
                      </a:lnTo>
                      <a:lnTo>
                        <a:pt x="5857" y="1075"/>
                      </a:lnTo>
                      <a:lnTo>
                        <a:pt x="5981" y="703"/>
                      </a:lnTo>
                      <a:lnTo>
                        <a:pt x="6105" y="359"/>
                      </a:lnTo>
                      <a:lnTo>
                        <a:pt x="6256" y="0"/>
                      </a:lnTo>
                      <a:close/>
                    </a:path>
                  </a:pathLst>
                </a:custGeom>
                <a:solidFill>
                  <a:srgbClr val="EFB4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967;p24">
                  <a:extLst>
                    <a:ext uri="{FF2B5EF4-FFF2-40B4-BE49-F238E27FC236}">
                      <a16:creationId xmlns:a16="http://schemas.microsoft.com/office/drawing/2014/main" id="{38F8FA8C-E79D-D4C0-72C9-F49DC0981621}"/>
                    </a:ext>
                  </a:extLst>
                </p:cNvPr>
                <p:cNvSpPr/>
                <p:nvPr/>
              </p:nvSpPr>
              <p:spPr>
                <a:xfrm flipH="1">
                  <a:off x="-1546720" y="2499935"/>
                  <a:ext cx="127439" cy="206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" h="10128" fill="none" extrusionOk="0">
                      <a:moveTo>
                        <a:pt x="1" y="7399"/>
                      </a:moveTo>
                      <a:lnTo>
                        <a:pt x="1" y="7399"/>
                      </a:lnTo>
                      <a:lnTo>
                        <a:pt x="84" y="7413"/>
                      </a:lnTo>
                      <a:lnTo>
                        <a:pt x="304" y="7482"/>
                      </a:lnTo>
                      <a:lnTo>
                        <a:pt x="456" y="7551"/>
                      </a:lnTo>
                      <a:lnTo>
                        <a:pt x="621" y="7634"/>
                      </a:lnTo>
                      <a:lnTo>
                        <a:pt x="800" y="7730"/>
                      </a:lnTo>
                      <a:lnTo>
                        <a:pt x="979" y="7854"/>
                      </a:lnTo>
                      <a:lnTo>
                        <a:pt x="1158" y="8006"/>
                      </a:lnTo>
                      <a:lnTo>
                        <a:pt x="1337" y="8185"/>
                      </a:lnTo>
                      <a:lnTo>
                        <a:pt x="1503" y="8391"/>
                      </a:lnTo>
                      <a:lnTo>
                        <a:pt x="1585" y="8515"/>
                      </a:lnTo>
                      <a:lnTo>
                        <a:pt x="1654" y="8639"/>
                      </a:lnTo>
                      <a:lnTo>
                        <a:pt x="1723" y="8777"/>
                      </a:lnTo>
                      <a:lnTo>
                        <a:pt x="1778" y="8929"/>
                      </a:lnTo>
                      <a:lnTo>
                        <a:pt x="1833" y="9080"/>
                      </a:lnTo>
                      <a:lnTo>
                        <a:pt x="1875" y="9246"/>
                      </a:lnTo>
                      <a:lnTo>
                        <a:pt x="1902" y="9411"/>
                      </a:lnTo>
                      <a:lnTo>
                        <a:pt x="1930" y="9604"/>
                      </a:lnTo>
                      <a:lnTo>
                        <a:pt x="1957" y="9797"/>
                      </a:lnTo>
                      <a:lnTo>
                        <a:pt x="1957" y="10003"/>
                      </a:lnTo>
                      <a:lnTo>
                        <a:pt x="1957" y="10003"/>
                      </a:lnTo>
                      <a:lnTo>
                        <a:pt x="2040" y="10031"/>
                      </a:lnTo>
                      <a:lnTo>
                        <a:pt x="2261" y="10072"/>
                      </a:lnTo>
                      <a:lnTo>
                        <a:pt x="2412" y="10100"/>
                      </a:lnTo>
                      <a:lnTo>
                        <a:pt x="2591" y="10114"/>
                      </a:lnTo>
                      <a:lnTo>
                        <a:pt x="2798" y="10127"/>
                      </a:lnTo>
                      <a:lnTo>
                        <a:pt x="3018" y="10114"/>
                      </a:lnTo>
                      <a:lnTo>
                        <a:pt x="3253" y="10086"/>
                      </a:lnTo>
                      <a:lnTo>
                        <a:pt x="3501" y="10031"/>
                      </a:lnTo>
                      <a:lnTo>
                        <a:pt x="3762" y="9948"/>
                      </a:lnTo>
                      <a:lnTo>
                        <a:pt x="4038" y="9838"/>
                      </a:lnTo>
                      <a:lnTo>
                        <a:pt x="4162" y="9769"/>
                      </a:lnTo>
                      <a:lnTo>
                        <a:pt x="4300" y="9700"/>
                      </a:lnTo>
                      <a:lnTo>
                        <a:pt x="4437" y="9604"/>
                      </a:lnTo>
                      <a:lnTo>
                        <a:pt x="4575" y="9507"/>
                      </a:lnTo>
                      <a:lnTo>
                        <a:pt x="4713" y="9397"/>
                      </a:lnTo>
                      <a:lnTo>
                        <a:pt x="4851" y="9273"/>
                      </a:lnTo>
                      <a:lnTo>
                        <a:pt x="4975" y="9135"/>
                      </a:lnTo>
                      <a:lnTo>
                        <a:pt x="5113" y="8998"/>
                      </a:lnTo>
                      <a:lnTo>
                        <a:pt x="5113" y="8998"/>
                      </a:lnTo>
                      <a:lnTo>
                        <a:pt x="5099" y="8763"/>
                      </a:lnTo>
                      <a:lnTo>
                        <a:pt x="5071" y="8102"/>
                      </a:lnTo>
                      <a:lnTo>
                        <a:pt x="5058" y="7647"/>
                      </a:lnTo>
                      <a:lnTo>
                        <a:pt x="5058" y="7110"/>
                      </a:lnTo>
                      <a:lnTo>
                        <a:pt x="5071" y="6517"/>
                      </a:lnTo>
                      <a:lnTo>
                        <a:pt x="5099" y="5870"/>
                      </a:lnTo>
                      <a:lnTo>
                        <a:pt x="5140" y="5181"/>
                      </a:lnTo>
                      <a:lnTo>
                        <a:pt x="5209" y="4451"/>
                      </a:lnTo>
                      <a:lnTo>
                        <a:pt x="5292" y="3707"/>
                      </a:lnTo>
                      <a:lnTo>
                        <a:pt x="5416" y="2949"/>
                      </a:lnTo>
                      <a:lnTo>
                        <a:pt x="5485" y="2563"/>
                      </a:lnTo>
                      <a:lnTo>
                        <a:pt x="5567" y="2191"/>
                      </a:lnTo>
                      <a:lnTo>
                        <a:pt x="5650" y="1819"/>
                      </a:lnTo>
                      <a:lnTo>
                        <a:pt x="5760" y="1433"/>
                      </a:lnTo>
                      <a:lnTo>
                        <a:pt x="5857" y="1075"/>
                      </a:lnTo>
                      <a:lnTo>
                        <a:pt x="5981" y="703"/>
                      </a:lnTo>
                      <a:lnTo>
                        <a:pt x="6105" y="359"/>
                      </a:lnTo>
                      <a:lnTo>
                        <a:pt x="6256" y="0"/>
                      </a:lnTo>
                      <a:lnTo>
                        <a:pt x="6256" y="0"/>
                      </a:lnTo>
                      <a:lnTo>
                        <a:pt x="6008" y="111"/>
                      </a:lnTo>
                      <a:lnTo>
                        <a:pt x="5733" y="262"/>
                      </a:lnTo>
                      <a:lnTo>
                        <a:pt x="5374" y="455"/>
                      </a:lnTo>
                      <a:lnTo>
                        <a:pt x="4947" y="703"/>
                      </a:lnTo>
                      <a:lnTo>
                        <a:pt x="4465" y="1020"/>
                      </a:lnTo>
                      <a:lnTo>
                        <a:pt x="3941" y="1392"/>
                      </a:lnTo>
                      <a:lnTo>
                        <a:pt x="3666" y="1599"/>
                      </a:lnTo>
                      <a:lnTo>
                        <a:pt x="3390" y="1819"/>
                      </a:lnTo>
                      <a:lnTo>
                        <a:pt x="3115" y="2053"/>
                      </a:lnTo>
                      <a:lnTo>
                        <a:pt x="2839" y="2301"/>
                      </a:lnTo>
                      <a:lnTo>
                        <a:pt x="2564" y="2563"/>
                      </a:lnTo>
                      <a:lnTo>
                        <a:pt x="2288" y="2852"/>
                      </a:lnTo>
                      <a:lnTo>
                        <a:pt x="2012" y="3142"/>
                      </a:lnTo>
                      <a:lnTo>
                        <a:pt x="1764" y="3459"/>
                      </a:lnTo>
                      <a:lnTo>
                        <a:pt x="1516" y="3776"/>
                      </a:lnTo>
                      <a:lnTo>
                        <a:pt x="1268" y="4120"/>
                      </a:lnTo>
                      <a:lnTo>
                        <a:pt x="1048" y="4478"/>
                      </a:lnTo>
                      <a:lnTo>
                        <a:pt x="841" y="4850"/>
                      </a:lnTo>
                      <a:lnTo>
                        <a:pt x="648" y="5236"/>
                      </a:lnTo>
                      <a:lnTo>
                        <a:pt x="469" y="5636"/>
                      </a:lnTo>
                      <a:lnTo>
                        <a:pt x="318" y="6049"/>
                      </a:lnTo>
                      <a:lnTo>
                        <a:pt x="180" y="6490"/>
                      </a:lnTo>
                      <a:lnTo>
                        <a:pt x="84" y="6931"/>
                      </a:lnTo>
                      <a:lnTo>
                        <a:pt x="1" y="739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968;p24">
                  <a:extLst>
                    <a:ext uri="{FF2B5EF4-FFF2-40B4-BE49-F238E27FC236}">
                      <a16:creationId xmlns:a16="http://schemas.microsoft.com/office/drawing/2014/main" id="{1DA4B849-00BD-CA94-3E15-73DD5D2035AB}"/>
                    </a:ext>
                  </a:extLst>
                </p:cNvPr>
                <p:cNvSpPr/>
                <p:nvPr/>
              </p:nvSpPr>
              <p:spPr>
                <a:xfrm flipH="1">
                  <a:off x="-1449058" y="2650634"/>
                  <a:ext cx="29777" cy="1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938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52" y="42"/>
                      </a:lnTo>
                      <a:lnTo>
                        <a:pt x="318" y="97"/>
                      </a:lnTo>
                      <a:lnTo>
                        <a:pt x="524" y="179"/>
                      </a:lnTo>
                      <a:lnTo>
                        <a:pt x="759" y="303"/>
                      </a:lnTo>
                      <a:lnTo>
                        <a:pt x="869" y="386"/>
                      </a:lnTo>
                      <a:lnTo>
                        <a:pt x="993" y="469"/>
                      </a:lnTo>
                      <a:lnTo>
                        <a:pt x="1117" y="565"/>
                      </a:lnTo>
                      <a:lnTo>
                        <a:pt x="1227" y="675"/>
                      </a:lnTo>
                      <a:lnTo>
                        <a:pt x="1351" y="799"/>
                      </a:lnTo>
                      <a:lnTo>
                        <a:pt x="1461" y="937"/>
                      </a:lnTo>
                      <a:lnTo>
                        <a:pt x="1461" y="937"/>
                      </a:lnTo>
                      <a:lnTo>
                        <a:pt x="1461" y="937"/>
                      </a:lnTo>
                      <a:lnTo>
                        <a:pt x="1461" y="937"/>
                      </a:lnTo>
                      <a:lnTo>
                        <a:pt x="1351" y="799"/>
                      </a:lnTo>
                      <a:lnTo>
                        <a:pt x="1227" y="675"/>
                      </a:lnTo>
                      <a:lnTo>
                        <a:pt x="1117" y="565"/>
                      </a:lnTo>
                      <a:lnTo>
                        <a:pt x="993" y="469"/>
                      </a:lnTo>
                      <a:lnTo>
                        <a:pt x="869" y="386"/>
                      </a:lnTo>
                      <a:lnTo>
                        <a:pt x="759" y="303"/>
                      </a:lnTo>
                      <a:lnTo>
                        <a:pt x="524" y="179"/>
                      </a:lnTo>
                      <a:lnTo>
                        <a:pt x="318" y="97"/>
                      </a:lnTo>
                      <a:lnTo>
                        <a:pt x="152" y="42"/>
                      </a:lnTo>
                      <a:lnTo>
                        <a:pt x="1" y="0"/>
                      </a:lnTo>
                      <a:close/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8D4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969;p24">
                  <a:extLst>
                    <a:ext uri="{FF2B5EF4-FFF2-40B4-BE49-F238E27FC236}">
                      <a16:creationId xmlns:a16="http://schemas.microsoft.com/office/drawing/2014/main" id="{90179982-BDA0-3BE8-8AE4-85E9C05A9497}"/>
                    </a:ext>
                  </a:extLst>
                </p:cNvPr>
                <p:cNvSpPr/>
                <p:nvPr/>
              </p:nvSpPr>
              <p:spPr>
                <a:xfrm flipH="1">
                  <a:off x="-1449058" y="2650634"/>
                  <a:ext cx="29777" cy="1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938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52" y="42"/>
                      </a:lnTo>
                      <a:lnTo>
                        <a:pt x="318" y="97"/>
                      </a:lnTo>
                      <a:lnTo>
                        <a:pt x="524" y="179"/>
                      </a:lnTo>
                      <a:lnTo>
                        <a:pt x="759" y="303"/>
                      </a:lnTo>
                      <a:lnTo>
                        <a:pt x="869" y="386"/>
                      </a:lnTo>
                      <a:lnTo>
                        <a:pt x="993" y="469"/>
                      </a:lnTo>
                      <a:lnTo>
                        <a:pt x="1117" y="565"/>
                      </a:lnTo>
                      <a:lnTo>
                        <a:pt x="1227" y="675"/>
                      </a:lnTo>
                      <a:lnTo>
                        <a:pt x="1351" y="799"/>
                      </a:lnTo>
                      <a:lnTo>
                        <a:pt x="1461" y="937"/>
                      </a:lnTo>
                      <a:lnTo>
                        <a:pt x="1461" y="937"/>
                      </a:lnTo>
                      <a:lnTo>
                        <a:pt x="1461" y="937"/>
                      </a:lnTo>
                      <a:lnTo>
                        <a:pt x="1461" y="937"/>
                      </a:lnTo>
                      <a:lnTo>
                        <a:pt x="1351" y="799"/>
                      </a:lnTo>
                      <a:lnTo>
                        <a:pt x="1227" y="675"/>
                      </a:lnTo>
                      <a:lnTo>
                        <a:pt x="1117" y="565"/>
                      </a:lnTo>
                      <a:lnTo>
                        <a:pt x="993" y="469"/>
                      </a:lnTo>
                      <a:lnTo>
                        <a:pt x="869" y="386"/>
                      </a:lnTo>
                      <a:lnTo>
                        <a:pt x="759" y="303"/>
                      </a:lnTo>
                      <a:lnTo>
                        <a:pt x="524" y="179"/>
                      </a:lnTo>
                      <a:lnTo>
                        <a:pt x="318" y="97"/>
                      </a:lnTo>
                      <a:lnTo>
                        <a:pt x="152" y="42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970;p24">
                  <a:extLst>
                    <a:ext uri="{FF2B5EF4-FFF2-40B4-BE49-F238E27FC236}">
                      <a16:creationId xmlns:a16="http://schemas.microsoft.com/office/drawing/2014/main" id="{5DF7AE60-B807-40BA-7602-6044257C1233}"/>
                    </a:ext>
                  </a:extLst>
                </p:cNvPr>
                <p:cNvSpPr/>
                <p:nvPr/>
              </p:nvSpPr>
              <p:spPr>
                <a:xfrm flipH="1">
                  <a:off x="-1419301" y="2650634"/>
                  <a:ext cx="20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971;p24">
                  <a:extLst>
                    <a:ext uri="{FF2B5EF4-FFF2-40B4-BE49-F238E27FC236}">
                      <a16:creationId xmlns:a16="http://schemas.microsoft.com/office/drawing/2014/main" id="{D884037A-BABD-DB8A-C194-B6133FAF3280}"/>
                    </a:ext>
                  </a:extLst>
                </p:cNvPr>
                <p:cNvSpPr/>
                <p:nvPr/>
              </p:nvSpPr>
              <p:spPr>
                <a:xfrm flipH="1">
                  <a:off x="-1523420" y="2683181"/>
                  <a:ext cx="24706" cy="1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910" extrusionOk="0">
                      <a:moveTo>
                        <a:pt x="1213" y="1"/>
                      </a:moveTo>
                      <a:lnTo>
                        <a:pt x="1213" y="1"/>
                      </a:lnTo>
                      <a:lnTo>
                        <a:pt x="1061" y="166"/>
                      </a:lnTo>
                      <a:lnTo>
                        <a:pt x="910" y="304"/>
                      </a:lnTo>
                      <a:lnTo>
                        <a:pt x="758" y="441"/>
                      </a:lnTo>
                      <a:lnTo>
                        <a:pt x="606" y="565"/>
                      </a:lnTo>
                      <a:lnTo>
                        <a:pt x="455" y="662"/>
                      </a:lnTo>
                      <a:lnTo>
                        <a:pt x="303" y="758"/>
                      </a:lnTo>
                      <a:lnTo>
                        <a:pt x="152" y="841"/>
                      </a:lnTo>
                      <a:lnTo>
                        <a:pt x="0" y="910"/>
                      </a:lnTo>
                      <a:lnTo>
                        <a:pt x="0" y="910"/>
                      </a:lnTo>
                      <a:lnTo>
                        <a:pt x="0" y="910"/>
                      </a:lnTo>
                      <a:lnTo>
                        <a:pt x="0" y="910"/>
                      </a:lnTo>
                      <a:lnTo>
                        <a:pt x="152" y="841"/>
                      </a:lnTo>
                      <a:lnTo>
                        <a:pt x="303" y="758"/>
                      </a:lnTo>
                      <a:lnTo>
                        <a:pt x="455" y="662"/>
                      </a:lnTo>
                      <a:lnTo>
                        <a:pt x="606" y="565"/>
                      </a:lnTo>
                      <a:lnTo>
                        <a:pt x="758" y="441"/>
                      </a:lnTo>
                      <a:lnTo>
                        <a:pt x="910" y="304"/>
                      </a:lnTo>
                      <a:lnTo>
                        <a:pt x="1061" y="166"/>
                      </a:lnTo>
                      <a:lnTo>
                        <a:pt x="1213" y="1"/>
                      </a:lnTo>
                      <a:close/>
                    </a:path>
                  </a:pathLst>
                </a:custGeom>
                <a:solidFill>
                  <a:srgbClr val="CCC2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972;p24">
                  <a:extLst>
                    <a:ext uri="{FF2B5EF4-FFF2-40B4-BE49-F238E27FC236}">
                      <a16:creationId xmlns:a16="http://schemas.microsoft.com/office/drawing/2014/main" id="{05EF8166-B1FF-3473-16EE-712D80EA5BA8}"/>
                    </a:ext>
                  </a:extLst>
                </p:cNvPr>
                <p:cNvSpPr/>
                <p:nvPr/>
              </p:nvSpPr>
              <p:spPr>
                <a:xfrm flipH="1">
                  <a:off x="-1523420" y="2683181"/>
                  <a:ext cx="24706" cy="1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910" fill="none" extrusionOk="0">
                      <a:moveTo>
                        <a:pt x="1213" y="1"/>
                      </a:moveTo>
                      <a:lnTo>
                        <a:pt x="1213" y="1"/>
                      </a:lnTo>
                      <a:lnTo>
                        <a:pt x="1061" y="166"/>
                      </a:lnTo>
                      <a:lnTo>
                        <a:pt x="910" y="304"/>
                      </a:lnTo>
                      <a:lnTo>
                        <a:pt x="758" y="441"/>
                      </a:lnTo>
                      <a:lnTo>
                        <a:pt x="606" y="565"/>
                      </a:lnTo>
                      <a:lnTo>
                        <a:pt x="455" y="662"/>
                      </a:lnTo>
                      <a:lnTo>
                        <a:pt x="303" y="758"/>
                      </a:lnTo>
                      <a:lnTo>
                        <a:pt x="152" y="841"/>
                      </a:lnTo>
                      <a:lnTo>
                        <a:pt x="0" y="910"/>
                      </a:lnTo>
                      <a:lnTo>
                        <a:pt x="0" y="910"/>
                      </a:lnTo>
                      <a:lnTo>
                        <a:pt x="0" y="910"/>
                      </a:lnTo>
                      <a:lnTo>
                        <a:pt x="0" y="910"/>
                      </a:lnTo>
                      <a:lnTo>
                        <a:pt x="152" y="841"/>
                      </a:lnTo>
                      <a:lnTo>
                        <a:pt x="303" y="758"/>
                      </a:lnTo>
                      <a:lnTo>
                        <a:pt x="455" y="662"/>
                      </a:lnTo>
                      <a:lnTo>
                        <a:pt x="606" y="565"/>
                      </a:lnTo>
                      <a:lnTo>
                        <a:pt x="758" y="441"/>
                      </a:lnTo>
                      <a:lnTo>
                        <a:pt x="910" y="304"/>
                      </a:lnTo>
                      <a:lnTo>
                        <a:pt x="1061" y="166"/>
                      </a:lnTo>
                      <a:lnTo>
                        <a:pt x="121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973;p24">
                  <a:extLst>
                    <a:ext uri="{FF2B5EF4-FFF2-40B4-BE49-F238E27FC236}">
                      <a16:creationId xmlns:a16="http://schemas.microsoft.com/office/drawing/2014/main" id="{2DD36A3D-4EDF-A66B-2419-E00160031F44}"/>
                    </a:ext>
                  </a:extLst>
                </p:cNvPr>
                <p:cNvSpPr/>
                <p:nvPr/>
              </p:nvSpPr>
              <p:spPr>
                <a:xfrm flipH="1">
                  <a:off x="-1546720" y="2499935"/>
                  <a:ext cx="127439" cy="201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" h="9907" extrusionOk="0">
                      <a:moveTo>
                        <a:pt x="6256" y="0"/>
                      </a:moveTo>
                      <a:lnTo>
                        <a:pt x="6008" y="111"/>
                      </a:lnTo>
                      <a:lnTo>
                        <a:pt x="5733" y="262"/>
                      </a:lnTo>
                      <a:lnTo>
                        <a:pt x="5374" y="455"/>
                      </a:lnTo>
                      <a:lnTo>
                        <a:pt x="4947" y="703"/>
                      </a:lnTo>
                      <a:lnTo>
                        <a:pt x="4465" y="1020"/>
                      </a:lnTo>
                      <a:lnTo>
                        <a:pt x="3941" y="1392"/>
                      </a:lnTo>
                      <a:lnTo>
                        <a:pt x="3666" y="1599"/>
                      </a:lnTo>
                      <a:lnTo>
                        <a:pt x="3390" y="1819"/>
                      </a:lnTo>
                      <a:lnTo>
                        <a:pt x="3115" y="2053"/>
                      </a:lnTo>
                      <a:lnTo>
                        <a:pt x="2839" y="2301"/>
                      </a:lnTo>
                      <a:lnTo>
                        <a:pt x="2564" y="2563"/>
                      </a:lnTo>
                      <a:lnTo>
                        <a:pt x="2288" y="2852"/>
                      </a:lnTo>
                      <a:lnTo>
                        <a:pt x="2012" y="3142"/>
                      </a:lnTo>
                      <a:lnTo>
                        <a:pt x="1764" y="3459"/>
                      </a:lnTo>
                      <a:lnTo>
                        <a:pt x="1516" y="3776"/>
                      </a:lnTo>
                      <a:lnTo>
                        <a:pt x="1268" y="4120"/>
                      </a:lnTo>
                      <a:lnTo>
                        <a:pt x="1048" y="4478"/>
                      </a:lnTo>
                      <a:lnTo>
                        <a:pt x="841" y="4850"/>
                      </a:lnTo>
                      <a:lnTo>
                        <a:pt x="648" y="5236"/>
                      </a:lnTo>
                      <a:lnTo>
                        <a:pt x="469" y="5636"/>
                      </a:lnTo>
                      <a:lnTo>
                        <a:pt x="318" y="6049"/>
                      </a:lnTo>
                      <a:lnTo>
                        <a:pt x="180" y="6490"/>
                      </a:lnTo>
                      <a:lnTo>
                        <a:pt x="84" y="6931"/>
                      </a:lnTo>
                      <a:lnTo>
                        <a:pt x="1" y="7399"/>
                      </a:lnTo>
                      <a:lnTo>
                        <a:pt x="152" y="7441"/>
                      </a:lnTo>
                      <a:lnTo>
                        <a:pt x="318" y="7496"/>
                      </a:lnTo>
                      <a:lnTo>
                        <a:pt x="524" y="7578"/>
                      </a:lnTo>
                      <a:lnTo>
                        <a:pt x="759" y="7702"/>
                      </a:lnTo>
                      <a:lnTo>
                        <a:pt x="869" y="7785"/>
                      </a:lnTo>
                      <a:lnTo>
                        <a:pt x="993" y="7868"/>
                      </a:lnTo>
                      <a:lnTo>
                        <a:pt x="1117" y="7964"/>
                      </a:lnTo>
                      <a:lnTo>
                        <a:pt x="1227" y="8074"/>
                      </a:lnTo>
                      <a:lnTo>
                        <a:pt x="1351" y="8198"/>
                      </a:lnTo>
                      <a:lnTo>
                        <a:pt x="1461" y="8336"/>
                      </a:lnTo>
                      <a:lnTo>
                        <a:pt x="1640" y="8267"/>
                      </a:lnTo>
                      <a:lnTo>
                        <a:pt x="1847" y="8212"/>
                      </a:lnTo>
                      <a:lnTo>
                        <a:pt x="2054" y="8171"/>
                      </a:lnTo>
                      <a:lnTo>
                        <a:pt x="2440" y="8171"/>
                      </a:lnTo>
                      <a:lnTo>
                        <a:pt x="2619" y="8198"/>
                      </a:lnTo>
                      <a:lnTo>
                        <a:pt x="2770" y="8226"/>
                      </a:lnTo>
                      <a:lnTo>
                        <a:pt x="2922" y="8281"/>
                      </a:lnTo>
                      <a:lnTo>
                        <a:pt x="3073" y="8336"/>
                      </a:lnTo>
                      <a:lnTo>
                        <a:pt x="3211" y="8405"/>
                      </a:lnTo>
                      <a:lnTo>
                        <a:pt x="3349" y="8488"/>
                      </a:lnTo>
                      <a:lnTo>
                        <a:pt x="3459" y="8570"/>
                      </a:lnTo>
                      <a:lnTo>
                        <a:pt x="3569" y="8667"/>
                      </a:lnTo>
                      <a:lnTo>
                        <a:pt x="3666" y="8777"/>
                      </a:lnTo>
                      <a:lnTo>
                        <a:pt x="3749" y="8887"/>
                      </a:lnTo>
                      <a:lnTo>
                        <a:pt x="3831" y="9011"/>
                      </a:lnTo>
                      <a:lnTo>
                        <a:pt x="3886" y="9135"/>
                      </a:lnTo>
                      <a:lnTo>
                        <a:pt x="3928" y="9273"/>
                      </a:lnTo>
                      <a:lnTo>
                        <a:pt x="3955" y="9411"/>
                      </a:lnTo>
                      <a:lnTo>
                        <a:pt x="3955" y="9549"/>
                      </a:lnTo>
                      <a:lnTo>
                        <a:pt x="3941" y="9728"/>
                      </a:lnTo>
                      <a:lnTo>
                        <a:pt x="3900" y="9907"/>
                      </a:lnTo>
                      <a:lnTo>
                        <a:pt x="4052" y="9838"/>
                      </a:lnTo>
                      <a:lnTo>
                        <a:pt x="4203" y="9755"/>
                      </a:lnTo>
                      <a:lnTo>
                        <a:pt x="4355" y="9659"/>
                      </a:lnTo>
                      <a:lnTo>
                        <a:pt x="4506" y="9562"/>
                      </a:lnTo>
                      <a:lnTo>
                        <a:pt x="4658" y="9438"/>
                      </a:lnTo>
                      <a:lnTo>
                        <a:pt x="4810" y="9301"/>
                      </a:lnTo>
                      <a:lnTo>
                        <a:pt x="4961" y="9163"/>
                      </a:lnTo>
                      <a:lnTo>
                        <a:pt x="5113" y="8998"/>
                      </a:lnTo>
                      <a:lnTo>
                        <a:pt x="5085" y="8543"/>
                      </a:lnTo>
                      <a:lnTo>
                        <a:pt x="5071" y="8019"/>
                      </a:lnTo>
                      <a:lnTo>
                        <a:pt x="5058" y="7344"/>
                      </a:lnTo>
                      <a:lnTo>
                        <a:pt x="5071" y="6586"/>
                      </a:lnTo>
                      <a:lnTo>
                        <a:pt x="5099" y="5746"/>
                      </a:lnTo>
                      <a:lnTo>
                        <a:pt x="5126" y="5291"/>
                      </a:lnTo>
                      <a:lnTo>
                        <a:pt x="5168" y="4823"/>
                      </a:lnTo>
                      <a:lnTo>
                        <a:pt x="5223" y="4354"/>
                      </a:lnTo>
                      <a:lnTo>
                        <a:pt x="5278" y="3872"/>
                      </a:lnTo>
                      <a:lnTo>
                        <a:pt x="5347" y="3376"/>
                      </a:lnTo>
                      <a:lnTo>
                        <a:pt x="5430" y="2880"/>
                      </a:lnTo>
                      <a:lnTo>
                        <a:pt x="5526" y="2384"/>
                      </a:lnTo>
                      <a:lnTo>
                        <a:pt x="5636" y="1888"/>
                      </a:lnTo>
                      <a:lnTo>
                        <a:pt x="5760" y="1406"/>
                      </a:lnTo>
                      <a:lnTo>
                        <a:pt x="5912" y="923"/>
                      </a:lnTo>
                      <a:lnTo>
                        <a:pt x="6077" y="455"/>
                      </a:lnTo>
                      <a:lnTo>
                        <a:pt x="6256" y="0"/>
                      </a:lnTo>
                      <a:close/>
                    </a:path>
                  </a:pathLst>
                </a:custGeom>
                <a:solidFill>
                  <a:srgbClr val="E996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974;p24">
                  <a:extLst>
                    <a:ext uri="{FF2B5EF4-FFF2-40B4-BE49-F238E27FC236}">
                      <a16:creationId xmlns:a16="http://schemas.microsoft.com/office/drawing/2014/main" id="{583E277B-26EF-846C-13B3-DFB58FD1C53E}"/>
                    </a:ext>
                  </a:extLst>
                </p:cNvPr>
                <p:cNvSpPr/>
                <p:nvPr/>
              </p:nvSpPr>
              <p:spPr>
                <a:xfrm flipH="1">
                  <a:off x="-1546720" y="2499935"/>
                  <a:ext cx="127439" cy="201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" h="9907" fill="none" extrusionOk="0">
                      <a:moveTo>
                        <a:pt x="6256" y="0"/>
                      </a:moveTo>
                      <a:lnTo>
                        <a:pt x="6256" y="0"/>
                      </a:lnTo>
                      <a:lnTo>
                        <a:pt x="6008" y="111"/>
                      </a:lnTo>
                      <a:lnTo>
                        <a:pt x="5733" y="262"/>
                      </a:lnTo>
                      <a:lnTo>
                        <a:pt x="5374" y="455"/>
                      </a:lnTo>
                      <a:lnTo>
                        <a:pt x="4947" y="703"/>
                      </a:lnTo>
                      <a:lnTo>
                        <a:pt x="4465" y="1020"/>
                      </a:lnTo>
                      <a:lnTo>
                        <a:pt x="3941" y="1392"/>
                      </a:lnTo>
                      <a:lnTo>
                        <a:pt x="3666" y="1599"/>
                      </a:lnTo>
                      <a:lnTo>
                        <a:pt x="3390" y="1819"/>
                      </a:lnTo>
                      <a:lnTo>
                        <a:pt x="3115" y="2053"/>
                      </a:lnTo>
                      <a:lnTo>
                        <a:pt x="2839" y="2301"/>
                      </a:lnTo>
                      <a:lnTo>
                        <a:pt x="2564" y="2563"/>
                      </a:lnTo>
                      <a:lnTo>
                        <a:pt x="2288" y="2852"/>
                      </a:lnTo>
                      <a:lnTo>
                        <a:pt x="2012" y="3142"/>
                      </a:lnTo>
                      <a:lnTo>
                        <a:pt x="1764" y="3459"/>
                      </a:lnTo>
                      <a:lnTo>
                        <a:pt x="1516" y="3776"/>
                      </a:lnTo>
                      <a:lnTo>
                        <a:pt x="1268" y="4120"/>
                      </a:lnTo>
                      <a:lnTo>
                        <a:pt x="1048" y="4478"/>
                      </a:lnTo>
                      <a:lnTo>
                        <a:pt x="841" y="4850"/>
                      </a:lnTo>
                      <a:lnTo>
                        <a:pt x="648" y="5236"/>
                      </a:lnTo>
                      <a:lnTo>
                        <a:pt x="469" y="5636"/>
                      </a:lnTo>
                      <a:lnTo>
                        <a:pt x="318" y="6049"/>
                      </a:lnTo>
                      <a:lnTo>
                        <a:pt x="180" y="6490"/>
                      </a:lnTo>
                      <a:lnTo>
                        <a:pt x="84" y="6931"/>
                      </a:lnTo>
                      <a:lnTo>
                        <a:pt x="1" y="7399"/>
                      </a:lnTo>
                      <a:lnTo>
                        <a:pt x="1" y="7399"/>
                      </a:lnTo>
                      <a:lnTo>
                        <a:pt x="1" y="7399"/>
                      </a:lnTo>
                      <a:lnTo>
                        <a:pt x="1" y="7399"/>
                      </a:lnTo>
                      <a:lnTo>
                        <a:pt x="1" y="7399"/>
                      </a:lnTo>
                      <a:lnTo>
                        <a:pt x="1" y="7399"/>
                      </a:lnTo>
                      <a:lnTo>
                        <a:pt x="1" y="7399"/>
                      </a:lnTo>
                      <a:lnTo>
                        <a:pt x="1" y="7399"/>
                      </a:lnTo>
                      <a:lnTo>
                        <a:pt x="152" y="7441"/>
                      </a:lnTo>
                      <a:lnTo>
                        <a:pt x="318" y="7496"/>
                      </a:lnTo>
                      <a:lnTo>
                        <a:pt x="524" y="7578"/>
                      </a:lnTo>
                      <a:lnTo>
                        <a:pt x="759" y="7702"/>
                      </a:lnTo>
                      <a:lnTo>
                        <a:pt x="869" y="7785"/>
                      </a:lnTo>
                      <a:lnTo>
                        <a:pt x="993" y="7868"/>
                      </a:lnTo>
                      <a:lnTo>
                        <a:pt x="1117" y="7964"/>
                      </a:lnTo>
                      <a:lnTo>
                        <a:pt x="1227" y="8074"/>
                      </a:lnTo>
                      <a:lnTo>
                        <a:pt x="1351" y="8198"/>
                      </a:lnTo>
                      <a:lnTo>
                        <a:pt x="1461" y="8336"/>
                      </a:lnTo>
                      <a:lnTo>
                        <a:pt x="1461" y="8336"/>
                      </a:lnTo>
                      <a:lnTo>
                        <a:pt x="1640" y="8267"/>
                      </a:lnTo>
                      <a:lnTo>
                        <a:pt x="1847" y="8212"/>
                      </a:lnTo>
                      <a:lnTo>
                        <a:pt x="2054" y="8171"/>
                      </a:lnTo>
                      <a:lnTo>
                        <a:pt x="2274" y="8171"/>
                      </a:lnTo>
                      <a:lnTo>
                        <a:pt x="2274" y="8171"/>
                      </a:lnTo>
                      <a:lnTo>
                        <a:pt x="2440" y="8171"/>
                      </a:lnTo>
                      <a:lnTo>
                        <a:pt x="2619" y="8198"/>
                      </a:lnTo>
                      <a:lnTo>
                        <a:pt x="2770" y="8226"/>
                      </a:lnTo>
                      <a:lnTo>
                        <a:pt x="2922" y="8281"/>
                      </a:lnTo>
                      <a:lnTo>
                        <a:pt x="3073" y="8336"/>
                      </a:lnTo>
                      <a:lnTo>
                        <a:pt x="3211" y="8405"/>
                      </a:lnTo>
                      <a:lnTo>
                        <a:pt x="3349" y="8488"/>
                      </a:lnTo>
                      <a:lnTo>
                        <a:pt x="3459" y="8570"/>
                      </a:lnTo>
                      <a:lnTo>
                        <a:pt x="3569" y="8667"/>
                      </a:lnTo>
                      <a:lnTo>
                        <a:pt x="3666" y="8777"/>
                      </a:lnTo>
                      <a:lnTo>
                        <a:pt x="3749" y="8887"/>
                      </a:lnTo>
                      <a:lnTo>
                        <a:pt x="3831" y="9011"/>
                      </a:lnTo>
                      <a:lnTo>
                        <a:pt x="3886" y="9135"/>
                      </a:lnTo>
                      <a:lnTo>
                        <a:pt x="3928" y="9273"/>
                      </a:lnTo>
                      <a:lnTo>
                        <a:pt x="3955" y="9411"/>
                      </a:lnTo>
                      <a:lnTo>
                        <a:pt x="3955" y="9549"/>
                      </a:lnTo>
                      <a:lnTo>
                        <a:pt x="3955" y="9549"/>
                      </a:lnTo>
                      <a:lnTo>
                        <a:pt x="3941" y="9728"/>
                      </a:lnTo>
                      <a:lnTo>
                        <a:pt x="3900" y="9907"/>
                      </a:lnTo>
                      <a:lnTo>
                        <a:pt x="3900" y="9907"/>
                      </a:lnTo>
                      <a:lnTo>
                        <a:pt x="4052" y="9838"/>
                      </a:lnTo>
                      <a:lnTo>
                        <a:pt x="4203" y="9755"/>
                      </a:lnTo>
                      <a:lnTo>
                        <a:pt x="4355" y="9659"/>
                      </a:lnTo>
                      <a:lnTo>
                        <a:pt x="4506" y="9562"/>
                      </a:lnTo>
                      <a:lnTo>
                        <a:pt x="4658" y="9438"/>
                      </a:lnTo>
                      <a:lnTo>
                        <a:pt x="4810" y="9301"/>
                      </a:lnTo>
                      <a:lnTo>
                        <a:pt x="4961" y="9163"/>
                      </a:lnTo>
                      <a:lnTo>
                        <a:pt x="5113" y="8998"/>
                      </a:lnTo>
                      <a:lnTo>
                        <a:pt x="5113" y="8998"/>
                      </a:lnTo>
                      <a:lnTo>
                        <a:pt x="5113" y="8998"/>
                      </a:lnTo>
                      <a:lnTo>
                        <a:pt x="5085" y="8543"/>
                      </a:lnTo>
                      <a:lnTo>
                        <a:pt x="5071" y="8019"/>
                      </a:lnTo>
                      <a:lnTo>
                        <a:pt x="5058" y="7344"/>
                      </a:lnTo>
                      <a:lnTo>
                        <a:pt x="5058" y="7344"/>
                      </a:lnTo>
                      <a:lnTo>
                        <a:pt x="5071" y="6586"/>
                      </a:lnTo>
                      <a:lnTo>
                        <a:pt x="5099" y="5746"/>
                      </a:lnTo>
                      <a:lnTo>
                        <a:pt x="5126" y="5291"/>
                      </a:lnTo>
                      <a:lnTo>
                        <a:pt x="5168" y="4823"/>
                      </a:lnTo>
                      <a:lnTo>
                        <a:pt x="5223" y="4354"/>
                      </a:lnTo>
                      <a:lnTo>
                        <a:pt x="5278" y="3872"/>
                      </a:lnTo>
                      <a:lnTo>
                        <a:pt x="5347" y="3376"/>
                      </a:lnTo>
                      <a:lnTo>
                        <a:pt x="5430" y="2880"/>
                      </a:lnTo>
                      <a:lnTo>
                        <a:pt x="5526" y="2384"/>
                      </a:lnTo>
                      <a:lnTo>
                        <a:pt x="5636" y="1888"/>
                      </a:lnTo>
                      <a:lnTo>
                        <a:pt x="5760" y="1406"/>
                      </a:lnTo>
                      <a:lnTo>
                        <a:pt x="5912" y="923"/>
                      </a:lnTo>
                      <a:lnTo>
                        <a:pt x="6077" y="455"/>
                      </a:lnTo>
                      <a:lnTo>
                        <a:pt x="625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975;p24">
                  <a:extLst>
                    <a:ext uri="{FF2B5EF4-FFF2-40B4-BE49-F238E27FC236}">
                      <a16:creationId xmlns:a16="http://schemas.microsoft.com/office/drawing/2014/main" id="{507903C5-E0F9-E063-5FA5-3817EC55A509}"/>
                    </a:ext>
                  </a:extLst>
                </p:cNvPr>
                <p:cNvSpPr/>
                <p:nvPr/>
              </p:nvSpPr>
              <p:spPr>
                <a:xfrm flipH="1">
                  <a:off x="-1553726" y="2329581"/>
                  <a:ext cx="209928" cy="321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7" h="15778" extrusionOk="0">
                      <a:moveTo>
                        <a:pt x="5470" y="1"/>
                      </a:moveTo>
                      <a:lnTo>
                        <a:pt x="3114" y="304"/>
                      </a:lnTo>
                      <a:lnTo>
                        <a:pt x="1172" y="952"/>
                      </a:lnTo>
                      <a:lnTo>
                        <a:pt x="14" y="3831"/>
                      </a:lnTo>
                      <a:lnTo>
                        <a:pt x="0" y="4052"/>
                      </a:lnTo>
                      <a:lnTo>
                        <a:pt x="14" y="4589"/>
                      </a:lnTo>
                      <a:lnTo>
                        <a:pt x="42" y="4920"/>
                      </a:lnTo>
                      <a:lnTo>
                        <a:pt x="69" y="5264"/>
                      </a:lnTo>
                      <a:lnTo>
                        <a:pt x="124" y="5595"/>
                      </a:lnTo>
                      <a:lnTo>
                        <a:pt x="166" y="5746"/>
                      </a:lnTo>
                      <a:lnTo>
                        <a:pt x="207" y="5884"/>
                      </a:lnTo>
                      <a:lnTo>
                        <a:pt x="207" y="6504"/>
                      </a:lnTo>
                      <a:lnTo>
                        <a:pt x="221" y="7193"/>
                      </a:lnTo>
                      <a:lnTo>
                        <a:pt x="235" y="8034"/>
                      </a:lnTo>
                      <a:lnTo>
                        <a:pt x="290" y="8998"/>
                      </a:lnTo>
                      <a:lnTo>
                        <a:pt x="317" y="9494"/>
                      </a:lnTo>
                      <a:lnTo>
                        <a:pt x="372" y="9990"/>
                      </a:lnTo>
                      <a:lnTo>
                        <a:pt x="428" y="10472"/>
                      </a:lnTo>
                      <a:lnTo>
                        <a:pt x="496" y="10955"/>
                      </a:lnTo>
                      <a:lnTo>
                        <a:pt x="565" y="11423"/>
                      </a:lnTo>
                      <a:lnTo>
                        <a:pt x="662" y="11850"/>
                      </a:lnTo>
                      <a:lnTo>
                        <a:pt x="703" y="11933"/>
                      </a:lnTo>
                      <a:lnTo>
                        <a:pt x="841" y="12153"/>
                      </a:lnTo>
                      <a:lnTo>
                        <a:pt x="951" y="12291"/>
                      </a:lnTo>
                      <a:lnTo>
                        <a:pt x="1075" y="12429"/>
                      </a:lnTo>
                      <a:lnTo>
                        <a:pt x="1213" y="12567"/>
                      </a:lnTo>
                      <a:lnTo>
                        <a:pt x="1378" y="12691"/>
                      </a:lnTo>
                      <a:lnTo>
                        <a:pt x="1420" y="12801"/>
                      </a:lnTo>
                      <a:lnTo>
                        <a:pt x="1530" y="13104"/>
                      </a:lnTo>
                      <a:lnTo>
                        <a:pt x="1613" y="13283"/>
                      </a:lnTo>
                      <a:lnTo>
                        <a:pt x="1709" y="13462"/>
                      </a:lnTo>
                      <a:lnTo>
                        <a:pt x="1805" y="13628"/>
                      </a:lnTo>
                      <a:lnTo>
                        <a:pt x="1902" y="13779"/>
                      </a:lnTo>
                      <a:lnTo>
                        <a:pt x="1585" y="14813"/>
                      </a:lnTo>
                      <a:lnTo>
                        <a:pt x="1723" y="14923"/>
                      </a:lnTo>
                      <a:lnTo>
                        <a:pt x="1888" y="15047"/>
                      </a:lnTo>
                      <a:lnTo>
                        <a:pt x="2109" y="15185"/>
                      </a:lnTo>
                      <a:lnTo>
                        <a:pt x="2398" y="15336"/>
                      </a:lnTo>
                      <a:lnTo>
                        <a:pt x="2729" y="15474"/>
                      </a:lnTo>
                      <a:lnTo>
                        <a:pt x="2908" y="15543"/>
                      </a:lnTo>
                      <a:lnTo>
                        <a:pt x="3114" y="15612"/>
                      </a:lnTo>
                      <a:lnTo>
                        <a:pt x="3321" y="15667"/>
                      </a:lnTo>
                      <a:lnTo>
                        <a:pt x="3542" y="15708"/>
                      </a:lnTo>
                      <a:lnTo>
                        <a:pt x="3762" y="15750"/>
                      </a:lnTo>
                      <a:lnTo>
                        <a:pt x="4010" y="15763"/>
                      </a:lnTo>
                      <a:lnTo>
                        <a:pt x="4258" y="15777"/>
                      </a:lnTo>
                      <a:lnTo>
                        <a:pt x="4506" y="15763"/>
                      </a:lnTo>
                      <a:lnTo>
                        <a:pt x="4768" y="15736"/>
                      </a:lnTo>
                      <a:lnTo>
                        <a:pt x="5043" y="15694"/>
                      </a:lnTo>
                      <a:lnTo>
                        <a:pt x="5319" y="15625"/>
                      </a:lnTo>
                      <a:lnTo>
                        <a:pt x="5608" y="15529"/>
                      </a:lnTo>
                      <a:lnTo>
                        <a:pt x="5898" y="15419"/>
                      </a:lnTo>
                      <a:lnTo>
                        <a:pt x="6201" y="15281"/>
                      </a:lnTo>
                      <a:lnTo>
                        <a:pt x="6504" y="15116"/>
                      </a:lnTo>
                      <a:lnTo>
                        <a:pt x="6807" y="14923"/>
                      </a:lnTo>
                      <a:lnTo>
                        <a:pt x="7124" y="14689"/>
                      </a:lnTo>
                      <a:lnTo>
                        <a:pt x="7441" y="14427"/>
                      </a:lnTo>
                      <a:lnTo>
                        <a:pt x="7758" y="14137"/>
                      </a:lnTo>
                      <a:lnTo>
                        <a:pt x="8075" y="13807"/>
                      </a:lnTo>
                      <a:lnTo>
                        <a:pt x="8254" y="13173"/>
                      </a:lnTo>
                      <a:lnTo>
                        <a:pt x="8640" y="11699"/>
                      </a:lnTo>
                      <a:lnTo>
                        <a:pt x="8860" y="10844"/>
                      </a:lnTo>
                      <a:lnTo>
                        <a:pt x="9053" y="10018"/>
                      </a:lnTo>
                      <a:lnTo>
                        <a:pt x="9218" y="9315"/>
                      </a:lnTo>
                      <a:lnTo>
                        <a:pt x="9273" y="9012"/>
                      </a:lnTo>
                      <a:lnTo>
                        <a:pt x="9315" y="8791"/>
                      </a:lnTo>
                      <a:lnTo>
                        <a:pt x="10307" y="2701"/>
                      </a:lnTo>
                      <a:lnTo>
                        <a:pt x="7909" y="387"/>
                      </a:lnTo>
                      <a:lnTo>
                        <a:pt x="5470" y="1"/>
                      </a:lnTo>
                      <a:close/>
                    </a:path>
                  </a:pathLst>
                </a:custGeom>
                <a:solidFill>
                  <a:srgbClr val="F5CB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976;p24">
                  <a:extLst>
                    <a:ext uri="{FF2B5EF4-FFF2-40B4-BE49-F238E27FC236}">
                      <a16:creationId xmlns:a16="http://schemas.microsoft.com/office/drawing/2014/main" id="{5B11F3F9-0E50-8770-41E0-690CE1ADCB48}"/>
                    </a:ext>
                  </a:extLst>
                </p:cNvPr>
                <p:cNvSpPr/>
                <p:nvPr/>
              </p:nvSpPr>
              <p:spPr>
                <a:xfrm flipH="1">
                  <a:off x="-1417631" y="2447733"/>
                  <a:ext cx="43240" cy="96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" h="4755" extrusionOk="0">
                      <a:moveTo>
                        <a:pt x="1351" y="1"/>
                      </a:moveTo>
                      <a:lnTo>
                        <a:pt x="0" y="4107"/>
                      </a:lnTo>
                      <a:lnTo>
                        <a:pt x="1764" y="4754"/>
                      </a:lnTo>
                      <a:lnTo>
                        <a:pt x="2122" y="4217"/>
                      </a:lnTo>
                      <a:lnTo>
                        <a:pt x="1351" y="1"/>
                      </a:lnTo>
                      <a:close/>
                    </a:path>
                  </a:pathLst>
                </a:custGeom>
                <a:solidFill>
                  <a:srgbClr val="EFB4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977;p24">
                  <a:extLst>
                    <a:ext uri="{FF2B5EF4-FFF2-40B4-BE49-F238E27FC236}">
                      <a16:creationId xmlns:a16="http://schemas.microsoft.com/office/drawing/2014/main" id="{EA99EB5E-E4EA-BA9B-650E-D1A380204439}"/>
                    </a:ext>
                  </a:extLst>
                </p:cNvPr>
                <p:cNvSpPr/>
                <p:nvPr/>
              </p:nvSpPr>
              <p:spPr>
                <a:xfrm flipH="1">
                  <a:off x="-1385633" y="2421357"/>
                  <a:ext cx="31733" cy="13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648" extrusionOk="0">
                      <a:moveTo>
                        <a:pt x="1557" y="0"/>
                      </a:moveTo>
                      <a:lnTo>
                        <a:pt x="0" y="304"/>
                      </a:lnTo>
                      <a:lnTo>
                        <a:pt x="28" y="607"/>
                      </a:lnTo>
                      <a:lnTo>
                        <a:pt x="1557" y="648"/>
                      </a:lnTo>
                      <a:lnTo>
                        <a:pt x="155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978;p24">
                  <a:extLst>
                    <a:ext uri="{FF2B5EF4-FFF2-40B4-BE49-F238E27FC236}">
                      <a16:creationId xmlns:a16="http://schemas.microsoft.com/office/drawing/2014/main" id="{31D62A06-FFD6-C1C7-0723-BB878F0799F4}"/>
                    </a:ext>
                  </a:extLst>
                </p:cNvPr>
                <p:cNvSpPr/>
                <p:nvPr/>
              </p:nvSpPr>
              <p:spPr>
                <a:xfrm flipH="1">
                  <a:off x="-1471788" y="2421642"/>
                  <a:ext cx="31447" cy="13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" h="648" extrusionOk="0">
                      <a:moveTo>
                        <a:pt x="1543" y="0"/>
                      </a:moveTo>
                      <a:lnTo>
                        <a:pt x="0" y="317"/>
                      </a:lnTo>
                      <a:lnTo>
                        <a:pt x="14" y="620"/>
                      </a:lnTo>
                      <a:lnTo>
                        <a:pt x="1543" y="648"/>
                      </a:lnTo>
                      <a:lnTo>
                        <a:pt x="154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979;p24">
                  <a:extLst>
                    <a:ext uri="{FF2B5EF4-FFF2-40B4-BE49-F238E27FC236}">
                      <a16:creationId xmlns:a16="http://schemas.microsoft.com/office/drawing/2014/main" id="{7FC12021-CF36-4ADD-51D5-2F8369FB4A5B}"/>
                    </a:ext>
                  </a:extLst>
                </p:cNvPr>
                <p:cNvSpPr/>
                <p:nvPr/>
              </p:nvSpPr>
              <p:spPr>
                <a:xfrm flipH="1">
                  <a:off x="-1447652" y="2559978"/>
                  <a:ext cx="50817" cy="25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1269" extrusionOk="0">
                      <a:moveTo>
                        <a:pt x="2315" y="1"/>
                      </a:moveTo>
                      <a:lnTo>
                        <a:pt x="2136" y="139"/>
                      </a:lnTo>
                      <a:lnTo>
                        <a:pt x="1957" y="263"/>
                      </a:lnTo>
                      <a:lnTo>
                        <a:pt x="1778" y="387"/>
                      </a:lnTo>
                      <a:lnTo>
                        <a:pt x="1585" y="483"/>
                      </a:lnTo>
                      <a:lnTo>
                        <a:pt x="1392" y="566"/>
                      </a:lnTo>
                      <a:lnTo>
                        <a:pt x="1199" y="648"/>
                      </a:lnTo>
                      <a:lnTo>
                        <a:pt x="1020" y="704"/>
                      </a:lnTo>
                      <a:lnTo>
                        <a:pt x="827" y="759"/>
                      </a:lnTo>
                      <a:lnTo>
                        <a:pt x="510" y="841"/>
                      </a:lnTo>
                      <a:lnTo>
                        <a:pt x="249" y="883"/>
                      </a:lnTo>
                      <a:lnTo>
                        <a:pt x="1" y="910"/>
                      </a:lnTo>
                      <a:lnTo>
                        <a:pt x="290" y="1034"/>
                      </a:lnTo>
                      <a:lnTo>
                        <a:pt x="552" y="1131"/>
                      </a:lnTo>
                      <a:lnTo>
                        <a:pt x="814" y="1200"/>
                      </a:lnTo>
                      <a:lnTo>
                        <a:pt x="1048" y="1241"/>
                      </a:lnTo>
                      <a:lnTo>
                        <a:pt x="1268" y="1255"/>
                      </a:lnTo>
                      <a:lnTo>
                        <a:pt x="1475" y="1268"/>
                      </a:lnTo>
                      <a:lnTo>
                        <a:pt x="1668" y="1255"/>
                      </a:lnTo>
                      <a:lnTo>
                        <a:pt x="1833" y="1227"/>
                      </a:lnTo>
                      <a:lnTo>
                        <a:pt x="1985" y="1200"/>
                      </a:lnTo>
                      <a:lnTo>
                        <a:pt x="2122" y="1158"/>
                      </a:lnTo>
                      <a:lnTo>
                        <a:pt x="2329" y="1076"/>
                      </a:lnTo>
                      <a:lnTo>
                        <a:pt x="2453" y="1007"/>
                      </a:lnTo>
                      <a:lnTo>
                        <a:pt x="2494" y="979"/>
                      </a:lnTo>
                      <a:lnTo>
                        <a:pt x="23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980;p24">
                  <a:extLst>
                    <a:ext uri="{FF2B5EF4-FFF2-40B4-BE49-F238E27FC236}">
                      <a16:creationId xmlns:a16="http://schemas.microsoft.com/office/drawing/2014/main" id="{CCBB470D-6AEE-7841-971E-342CE67C6CDA}"/>
                    </a:ext>
                  </a:extLst>
                </p:cNvPr>
                <p:cNvSpPr/>
                <p:nvPr/>
              </p:nvSpPr>
              <p:spPr>
                <a:xfrm flipH="1">
                  <a:off x="-1469262" y="2444922"/>
                  <a:ext cx="37069" cy="1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0" h="814" extrusionOk="0">
                      <a:moveTo>
                        <a:pt x="455" y="1"/>
                      </a:moveTo>
                      <a:lnTo>
                        <a:pt x="386" y="42"/>
                      </a:lnTo>
                      <a:lnTo>
                        <a:pt x="304" y="83"/>
                      </a:lnTo>
                      <a:lnTo>
                        <a:pt x="221" y="152"/>
                      </a:lnTo>
                      <a:lnTo>
                        <a:pt x="138" y="263"/>
                      </a:lnTo>
                      <a:lnTo>
                        <a:pt x="97" y="318"/>
                      </a:lnTo>
                      <a:lnTo>
                        <a:pt x="70" y="400"/>
                      </a:lnTo>
                      <a:lnTo>
                        <a:pt x="28" y="483"/>
                      </a:lnTo>
                      <a:lnTo>
                        <a:pt x="14" y="579"/>
                      </a:lnTo>
                      <a:lnTo>
                        <a:pt x="1" y="690"/>
                      </a:lnTo>
                      <a:lnTo>
                        <a:pt x="1" y="814"/>
                      </a:lnTo>
                      <a:lnTo>
                        <a:pt x="1819" y="814"/>
                      </a:lnTo>
                      <a:lnTo>
                        <a:pt x="1737" y="676"/>
                      </a:lnTo>
                      <a:lnTo>
                        <a:pt x="1627" y="552"/>
                      </a:lnTo>
                      <a:lnTo>
                        <a:pt x="1475" y="400"/>
                      </a:lnTo>
                      <a:lnTo>
                        <a:pt x="1378" y="318"/>
                      </a:lnTo>
                      <a:lnTo>
                        <a:pt x="1282" y="249"/>
                      </a:lnTo>
                      <a:lnTo>
                        <a:pt x="1172" y="180"/>
                      </a:lnTo>
                      <a:lnTo>
                        <a:pt x="1048" y="125"/>
                      </a:lnTo>
                      <a:lnTo>
                        <a:pt x="910" y="70"/>
                      </a:lnTo>
                      <a:lnTo>
                        <a:pt x="772" y="28"/>
                      </a:lnTo>
                      <a:lnTo>
                        <a:pt x="621" y="15"/>
                      </a:lnTo>
                      <a:lnTo>
                        <a:pt x="4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981;p24">
                  <a:extLst>
                    <a:ext uri="{FF2B5EF4-FFF2-40B4-BE49-F238E27FC236}">
                      <a16:creationId xmlns:a16="http://schemas.microsoft.com/office/drawing/2014/main" id="{E8F970EC-2FCD-8CDC-E742-6CCB2C5E1E68}"/>
                    </a:ext>
                  </a:extLst>
                </p:cNvPr>
                <p:cNvSpPr/>
                <p:nvPr/>
              </p:nvSpPr>
              <p:spPr>
                <a:xfrm flipH="1">
                  <a:off x="-1451869" y="2444922"/>
                  <a:ext cx="19675" cy="1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814" extrusionOk="0">
                      <a:moveTo>
                        <a:pt x="455" y="1"/>
                      </a:moveTo>
                      <a:lnTo>
                        <a:pt x="386" y="42"/>
                      </a:lnTo>
                      <a:lnTo>
                        <a:pt x="304" y="83"/>
                      </a:lnTo>
                      <a:lnTo>
                        <a:pt x="221" y="152"/>
                      </a:lnTo>
                      <a:lnTo>
                        <a:pt x="138" y="263"/>
                      </a:lnTo>
                      <a:lnTo>
                        <a:pt x="97" y="318"/>
                      </a:lnTo>
                      <a:lnTo>
                        <a:pt x="70" y="400"/>
                      </a:lnTo>
                      <a:lnTo>
                        <a:pt x="28" y="483"/>
                      </a:lnTo>
                      <a:lnTo>
                        <a:pt x="14" y="579"/>
                      </a:lnTo>
                      <a:lnTo>
                        <a:pt x="1" y="690"/>
                      </a:lnTo>
                      <a:lnTo>
                        <a:pt x="1" y="814"/>
                      </a:lnTo>
                      <a:lnTo>
                        <a:pt x="965" y="814"/>
                      </a:lnTo>
                      <a:lnTo>
                        <a:pt x="758" y="28"/>
                      </a:lnTo>
                      <a:lnTo>
                        <a:pt x="621" y="15"/>
                      </a:lnTo>
                      <a:lnTo>
                        <a:pt x="4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982;p24">
                  <a:extLst>
                    <a:ext uri="{FF2B5EF4-FFF2-40B4-BE49-F238E27FC236}">
                      <a16:creationId xmlns:a16="http://schemas.microsoft.com/office/drawing/2014/main" id="{2460A2CA-F210-5FD0-6C55-A43FDB7B04E5}"/>
                    </a:ext>
                  </a:extLst>
                </p:cNvPr>
                <p:cNvSpPr/>
                <p:nvPr/>
              </p:nvSpPr>
              <p:spPr>
                <a:xfrm flipH="1">
                  <a:off x="-1469547" y="2444922"/>
                  <a:ext cx="34828" cy="1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814" extrusionOk="0">
                      <a:moveTo>
                        <a:pt x="345" y="1"/>
                      </a:moveTo>
                      <a:lnTo>
                        <a:pt x="304" y="15"/>
                      </a:lnTo>
                      <a:lnTo>
                        <a:pt x="221" y="56"/>
                      </a:lnTo>
                      <a:lnTo>
                        <a:pt x="166" y="97"/>
                      </a:lnTo>
                      <a:lnTo>
                        <a:pt x="111" y="139"/>
                      </a:lnTo>
                      <a:lnTo>
                        <a:pt x="56" y="207"/>
                      </a:lnTo>
                      <a:lnTo>
                        <a:pt x="1" y="290"/>
                      </a:lnTo>
                      <a:lnTo>
                        <a:pt x="56" y="221"/>
                      </a:lnTo>
                      <a:lnTo>
                        <a:pt x="111" y="166"/>
                      </a:lnTo>
                      <a:lnTo>
                        <a:pt x="207" y="83"/>
                      </a:lnTo>
                      <a:lnTo>
                        <a:pt x="290" y="56"/>
                      </a:lnTo>
                      <a:lnTo>
                        <a:pt x="318" y="42"/>
                      </a:lnTo>
                      <a:lnTo>
                        <a:pt x="455" y="42"/>
                      </a:lnTo>
                      <a:lnTo>
                        <a:pt x="579" y="56"/>
                      </a:lnTo>
                      <a:lnTo>
                        <a:pt x="703" y="83"/>
                      </a:lnTo>
                      <a:lnTo>
                        <a:pt x="814" y="125"/>
                      </a:lnTo>
                      <a:lnTo>
                        <a:pt x="924" y="180"/>
                      </a:lnTo>
                      <a:lnTo>
                        <a:pt x="1020" y="235"/>
                      </a:lnTo>
                      <a:lnTo>
                        <a:pt x="1103" y="290"/>
                      </a:lnTo>
                      <a:lnTo>
                        <a:pt x="1186" y="359"/>
                      </a:lnTo>
                      <a:lnTo>
                        <a:pt x="1323" y="483"/>
                      </a:lnTo>
                      <a:lnTo>
                        <a:pt x="1434" y="621"/>
                      </a:lnTo>
                      <a:lnTo>
                        <a:pt x="1571" y="814"/>
                      </a:lnTo>
                      <a:lnTo>
                        <a:pt x="1709" y="814"/>
                      </a:lnTo>
                      <a:lnTo>
                        <a:pt x="1613" y="676"/>
                      </a:lnTo>
                      <a:lnTo>
                        <a:pt x="1503" y="538"/>
                      </a:lnTo>
                      <a:lnTo>
                        <a:pt x="1351" y="387"/>
                      </a:lnTo>
                      <a:lnTo>
                        <a:pt x="1268" y="318"/>
                      </a:lnTo>
                      <a:lnTo>
                        <a:pt x="1158" y="249"/>
                      </a:lnTo>
                      <a:lnTo>
                        <a:pt x="1048" y="180"/>
                      </a:lnTo>
                      <a:lnTo>
                        <a:pt x="924" y="111"/>
                      </a:lnTo>
                      <a:lnTo>
                        <a:pt x="800" y="70"/>
                      </a:lnTo>
                      <a:lnTo>
                        <a:pt x="648" y="28"/>
                      </a:lnTo>
                      <a:lnTo>
                        <a:pt x="497" y="1"/>
                      </a:lnTo>
                      <a:close/>
                    </a:path>
                  </a:pathLst>
                </a:custGeom>
                <a:solidFill>
                  <a:srgbClr val="EFB4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983;p24">
                  <a:extLst>
                    <a:ext uri="{FF2B5EF4-FFF2-40B4-BE49-F238E27FC236}">
                      <a16:creationId xmlns:a16="http://schemas.microsoft.com/office/drawing/2014/main" id="{C50A37BF-D504-3BE1-45D8-8A0460E78C95}"/>
                    </a:ext>
                  </a:extLst>
                </p:cNvPr>
                <p:cNvSpPr/>
                <p:nvPr/>
              </p:nvSpPr>
              <p:spPr>
                <a:xfrm flipH="1">
                  <a:off x="-1452133" y="2451949"/>
                  <a:ext cx="4216" cy="5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76" extrusionOk="0">
                      <a:moveTo>
                        <a:pt x="97" y="0"/>
                      </a:moveTo>
                      <a:lnTo>
                        <a:pt x="55" y="14"/>
                      </a:lnTo>
                      <a:lnTo>
                        <a:pt x="28" y="42"/>
                      </a:lnTo>
                      <a:lnTo>
                        <a:pt x="0" y="83"/>
                      </a:lnTo>
                      <a:lnTo>
                        <a:pt x="0" y="138"/>
                      </a:lnTo>
                      <a:lnTo>
                        <a:pt x="14" y="193"/>
                      </a:lnTo>
                      <a:lnTo>
                        <a:pt x="28" y="234"/>
                      </a:lnTo>
                      <a:lnTo>
                        <a:pt x="69" y="262"/>
                      </a:lnTo>
                      <a:lnTo>
                        <a:pt x="110" y="276"/>
                      </a:lnTo>
                      <a:lnTo>
                        <a:pt x="152" y="262"/>
                      </a:lnTo>
                      <a:lnTo>
                        <a:pt x="179" y="234"/>
                      </a:lnTo>
                      <a:lnTo>
                        <a:pt x="207" y="193"/>
                      </a:lnTo>
                      <a:lnTo>
                        <a:pt x="207" y="138"/>
                      </a:lnTo>
                      <a:lnTo>
                        <a:pt x="193" y="83"/>
                      </a:lnTo>
                      <a:lnTo>
                        <a:pt x="179" y="28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984;p24">
                  <a:extLst>
                    <a:ext uri="{FF2B5EF4-FFF2-40B4-BE49-F238E27FC236}">
                      <a16:creationId xmlns:a16="http://schemas.microsoft.com/office/drawing/2014/main" id="{8F4C88C6-EFAA-BAC8-B6D5-903C55572629}"/>
                    </a:ext>
                  </a:extLst>
                </p:cNvPr>
                <p:cNvSpPr/>
                <p:nvPr/>
              </p:nvSpPr>
              <p:spPr>
                <a:xfrm flipH="1">
                  <a:off x="-1386468" y="2444922"/>
                  <a:ext cx="28922" cy="12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635" extrusionOk="0">
                      <a:moveTo>
                        <a:pt x="359" y="1"/>
                      </a:moveTo>
                      <a:lnTo>
                        <a:pt x="304" y="28"/>
                      </a:lnTo>
                      <a:lnTo>
                        <a:pt x="235" y="56"/>
                      </a:lnTo>
                      <a:lnTo>
                        <a:pt x="166" y="111"/>
                      </a:lnTo>
                      <a:lnTo>
                        <a:pt x="97" y="194"/>
                      </a:lnTo>
                      <a:lnTo>
                        <a:pt x="42" y="304"/>
                      </a:lnTo>
                      <a:lnTo>
                        <a:pt x="28" y="373"/>
                      </a:lnTo>
                      <a:lnTo>
                        <a:pt x="1" y="455"/>
                      </a:lnTo>
                      <a:lnTo>
                        <a:pt x="1" y="538"/>
                      </a:lnTo>
                      <a:lnTo>
                        <a:pt x="1" y="635"/>
                      </a:lnTo>
                      <a:lnTo>
                        <a:pt x="1420" y="635"/>
                      </a:lnTo>
                      <a:lnTo>
                        <a:pt x="1351" y="524"/>
                      </a:lnTo>
                      <a:lnTo>
                        <a:pt x="1268" y="428"/>
                      </a:lnTo>
                      <a:lnTo>
                        <a:pt x="1158" y="304"/>
                      </a:lnTo>
                      <a:lnTo>
                        <a:pt x="1006" y="194"/>
                      </a:lnTo>
                      <a:lnTo>
                        <a:pt x="910" y="139"/>
                      </a:lnTo>
                      <a:lnTo>
                        <a:pt x="814" y="83"/>
                      </a:lnTo>
                      <a:lnTo>
                        <a:pt x="717" y="56"/>
                      </a:lnTo>
                      <a:lnTo>
                        <a:pt x="607" y="28"/>
                      </a:lnTo>
                      <a:lnTo>
                        <a:pt x="48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985;p24">
                  <a:extLst>
                    <a:ext uri="{FF2B5EF4-FFF2-40B4-BE49-F238E27FC236}">
                      <a16:creationId xmlns:a16="http://schemas.microsoft.com/office/drawing/2014/main" id="{7A8A581C-545C-A22E-D112-86E3FB41BB39}"/>
                    </a:ext>
                  </a:extLst>
                </p:cNvPr>
                <p:cNvSpPr/>
                <p:nvPr/>
              </p:nvSpPr>
              <p:spPr>
                <a:xfrm flipH="1">
                  <a:off x="-1372720" y="2444922"/>
                  <a:ext cx="15174" cy="12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35" extrusionOk="0">
                      <a:moveTo>
                        <a:pt x="359" y="1"/>
                      </a:moveTo>
                      <a:lnTo>
                        <a:pt x="304" y="28"/>
                      </a:lnTo>
                      <a:lnTo>
                        <a:pt x="235" y="56"/>
                      </a:lnTo>
                      <a:lnTo>
                        <a:pt x="166" y="111"/>
                      </a:lnTo>
                      <a:lnTo>
                        <a:pt x="97" y="194"/>
                      </a:lnTo>
                      <a:lnTo>
                        <a:pt x="42" y="304"/>
                      </a:lnTo>
                      <a:lnTo>
                        <a:pt x="28" y="373"/>
                      </a:lnTo>
                      <a:lnTo>
                        <a:pt x="1" y="455"/>
                      </a:lnTo>
                      <a:lnTo>
                        <a:pt x="1" y="538"/>
                      </a:lnTo>
                      <a:lnTo>
                        <a:pt x="1" y="635"/>
                      </a:lnTo>
                      <a:lnTo>
                        <a:pt x="745" y="635"/>
                      </a:lnTo>
                      <a:lnTo>
                        <a:pt x="593" y="15"/>
                      </a:lnTo>
                      <a:lnTo>
                        <a:pt x="48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986;p24">
                  <a:extLst>
                    <a:ext uri="{FF2B5EF4-FFF2-40B4-BE49-F238E27FC236}">
                      <a16:creationId xmlns:a16="http://schemas.microsoft.com/office/drawing/2014/main" id="{3C5DCCCF-D9CC-51B6-744F-899194EF58A7}"/>
                    </a:ext>
                  </a:extLst>
                </p:cNvPr>
                <p:cNvSpPr/>
                <p:nvPr/>
              </p:nvSpPr>
              <p:spPr>
                <a:xfrm flipH="1">
                  <a:off x="-1386754" y="2444922"/>
                  <a:ext cx="27231" cy="12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635" extrusionOk="0">
                      <a:moveTo>
                        <a:pt x="234" y="1"/>
                      </a:moveTo>
                      <a:lnTo>
                        <a:pt x="165" y="42"/>
                      </a:lnTo>
                      <a:lnTo>
                        <a:pt x="83" y="111"/>
                      </a:lnTo>
                      <a:lnTo>
                        <a:pt x="41" y="152"/>
                      </a:lnTo>
                      <a:lnTo>
                        <a:pt x="0" y="221"/>
                      </a:lnTo>
                      <a:lnTo>
                        <a:pt x="41" y="166"/>
                      </a:lnTo>
                      <a:lnTo>
                        <a:pt x="83" y="125"/>
                      </a:lnTo>
                      <a:lnTo>
                        <a:pt x="165" y="70"/>
                      </a:lnTo>
                      <a:lnTo>
                        <a:pt x="221" y="42"/>
                      </a:lnTo>
                      <a:lnTo>
                        <a:pt x="248" y="28"/>
                      </a:lnTo>
                      <a:lnTo>
                        <a:pt x="358" y="28"/>
                      </a:lnTo>
                      <a:lnTo>
                        <a:pt x="455" y="42"/>
                      </a:lnTo>
                      <a:lnTo>
                        <a:pt x="551" y="70"/>
                      </a:lnTo>
                      <a:lnTo>
                        <a:pt x="634" y="97"/>
                      </a:lnTo>
                      <a:lnTo>
                        <a:pt x="717" y="139"/>
                      </a:lnTo>
                      <a:lnTo>
                        <a:pt x="799" y="180"/>
                      </a:lnTo>
                      <a:lnTo>
                        <a:pt x="937" y="276"/>
                      </a:lnTo>
                      <a:lnTo>
                        <a:pt x="1033" y="373"/>
                      </a:lnTo>
                      <a:lnTo>
                        <a:pt x="1130" y="483"/>
                      </a:lnTo>
                      <a:lnTo>
                        <a:pt x="1226" y="635"/>
                      </a:lnTo>
                      <a:lnTo>
                        <a:pt x="1337" y="635"/>
                      </a:lnTo>
                      <a:lnTo>
                        <a:pt x="1268" y="524"/>
                      </a:lnTo>
                      <a:lnTo>
                        <a:pt x="1185" y="428"/>
                      </a:lnTo>
                      <a:lnTo>
                        <a:pt x="1061" y="304"/>
                      </a:lnTo>
                      <a:lnTo>
                        <a:pt x="909" y="180"/>
                      </a:lnTo>
                      <a:lnTo>
                        <a:pt x="827" y="139"/>
                      </a:lnTo>
                      <a:lnTo>
                        <a:pt x="730" y="83"/>
                      </a:lnTo>
                      <a:lnTo>
                        <a:pt x="620" y="42"/>
                      </a:lnTo>
                      <a:lnTo>
                        <a:pt x="510" y="15"/>
                      </a:ln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rgbClr val="EFB4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987;p24">
                  <a:extLst>
                    <a:ext uri="{FF2B5EF4-FFF2-40B4-BE49-F238E27FC236}">
                      <a16:creationId xmlns:a16="http://schemas.microsoft.com/office/drawing/2014/main" id="{B9DDFE98-0DAE-C7B0-4562-2226ABF6C1F1}"/>
                    </a:ext>
                  </a:extLst>
                </p:cNvPr>
                <p:cNvSpPr/>
                <p:nvPr/>
              </p:nvSpPr>
              <p:spPr>
                <a:xfrm flipH="1">
                  <a:off x="-1373291" y="2450259"/>
                  <a:ext cx="3401" cy="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222" extrusionOk="0">
                      <a:moveTo>
                        <a:pt x="70" y="1"/>
                      </a:moveTo>
                      <a:lnTo>
                        <a:pt x="42" y="14"/>
                      </a:lnTo>
                      <a:lnTo>
                        <a:pt x="15" y="28"/>
                      </a:lnTo>
                      <a:lnTo>
                        <a:pt x="1" y="69"/>
                      </a:lnTo>
                      <a:lnTo>
                        <a:pt x="1" y="111"/>
                      </a:lnTo>
                      <a:lnTo>
                        <a:pt x="1" y="152"/>
                      </a:lnTo>
                      <a:lnTo>
                        <a:pt x="28" y="193"/>
                      </a:lnTo>
                      <a:lnTo>
                        <a:pt x="56" y="207"/>
                      </a:lnTo>
                      <a:lnTo>
                        <a:pt x="84" y="221"/>
                      </a:lnTo>
                      <a:lnTo>
                        <a:pt x="111" y="207"/>
                      </a:lnTo>
                      <a:lnTo>
                        <a:pt x="139" y="193"/>
                      </a:lnTo>
                      <a:lnTo>
                        <a:pt x="152" y="152"/>
                      </a:lnTo>
                      <a:lnTo>
                        <a:pt x="166" y="111"/>
                      </a:lnTo>
                      <a:lnTo>
                        <a:pt x="152" y="69"/>
                      </a:lnTo>
                      <a:lnTo>
                        <a:pt x="139" y="28"/>
                      </a:lnTo>
                      <a:lnTo>
                        <a:pt x="111" y="14"/>
                      </a:lnTo>
                      <a:lnTo>
                        <a:pt x="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988;p24">
                  <a:extLst>
                    <a:ext uri="{FF2B5EF4-FFF2-40B4-BE49-F238E27FC236}">
                      <a16:creationId xmlns:a16="http://schemas.microsoft.com/office/drawing/2014/main" id="{C9F58C5C-7DF0-01BB-07E8-82ACD44C7D0A}"/>
                    </a:ext>
                  </a:extLst>
                </p:cNvPr>
                <p:cNvSpPr/>
                <p:nvPr/>
              </p:nvSpPr>
              <p:spPr>
                <a:xfrm flipH="1">
                  <a:off x="-1554297" y="2335773"/>
                  <a:ext cx="137542" cy="31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3" h="15501" extrusionOk="0">
                      <a:moveTo>
                        <a:pt x="3569" y="0"/>
                      </a:moveTo>
                      <a:lnTo>
                        <a:pt x="3707" y="303"/>
                      </a:lnTo>
                      <a:lnTo>
                        <a:pt x="3845" y="634"/>
                      </a:lnTo>
                      <a:lnTo>
                        <a:pt x="3969" y="965"/>
                      </a:lnTo>
                      <a:lnTo>
                        <a:pt x="4093" y="1323"/>
                      </a:lnTo>
                      <a:lnTo>
                        <a:pt x="4203" y="1681"/>
                      </a:lnTo>
                      <a:lnTo>
                        <a:pt x="4300" y="2039"/>
                      </a:lnTo>
                      <a:lnTo>
                        <a:pt x="4396" y="2411"/>
                      </a:lnTo>
                      <a:lnTo>
                        <a:pt x="4479" y="2797"/>
                      </a:lnTo>
                      <a:lnTo>
                        <a:pt x="4561" y="3197"/>
                      </a:lnTo>
                      <a:lnTo>
                        <a:pt x="4630" y="3596"/>
                      </a:lnTo>
                      <a:lnTo>
                        <a:pt x="4686" y="4010"/>
                      </a:lnTo>
                      <a:lnTo>
                        <a:pt x="4727" y="4423"/>
                      </a:lnTo>
                      <a:lnTo>
                        <a:pt x="4768" y="4850"/>
                      </a:lnTo>
                      <a:lnTo>
                        <a:pt x="4796" y="5277"/>
                      </a:lnTo>
                      <a:lnTo>
                        <a:pt x="4810" y="5704"/>
                      </a:lnTo>
                      <a:lnTo>
                        <a:pt x="4823" y="6145"/>
                      </a:lnTo>
                      <a:lnTo>
                        <a:pt x="4810" y="6614"/>
                      </a:lnTo>
                      <a:lnTo>
                        <a:pt x="4796" y="7082"/>
                      </a:lnTo>
                      <a:lnTo>
                        <a:pt x="4768" y="7537"/>
                      </a:lnTo>
                      <a:lnTo>
                        <a:pt x="4713" y="7991"/>
                      </a:lnTo>
                      <a:lnTo>
                        <a:pt x="4672" y="8432"/>
                      </a:lnTo>
                      <a:lnTo>
                        <a:pt x="4603" y="8859"/>
                      </a:lnTo>
                      <a:lnTo>
                        <a:pt x="4520" y="9287"/>
                      </a:lnTo>
                      <a:lnTo>
                        <a:pt x="4437" y="9700"/>
                      </a:lnTo>
                      <a:lnTo>
                        <a:pt x="4341" y="10100"/>
                      </a:lnTo>
                      <a:lnTo>
                        <a:pt x="4245" y="10499"/>
                      </a:lnTo>
                      <a:lnTo>
                        <a:pt x="4121" y="10885"/>
                      </a:lnTo>
                      <a:lnTo>
                        <a:pt x="3997" y="11257"/>
                      </a:lnTo>
                      <a:lnTo>
                        <a:pt x="3859" y="11615"/>
                      </a:lnTo>
                      <a:lnTo>
                        <a:pt x="3721" y="11960"/>
                      </a:lnTo>
                      <a:lnTo>
                        <a:pt x="3569" y="12290"/>
                      </a:lnTo>
                      <a:lnTo>
                        <a:pt x="3418" y="12621"/>
                      </a:lnTo>
                      <a:lnTo>
                        <a:pt x="3239" y="12924"/>
                      </a:lnTo>
                      <a:lnTo>
                        <a:pt x="3073" y="13213"/>
                      </a:lnTo>
                      <a:lnTo>
                        <a:pt x="2894" y="13489"/>
                      </a:lnTo>
                      <a:lnTo>
                        <a:pt x="2701" y="13751"/>
                      </a:lnTo>
                      <a:lnTo>
                        <a:pt x="2509" y="13999"/>
                      </a:lnTo>
                      <a:lnTo>
                        <a:pt x="2302" y="14219"/>
                      </a:lnTo>
                      <a:lnTo>
                        <a:pt x="2095" y="14440"/>
                      </a:lnTo>
                      <a:lnTo>
                        <a:pt x="1888" y="14619"/>
                      </a:lnTo>
                      <a:lnTo>
                        <a:pt x="1668" y="14798"/>
                      </a:lnTo>
                      <a:lnTo>
                        <a:pt x="1434" y="14949"/>
                      </a:lnTo>
                      <a:lnTo>
                        <a:pt x="1213" y="15087"/>
                      </a:lnTo>
                      <a:lnTo>
                        <a:pt x="979" y="15197"/>
                      </a:lnTo>
                      <a:lnTo>
                        <a:pt x="731" y="15294"/>
                      </a:lnTo>
                      <a:lnTo>
                        <a:pt x="497" y="15363"/>
                      </a:lnTo>
                      <a:lnTo>
                        <a:pt x="249" y="15418"/>
                      </a:lnTo>
                      <a:lnTo>
                        <a:pt x="1" y="15446"/>
                      </a:lnTo>
                      <a:lnTo>
                        <a:pt x="235" y="15473"/>
                      </a:lnTo>
                      <a:lnTo>
                        <a:pt x="469" y="15501"/>
                      </a:lnTo>
                      <a:lnTo>
                        <a:pt x="965" y="15501"/>
                      </a:lnTo>
                      <a:lnTo>
                        <a:pt x="1241" y="15473"/>
                      </a:lnTo>
                      <a:lnTo>
                        <a:pt x="1503" y="15418"/>
                      </a:lnTo>
                      <a:lnTo>
                        <a:pt x="1778" y="15363"/>
                      </a:lnTo>
                      <a:lnTo>
                        <a:pt x="2068" y="15266"/>
                      </a:lnTo>
                      <a:lnTo>
                        <a:pt x="2357" y="15156"/>
                      </a:lnTo>
                      <a:lnTo>
                        <a:pt x="2660" y="15018"/>
                      </a:lnTo>
                      <a:lnTo>
                        <a:pt x="2963" y="14853"/>
                      </a:lnTo>
                      <a:lnTo>
                        <a:pt x="3266" y="14646"/>
                      </a:lnTo>
                      <a:lnTo>
                        <a:pt x="3583" y="14426"/>
                      </a:lnTo>
                      <a:lnTo>
                        <a:pt x="3886" y="14164"/>
                      </a:lnTo>
                      <a:lnTo>
                        <a:pt x="4217" y="13875"/>
                      </a:lnTo>
                      <a:lnTo>
                        <a:pt x="4534" y="13544"/>
                      </a:lnTo>
                      <a:lnTo>
                        <a:pt x="4699" y="12910"/>
                      </a:lnTo>
                      <a:lnTo>
                        <a:pt x="5099" y="11422"/>
                      </a:lnTo>
                      <a:lnTo>
                        <a:pt x="5306" y="10582"/>
                      </a:lnTo>
                      <a:lnTo>
                        <a:pt x="5512" y="9755"/>
                      </a:lnTo>
                      <a:lnTo>
                        <a:pt x="5678" y="9039"/>
                      </a:lnTo>
                      <a:lnTo>
                        <a:pt x="5733" y="8749"/>
                      </a:lnTo>
                      <a:lnTo>
                        <a:pt x="5774" y="8515"/>
                      </a:lnTo>
                      <a:lnTo>
                        <a:pt x="6752" y="2439"/>
                      </a:lnTo>
                      <a:lnTo>
                        <a:pt x="4355" y="124"/>
                      </a:lnTo>
                      <a:lnTo>
                        <a:pt x="3569" y="0"/>
                      </a:lnTo>
                      <a:close/>
                    </a:path>
                  </a:pathLst>
                </a:custGeom>
                <a:solidFill>
                  <a:srgbClr val="EFB4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989;p24">
                  <a:extLst>
                    <a:ext uri="{FF2B5EF4-FFF2-40B4-BE49-F238E27FC236}">
                      <a16:creationId xmlns:a16="http://schemas.microsoft.com/office/drawing/2014/main" id="{F0EAF332-177E-9A24-41C5-42457DBCE49B}"/>
                    </a:ext>
                  </a:extLst>
                </p:cNvPr>
                <p:cNvSpPr/>
                <p:nvPr/>
              </p:nvSpPr>
              <p:spPr>
                <a:xfrm flipH="1">
                  <a:off x="-1466166" y="2618352"/>
                  <a:ext cx="77193" cy="58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2867" extrusionOk="0">
                      <a:moveTo>
                        <a:pt x="152" y="1"/>
                      </a:moveTo>
                      <a:lnTo>
                        <a:pt x="1" y="1227"/>
                      </a:lnTo>
                      <a:lnTo>
                        <a:pt x="731" y="1682"/>
                      </a:lnTo>
                      <a:lnTo>
                        <a:pt x="607" y="2453"/>
                      </a:lnTo>
                      <a:lnTo>
                        <a:pt x="648" y="2495"/>
                      </a:lnTo>
                      <a:lnTo>
                        <a:pt x="759" y="2577"/>
                      </a:lnTo>
                      <a:lnTo>
                        <a:pt x="924" y="2674"/>
                      </a:lnTo>
                      <a:lnTo>
                        <a:pt x="1034" y="2729"/>
                      </a:lnTo>
                      <a:lnTo>
                        <a:pt x="1144" y="2784"/>
                      </a:lnTo>
                      <a:lnTo>
                        <a:pt x="1282" y="2825"/>
                      </a:lnTo>
                      <a:lnTo>
                        <a:pt x="1420" y="2853"/>
                      </a:lnTo>
                      <a:lnTo>
                        <a:pt x="1572" y="2867"/>
                      </a:lnTo>
                      <a:lnTo>
                        <a:pt x="1737" y="2867"/>
                      </a:lnTo>
                      <a:lnTo>
                        <a:pt x="1902" y="2853"/>
                      </a:lnTo>
                      <a:lnTo>
                        <a:pt x="2081" y="2798"/>
                      </a:lnTo>
                      <a:lnTo>
                        <a:pt x="2260" y="2729"/>
                      </a:lnTo>
                      <a:lnTo>
                        <a:pt x="2453" y="2632"/>
                      </a:lnTo>
                      <a:lnTo>
                        <a:pt x="3308" y="690"/>
                      </a:lnTo>
                      <a:lnTo>
                        <a:pt x="3790" y="483"/>
                      </a:lnTo>
                      <a:lnTo>
                        <a:pt x="3790" y="166"/>
                      </a:lnTo>
                      <a:lnTo>
                        <a:pt x="3335" y="194"/>
                      </a:lnTo>
                      <a:lnTo>
                        <a:pt x="2839" y="221"/>
                      </a:lnTo>
                      <a:lnTo>
                        <a:pt x="2260" y="249"/>
                      </a:lnTo>
                      <a:lnTo>
                        <a:pt x="1640" y="249"/>
                      </a:lnTo>
                      <a:lnTo>
                        <a:pt x="1337" y="235"/>
                      </a:lnTo>
                      <a:lnTo>
                        <a:pt x="1048" y="221"/>
                      </a:lnTo>
                      <a:lnTo>
                        <a:pt x="786" y="180"/>
                      </a:lnTo>
                      <a:lnTo>
                        <a:pt x="538" y="139"/>
                      </a:lnTo>
                      <a:lnTo>
                        <a:pt x="331" y="83"/>
                      </a:lnTo>
                      <a:lnTo>
                        <a:pt x="235" y="42"/>
                      </a:lnTo>
                      <a:lnTo>
                        <a:pt x="15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990;p24">
                  <a:extLst>
                    <a:ext uri="{FF2B5EF4-FFF2-40B4-BE49-F238E27FC236}">
                      <a16:creationId xmlns:a16="http://schemas.microsoft.com/office/drawing/2014/main" id="{F43C8D37-7A16-A7FD-EA01-0866034FBEC6}"/>
                    </a:ext>
                  </a:extLst>
                </p:cNvPr>
                <p:cNvSpPr/>
                <p:nvPr/>
              </p:nvSpPr>
              <p:spPr>
                <a:xfrm flipH="1">
                  <a:off x="-1517533" y="2478040"/>
                  <a:ext cx="30612" cy="82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4066" extrusionOk="0">
                      <a:moveTo>
                        <a:pt x="1447" y="1"/>
                      </a:moveTo>
                      <a:lnTo>
                        <a:pt x="0" y="1323"/>
                      </a:lnTo>
                      <a:lnTo>
                        <a:pt x="689" y="4065"/>
                      </a:lnTo>
                      <a:lnTo>
                        <a:pt x="1502" y="2026"/>
                      </a:lnTo>
                      <a:lnTo>
                        <a:pt x="1447" y="1"/>
                      </a:lnTo>
                      <a:close/>
                    </a:path>
                  </a:pathLst>
                </a:custGeom>
                <a:solidFill>
                  <a:srgbClr val="EFB4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991;p24">
                  <a:extLst>
                    <a:ext uri="{FF2B5EF4-FFF2-40B4-BE49-F238E27FC236}">
                      <a16:creationId xmlns:a16="http://schemas.microsoft.com/office/drawing/2014/main" id="{7092B517-9218-D5BC-CA55-E504AEFD7418}"/>
                    </a:ext>
                  </a:extLst>
                </p:cNvPr>
                <p:cNvSpPr/>
                <p:nvPr/>
              </p:nvSpPr>
              <p:spPr>
                <a:xfrm flipH="1">
                  <a:off x="-1591060" y="2293958"/>
                  <a:ext cx="246976" cy="22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6" h="10899" extrusionOk="0">
                      <a:moveTo>
                        <a:pt x="5608" y="0"/>
                      </a:moveTo>
                      <a:lnTo>
                        <a:pt x="4285" y="1199"/>
                      </a:lnTo>
                      <a:lnTo>
                        <a:pt x="2659" y="579"/>
                      </a:lnTo>
                      <a:lnTo>
                        <a:pt x="42" y="2742"/>
                      </a:lnTo>
                      <a:lnTo>
                        <a:pt x="0" y="5677"/>
                      </a:lnTo>
                      <a:lnTo>
                        <a:pt x="69" y="5580"/>
                      </a:lnTo>
                      <a:lnTo>
                        <a:pt x="248" y="5318"/>
                      </a:lnTo>
                      <a:lnTo>
                        <a:pt x="538" y="4933"/>
                      </a:lnTo>
                      <a:lnTo>
                        <a:pt x="910" y="4464"/>
                      </a:lnTo>
                      <a:lnTo>
                        <a:pt x="1130" y="4202"/>
                      </a:lnTo>
                      <a:lnTo>
                        <a:pt x="1378" y="3954"/>
                      </a:lnTo>
                      <a:lnTo>
                        <a:pt x="1626" y="3693"/>
                      </a:lnTo>
                      <a:lnTo>
                        <a:pt x="1902" y="3431"/>
                      </a:lnTo>
                      <a:lnTo>
                        <a:pt x="2177" y="3197"/>
                      </a:lnTo>
                      <a:lnTo>
                        <a:pt x="2480" y="2962"/>
                      </a:lnTo>
                      <a:lnTo>
                        <a:pt x="2783" y="2756"/>
                      </a:lnTo>
                      <a:lnTo>
                        <a:pt x="3100" y="2563"/>
                      </a:lnTo>
                      <a:lnTo>
                        <a:pt x="3224" y="2590"/>
                      </a:lnTo>
                      <a:lnTo>
                        <a:pt x="3555" y="2687"/>
                      </a:lnTo>
                      <a:lnTo>
                        <a:pt x="4065" y="2838"/>
                      </a:lnTo>
                      <a:lnTo>
                        <a:pt x="4382" y="2949"/>
                      </a:lnTo>
                      <a:lnTo>
                        <a:pt x="4726" y="3086"/>
                      </a:lnTo>
                      <a:lnTo>
                        <a:pt x="5084" y="3252"/>
                      </a:lnTo>
                      <a:lnTo>
                        <a:pt x="5470" y="3431"/>
                      </a:lnTo>
                      <a:lnTo>
                        <a:pt x="5856" y="3638"/>
                      </a:lnTo>
                      <a:lnTo>
                        <a:pt x="6269" y="3886"/>
                      </a:lnTo>
                      <a:lnTo>
                        <a:pt x="6669" y="4147"/>
                      </a:lnTo>
                      <a:lnTo>
                        <a:pt x="7082" y="4450"/>
                      </a:lnTo>
                      <a:lnTo>
                        <a:pt x="7482" y="4781"/>
                      </a:lnTo>
                      <a:lnTo>
                        <a:pt x="7689" y="4960"/>
                      </a:lnTo>
                      <a:lnTo>
                        <a:pt x="7881" y="5153"/>
                      </a:lnTo>
                      <a:lnTo>
                        <a:pt x="8322" y="4850"/>
                      </a:lnTo>
                      <a:lnTo>
                        <a:pt x="8212" y="4671"/>
                      </a:lnTo>
                      <a:lnTo>
                        <a:pt x="7950" y="4271"/>
                      </a:lnTo>
                      <a:lnTo>
                        <a:pt x="7785" y="4051"/>
                      </a:lnTo>
                      <a:lnTo>
                        <a:pt x="7606" y="3844"/>
                      </a:lnTo>
                      <a:lnTo>
                        <a:pt x="7454" y="3665"/>
                      </a:lnTo>
                      <a:lnTo>
                        <a:pt x="7372" y="3596"/>
                      </a:lnTo>
                      <a:lnTo>
                        <a:pt x="7303" y="3541"/>
                      </a:lnTo>
                      <a:lnTo>
                        <a:pt x="7565" y="3431"/>
                      </a:lnTo>
                      <a:lnTo>
                        <a:pt x="7716" y="3555"/>
                      </a:lnTo>
                      <a:lnTo>
                        <a:pt x="7881" y="3720"/>
                      </a:lnTo>
                      <a:lnTo>
                        <a:pt x="8088" y="3941"/>
                      </a:lnTo>
                      <a:lnTo>
                        <a:pt x="8336" y="4216"/>
                      </a:lnTo>
                      <a:lnTo>
                        <a:pt x="8598" y="4547"/>
                      </a:lnTo>
                      <a:lnTo>
                        <a:pt x="8874" y="4946"/>
                      </a:lnTo>
                      <a:lnTo>
                        <a:pt x="9011" y="5153"/>
                      </a:lnTo>
                      <a:lnTo>
                        <a:pt x="9135" y="5387"/>
                      </a:lnTo>
                      <a:lnTo>
                        <a:pt x="8226" y="10609"/>
                      </a:lnTo>
                      <a:lnTo>
                        <a:pt x="8791" y="10899"/>
                      </a:lnTo>
                      <a:lnTo>
                        <a:pt x="9576" y="8667"/>
                      </a:lnTo>
                      <a:lnTo>
                        <a:pt x="10968" y="7881"/>
                      </a:lnTo>
                      <a:lnTo>
                        <a:pt x="10858" y="6490"/>
                      </a:lnTo>
                      <a:lnTo>
                        <a:pt x="11863" y="5539"/>
                      </a:lnTo>
                      <a:lnTo>
                        <a:pt x="11271" y="3762"/>
                      </a:lnTo>
                      <a:lnTo>
                        <a:pt x="12125" y="3279"/>
                      </a:lnTo>
                      <a:lnTo>
                        <a:pt x="11671" y="2149"/>
                      </a:lnTo>
                      <a:lnTo>
                        <a:pt x="10844" y="2425"/>
                      </a:lnTo>
                      <a:lnTo>
                        <a:pt x="10155" y="1777"/>
                      </a:lnTo>
                      <a:lnTo>
                        <a:pt x="10169" y="620"/>
                      </a:lnTo>
                      <a:lnTo>
                        <a:pt x="560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992;p24">
                  <a:extLst>
                    <a:ext uri="{FF2B5EF4-FFF2-40B4-BE49-F238E27FC236}">
                      <a16:creationId xmlns:a16="http://schemas.microsoft.com/office/drawing/2014/main" id="{D4E45988-107C-5DD2-3343-B59542C90BB2}"/>
                    </a:ext>
                  </a:extLst>
                </p:cNvPr>
                <p:cNvSpPr/>
                <p:nvPr/>
              </p:nvSpPr>
              <p:spPr>
                <a:xfrm flipH="1">
                  <a:off x="-1563279" y="2456715"/>
                  <a:ext cx="38474" cy="6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" h="2950" extrusionOk="0">
                      <a:moveTo>
                        <a:pt x="786" y="0"/>
                      </a:moveTo>
                      <a:lnTo>
                        <a:pt x="1" y="2908"/>
                      </a:lnTo>
                      <a:lnTo>
                        <a:pt x="56" y="2921"/>
                      </a:lnTo>
                      <a:lnTo>
                        <a:pt x="193" y="2949"/>
                      </a:lnTo>
                      <a:lnTo>
                        <a:pt x="345" y="2949"/>
                      </a:lnTo>
                      <a:lnTo>
                        <a:pt x="483" y="2935"/>
                      </a:lnTo>
                      <a:lnTo>
                        <a:pt x="621" y="2908"/>
                      </a:lnTo>
                      <a:lnTo>
                        <a:pt x="758" y="2880"/>
                      </a:lnTo>
                      <a:lnTo>
                        <a:pt x="896" y="2825"/>
                      </a:lnTo>
                      <a:lnTo>
                        <a:pt x="1034" y="2756"/>
                      </a:lnTo>
                      <a:lnTo>
                        <a:pt x="1158" y="2687"/>
                      </a:lnTo>
                      <a:lnTo>
                        <a:pt x="1268" y="2591"/>
                      </a:lnTo>
                      <a:lnTo>
                        <a:pt x="1378" y="2494"/>
                      </a:lnTo>
                      <a:lnTo>
                        <a:pt x="1475" y="2398"/>
                      </a:lnTo>
                      <a:lnTo>
                        <a:pt x="1571" y="2274"/>
                      </a:lnTo>
                      <a:lnTo>
                        <a:pt x="1654" y="2150"/>
                      </a:lnTo>
                      <a:lnTo>
                        <a:pt x="1723" y="2012"/>
                      </a:lnTo>
                      <a:lnTo>
                        <a:pt x="1792" y="1874"/>
                      </a:lnTo>
                      <a:lnTo>
                        <a:pt x="1833" y="1723"/>
                      </a:lnTo>
                      <a:lnTo>
                        <a:pt x="1861" y="1585"/>
                      </a:lnTo>
                      <a:lnTo>
                        <a:pt x="1888" y="1433"/>
                      </a:lnTo>
                      <a:lnTo>
                        <a:pt x="1888" y="1282"/>
                      </a:lnTo>
                      <a:lnTo>
                        <a:pt x="1874" y="1144"/>
                      </a:lnTo>
                      <a:lnTo>
                        <a:pt x="1847" y="1006"/>
                      </a:lnTo>
                      <a:lnTo>
                        <a:pt x="1819" y="869"/>
                      </a:lnTo>
                      <a:lnTo>
                        <a:pt x="1764" y="744"/>
                      </a:lnTo>
                      <a:lnTo>
                        <a:pt x="1709" y="620"/>
                      </a:lnTo>
                      <a:lnTo>
                        <a:pt x="1626" y="510"/>
                      </a:lnTo>
                      <a:lnTo>
                        <a:pt x="1544" y="400"/>
                      </a:lnTo>
                      <a:lnTo>
                        <a:pt x="1447" y="317"/>
                      </a:lnTo>
                      <a:lnTo>
                        <a:pt x="1351" y="221"/>
                      </a:lnTo>
                      <a:lnTo>
                        <a:pt x="1227" y="152"/>
                      </a:lnTo>
                      <a:lnTo>
                        <a:pt x="1103" y="97"/>
                      </a:lnTo>
                      <a:lnTo>
                        <a:pt x="979" y="42"/>
                      </a:lnTo>
                      <a:lnTo>
                        <a:pt x="841" y="14"/>
                      </a:ln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rgbClr val="F5CB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993;p24">
                  <a:extLst>
                    <a:ext uri="{FF2B5EF4-FFF2-40B4-BE49-F238E27FC236}">
                      <a16:creationId xmlns:a16="http://schemas.microsoft.com/office/drawing/2014/main" id="{AA3F1020-7CCA-7372-6F52-31708B853223}"/>
                    </a:ext>
                  </a:extLst>
                </p:cNvPr>
                <p:cNvSpPr/>
                <p:nvPr/>
              </p:nvSpPr>
              <p:spPr>
                <a:xfrm flipH="1">
                  <a:off x="-1456349" y="2632385"/>
                  <a:ext cx="55013" cy="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1" h="2178" extrusionOk="0">
                      <a:moveTo>
                        <a:pt x="2701" y="1"/>
                      </a:moveTo>
                      <a:lnTo>
                        <a:pt x="689" y="1585"/>
                      </a:lnTo>
                      <a:lnTo>
                        <a:pt x="124" y="993"/>
                      </a:lnTo>
                      <a:lnTo>
                        <a:pt x="0" y="1764"/>
                      </a:lnTo>
                      <a:lnTo>
                        <a:pt x="41" y="1806"/>
                      </a:lnTo>
                      <a:lnTo>
                        <a:pt x="138" y="1888"/>
                      </a:lnTo>
                      <a:lnTo>
                        <a:pt x="303" y="1985"/>
                      </a:lnTo>
                      <a:lnTo>
                        <a:pt x="400" y="2040"/>
                      </a:lnTo>
                      <a:lnTo>
                        <a:pt x="524" y="2095"/>
                      </a:lnTo>
                      <a:lnTo>
                        <a:pt x="648" y="2136"/>
                      </a:lnTo>
                      <a:lnTo>
                        <a:pt x="785" y="2164"/>
                      </a:lnTo>
                      <a:lnTo>
                        <a:pt x="937" y="2178"/>
                      </a:lnTo>
                      <a:lnTo>
                        <a:pt x="1102" y="2178"/>
                      </a:lnTo>
                      <a:lnTo>
                        <a:pt x="1281" y="2150"/>
                      </a:lnTo>
                      <a:lnTo>
                        <a:pt x="1461" y="2109"/>
                      </a:lnTo>
                      <a:lnTo>
                        <a:pt x="1653" y="2040"/>
                      </a:lnTo>
                      <a:lnTo>
                        <a:pt x="1846" y="1943"/>
                      </a:lnTo>
                      <a:lnTo>
                        <a:pt x="270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994;p24">
                  <a:extLst>
                    <a:ext uri="{FF2B5EF4-FFF2-40B4-BE49-F238E27FC236}">
                      <a16:creationId xmlns:a16="http://schemas.microsoft.com/office/drawing/2014/main" id="{FA03E10E-F60F-E545-3536-BB645B5841FE}"/>
                    </a:ext>
                  </a:extLst>
                </p:cNvPr>
                <p:cNvSpPr/>
                <p:nvPr/>
              </p:nvSpPr>
              <p:spPr>
                <a:xfrm flipH="1">
                  <a:off x="-1346344" y="2771861"/>
                  <a:ext cx="58679" cy="56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1" h="27916" extrusionOk="0">
                      <a:moveTo>
                        <a:pt x="2426" y="1"/>
                      </a:moveTo>
                      <a:lnTo>
                        <a:pt x="1999" y="345"/>
                      </a:lnTo>
                      <a:lnTo>
                        <a:pt x="1" y="26469"/>
                      </a:lnTo>
                      <a:lnTo>
                        <a:pt x="2880" y="27915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995;p24">
                  <a:extLst>
                    <a:ext uri="{FF2B5EF4-FFF2-40B4-BE49-F238E27FC236}">
                      <a16:creationId xmlns:a16="http://schemas.microsoft.com/office/drawing/2014/main" id="{A9790409-1553-2B2C-B1C2-FF8EA73679CD}"/>
                    </a:ext>
                  </a:extLst>
                </p:cNvPr>
                <p:cNvSpPr/>
                <p:nvPr/>
              </p:nvSpPr>
              <p:spPr>
                <a:xfrm flipH="1">
                  <a:off x="-1641001" y="2732287"/>
                  <a:ext cx="112836" cy="57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0" h="2840" extrusionOk="0">
                      <a:moveTo>
                        <a:pt x="3197" y="1"/>
                      </a:moveTo>
                      <a:lnTo>
                        <a:pt x="2963" y="15"/>
                      </a:lnTo>
                      <a:lnTo>
                        <a:pt x="2715" y="56"/>
                      </a:lnTo>
                      <a:lnTo>
                        <a:pt x="2467" y="111"/>
                      </a:lnTo>
                      <a:lnTo>
                        <a:pt x="2192" y="194"/>
                      </a:lnTo>
                      <a:lnTo>
                        <a:pt x="1916" y="290"/>
                      </a:lnTo>
                      <a:lnTo>
                        <a:pt x="1627" y="428"/>
                      </a:lnTo>
                      <a:lnTo>
                        <a:pt x="1324" y="593"/>
                      </a:lnTo>
                      <a:lnTo>
                        <a:pt x="1007" y="786"/>
                      </a:lnTo>
                      <a:lnTo>
                        <a:pt x="690" y="1007"/>
                      </a:lnTo>
                      <a:lnTo>
                        <a:pt x="345" y="1268"/>
                      </a:lnTo>
                      <a:lnTo>
                        <a:pt x="1" y="1571"/>
                      </a:lnTo>
                      <a:lnTo>
                        <a:pt x="3211" y="2839"/>
                      </a:lnTo>
                      <a:lnTo>
                        <a:pt x="5540" y="1337"/>
                      </a:lnTo>
                      <a:lnTo>
                        <a:pt x="5457" y="1213"/>
                      </a:lnTo>
                      <a:lnTo>
                        <a:pt x="5347" y="1062"/>
                      </a:lnTo>
                      <a:lnTo>
                        <a:pt x="5209" y="896"/>
                      </a:lnTo>
                      <a:lnTo>
                        <a:pt x="5016" y="703"/>
                      </a:lnTo>
                      <a:lnTo>
                        <a:pt x="4782" y="524"/>
                      </a:lnTo>
                      <a:lnTo>
                        <a:pt x="4658" y="428"/>
                      </a:lnTo>
                      <a:lnTo>
                        <a:pt x="4506" y="345"/>
                      </a:lnTo>
                      <a:lnTo>
                        <a:pt x="4355" y="263"/>
                      </a:lnTo>
                      <a:lnTo>
                        <a:pt x="4189" y="180"/>
                      </a:lnTo>
                      <a:lnTo>
                        <a:pt x="4010" y="125"/>
                      </a:lnTo>
                      <a:lnTo>
                        <a:pt x="3817" y="70"/>
                      </a:lnTo>
                      <a:lnTo>
                        <a:pt x="3625" y="28"/>
                      </a:lnTo>
                      <a:lnTo>
                        <a:pt x="3418" y="15"/>
                      </a:lnTo>
                      <a:lnTo>
                        <a:pt x="3197" y="1"/>
                      </a:lnTo>
                      <a:close/>
                    </a:path>
                  </a:pathLst>
                </a:custGeom>
                <a:solidFill>
                  <a:srgbClr val="F5CB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996;p24">
                  <a:extLst>
                    <a:ext uri="{FF2B5EF4-FFF2-40B4-BE49-F238E27FC236}">
                      <a16:creationId xmlns:a16="http://schemas.microsoft.com/office/drawing/2014/main" id="{369FB059-6D4D-4DFC-CDDD-588D009441E1}"/>
                    </a:ext>
                  </a:extLst>
                </p:cNvPr>
                <p:cNvSpPr/>
                <p:nvPr/>
              </p:nvSpPr>
              <p:spPr>
                <a:xfrm flipH="1">
                  <a:off x="-1641001" y="2700575"/>
                  <a:ext cx="771745" cy="209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91" h="10266" extrusionOk="0">
                      <a:moveTo>
                        <a:pt x="1213" y="1"/>
                      </a:moveTo>
                      <a:lnTo>
                        <a:pt x="0" y="704"/>
                      </a:lnTo>
                      <a:lnTo>
                        <a:pt x="414" y="1048"/>
                      </a:lnTo>
                      <a:lnTo>
                        <a:pt x="827" y="1392"/>
                      </a:lnTo>
                      <a:lnTo>
                        <a:pt x="1240" y="1737"/>
                      </a:lnTo>
                      <a:lnTo>
                        <a:pt x="1667" y="2068"/>
                      </a:lnTo>
                      <a:lnTo>
                        <a:pt x="2508" y="2688"/>
                      </a:lnTo>
                      <a:lnTo>
                        <a:pt x="3376" y="3294"/>
                      </a:lnTo>
                      <a:lnTo>
                        <a:pt x="4244" y="3859"/>
                      </a:lnTo>
                      <a:lnTo>
                        <a:pt x="5112" y="4410"/>
                      </a:lnTo>
                      <a:lnTo>
                        <a:pt x="5994" y="4920"/>
                      </a:lnTo>
                      <a:lnTo>
                        <a:pt x="6862" y="5402"/>
                      </a:lnTo>
                      <a:lnTo>
                        <a:pt x="7730" y="5857"/>
                      </a:lnTo>
                      <a:lnTo>
                        <a:pt x="8598" y="6284"/>
                      </a:lnTo>
                      <a:lnTo>
                        <a:pt x="9452" y="6683"/>
                      </a:lnTo>
                      <a:lnTo>
                        <a:pt x="10293" y="7069"/>
                      </a:lnTo>
                      <a:lnTo>
                        <a:pt x="11119" y="7414"/>
                      </a:lnTo>
                      <a:lnTo>
                        <a:pt x="11932" y="7744"/>
                      </a:lnTo>
                      <a:lnTo>
                        <a:pt x="12718" y="8047"/>
                      </a:lnTo>
                      <a:lnTo>
                        <a:pt x="13489" y="8337"/>
                      </a:lnTo>
                      <a:lnTo>
                        <a:pt x="14220" y="8585"/>
                      </a:lnTo>
                      <a:lnTo>
                        <a:pt x="14936" y="8833"/>
                      </a:lnTo>
                      <a:lnTo>
                        <a:pt x="15625" y="9039"/>
                      </a:lnTo>
                      <a:lnTo>
                        <a:pt x="16272" y="9246"/>
                      </a:lnTo>
                      <a:lnTo>
                        <a:pt x="17457" y="9577"/>
                      </a:lnTo>
                      <a:lnTo>
                        <a:pt x="18477" y="9839"/>
                      </a:lnTo>
                      <a:lnTo>
                        <a:pt x="19304" y="10031"/>
                      </a:lnTo>
                      <a:lnTo>
                        <a:pt x="19924" y="10169"/>
                      </a:lnTo>
                      <a:lnTo>
                        <a:pt x="20447" y="10266"/>
                      </a:lnTo>
                      <a:lnTo>
                        <a:pt x="21439" y="10142"/>
                      </a:lnTo>
                      <a:lnTo>
                        <a:pt x="22390" y="10018"/>
                      </a:lnTo>
                      <a:lnTo>
                        <a:pt x="23313" y="9866"/>
                      </a:lnTo>
                      <a:lnTo>
                        <a:pt x="24195" y="9715"/>
                      </a:lnTo>
                      <a:lnTo>
                        <a:pt x="25036" y="9549"/>
                      </a:lnTo>
                      <a:lnTo>
                        <a:pt x="25848" y="9356"/>
                      </a:lnTo>
                      <a:lnTo>
                        <a:pt x="26634" y="9177"/>
                      </a:lnTo>
                      <a:lnTo>
                        <a:pt x="27392" y="8971"/>
                      </a:lnTo>
                      <a:lnTo>
                        <a:pt x="28108" y="8764"/>
                      </a:lnTo>
                      <a:lnTo>
                        <a:pt x="28797" y="8543"/>
                      </a:lnTo>
                      <a:lnTo>
                        <a:pt x="29458" y="8323"/>
                      </a:lnTo>
                      <a:lnTo>
                        <a:pt x="30092" y="8089"/>
                      </a:lnTo>
                      <a:lnTo>
                        <a:pt x="30698" y="7841"/>
                      </a:lnTo>
                      <a:lnTo>
                        <a:pt x="31277" y="7593"/>
                      </a:lnTo>
                      <a:lnTo>
                        <a:pt x="31828" y="7345"/>
                      </a:lnTo>
                      <a:lnTo>
                        <a:pt x="32352" y="7083"/>
                      </a:lnTo>
                      <a:lnTo>
                        <a:pt x="32848" y="6835"/>
                      </a:lnTo>
                      <a:lnTo>
                        <a:pt x="33330" y="6559"/>
                      </a:lnTo>
                      <a:lnTo>
                        <a:pt x="33785" y="6298"/>
                      </a:lnTo>
                      <a:lnTo>
                        <a:pt x="34212" y="6036"/>
                      </a:lnTo>
                      <a:lnTo>
                        <a:pt x="34625" y="5760"/>
                      </a:lnTo>
                      <a:lnTo>
                        <a:pt x="35011" y="5498"/>
                      </a:lnTo>
                      <a:lnTo>
                        <a:pt x="35369" y="5223"/>
                      </a:lnTo>
                      <a:lnTo>
                        <a:pt x="35728" y="4947"/>
                      </a:lnTo>
                      <a:lnTo>
                        <a:pt x="36058" y="4685"/>
                      </a:lnTo>
                      <a:lnTo>
                        <a:pt x="36361" y="4410"/>
                      </a:lnTo>
                      <a:lnTo>
                        <a:pt x="36651" y="4148"/>
                      </a:lnTo>
                      <a:lnTo>
                        <a:pt x="36940" y="3886"/>
                      </a:lnTo>
                      <a:lnTo>
                        <a:pt x="37436" y="3377"/>
                      </a:lnTo>
                      <a:lnTo>
                        <a:pt x="37891" y="2894"/>
                      </a:lnTo>
                      <a:lnTo>
                        <a:pt x="33606" y="3156"/>
                      </a:lnTo>
                      <a:lnTo>
                        <a:pt x="33606" y="3060"/>
                      </a:lnTo>
                      <a:lnTo>
                        <a:pt x="32352" y="3128"/>
                      </a:lnTo>
                      <a:lnTo>
                        <a:pt x="31994" y="3404"/>
                      </a:lnTo>
                      <a:lnTo>
                        <a:pt x="31608" y="3680"/>
                      </a:lnTo>
                      <a:lnTo>
                        <a:pt x="31208" y="3941"/>
                      </a:lnTo>
                      <a:lnTo>
                        <a:pt x="30781" y="4203"/>
                      </a:lnTo>
                      <a:lnTo>
                        <a:pt x="30340" y="4437"/>
                      </a:lnTo>
                      <a:lnTo>
                        <a:pt x="29872" y="4672"/>
                      </a:lnTo>
                      <a:lnTo>
                        <a:pt x="29403" y="4892"/>
                      </a:lnTo>
                      <a:lnTo>
                        <a:pt x="28921" y="5113"/>
                      </a:lnTo>
                      <a:lnTo>
                        <a:pt x="28439" y="5305"/>
                      </a:lnTo>
                      <a:lnTo>
                        <a:pt x="27943" y="5498"/>
                      </a:lnTo>
                      <a:lnTo>
                        <a:pt x="27447" y="5677"/>
                      </a:lnTo>
                      <a:lnTo>
                        <a:pt x="26951" y="5857"/>
                      </a:lnTo>
                      <a:lnTo>
                        <a:pt x="25959" y="6174"/>
                      </a:lnTo>
                      <a:lnTo>
                        <a:pt x="24994" y="6449"/>
                      </a:lnTo>
                      <a:lnTo>
                        <a:pt x="24085" y="6683"/>
                      </a:lnTo>
                      <a:lnTo>
                        <a:pt x="23217" y="6890"/>
                      </a:lnTo>
                      <a:lnTo>
                        <a:pt x="22445" y="7055"/>
                      </a:lnTo>
                      <a:lnTo>
                        <a:pt x="21770" y="7193"/>
                      </a:lnTo>
                      <a:lnTo>
                        <a:pt x="20778" y="7372"/>
                      </a:lnTo>
                      <a:lnTo>
                        <a:pt x="20420" y="7427"/>
                      </a:lnTo>
                      <a:lnTo>
                        <a:pt x="19414" y="7290"/>
                      </a:lnTo>
                      <a:lnTo>
                        <a:pt x="18436" y="7138"/>
                      </a:lnTo>
                      <a:lnTo>
                        <a:pt x="17485" y="6973"/>
                      </a:lnTo>
                      <a:lnTo>
                        <a:pt x="16562" y="6807"/>
                      </a:lnTo>
                      <a:lnTo>
                        <a:pt x="15680" y="6614"/>
                      </a:lnTo>
                      <a:lnTo>
                        <a:pt x="14812" y="6422"/>
                      </a:lnTo>
                      <a:lnTo>
                        <a:pt x="13985" y="6201"/>
                      </a:lnTo>
                      <a:lnTo>
                        <a:pt x="13172" y="5994"/>
                      </a:lnTo>
                      <a:lnTo>
                        <a:pt x="12387" y="5760"/>
                      </a:lnTo>
                      <a:lnTo>
                        <a:pt x="11643" y="5540"/>
                      </a:lnTo>
                      <a:lnTo>
                        <a:pt x="10913" y="5292"/>
                      </a:lnTo>
                      <a:lnTo>
                        <a:pt x="10210" y="5044"/>
                      </a:lnTo>
                      <a:lnTo>
                        <a:pt x="9549" y="4796"/>
                      </a:lnTo>
                      <a:lnTo>
                        <a:pt x="8901" y="4548"/>
                      </a:lnTo>
                      <a:lnTo>
                        <a:pt x="8267" y="4286"/>
                      </a:lnTo>
                      <a:lnTo>
                        <a:pt x="7675" y="4024"/>
                      </a:lnTo>
                      <a:lnTo>
                        <a:pt x="7096" y="3762"/>
                      </a:lnTo>
                      <a:lnTo>
                        <a:pt x="6559" y="3501"/>
                      </a:lnTo>
                      <a:lnTo>
                        <a:pt x="6021" y="3225"/>
                      </a:lnTo>
                      <a:lnTo>
                        <a:pt x="5525" y="2963"/>
                      </a:lnTo>
                      <a:lnTo>
                        <a:pt x="5043" y="2701"/>
                      </a:lnTo>
                      <a:lnTo>
                        <a:pt x="4588" y="2426"/>
                      </a:lnTo>
                      <a:lnTo>
                        <a:pt x="4161" y="2164"/>
                      </a:lnTo>
                      <a:lnTo>
                        <a:pt x="3748" y="1902"/>
                      </a:lnTo>
                      <a:lnTo>
                        <a:pt x="3362" y="1654"/>
                      </a:lnTo>
                      <a:lnTo>
                        <a:pt x="2990" y="1392"/>
                      </a:lnTo>
                      <a:lnTo>
                        <a:pt x="2315" y="910"/>
                      </a:lnTo>
                      <a:lnTo>
                        <a:pt x="1723" y="442"/>
                      </a:lnTo>
                      <a:lnTo>
                        <a:pt x="1213" y="1"/>
                      </a:lnTo>
                      <a:close/>
                    </a:path>
                  </a:pathLst>
                </a:custGeom>
                <a:solidFill>
                  <a:srgbClr val="F5CB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5" name="Google Shape;997;p24">
              <a:extLst>
                <a:ext uri="{FF2B5EF4-FFF2-40B4-BE49-F238E27FC236}">
                  <a16:creationId xmlns:a16="http://schemas.microsoft.com/office/drawing/2014/main" id="{23C3C526-CFC3-5E2F-0D2D-E2B7D6177B24}"/>
                </a:ext>
              </a:extLst>
            </p:cNvPr>
            <p:cNvSpPr/>
            <p:nvPr/>
          </p:nvSpPr>
          <p:spPr>
            <a:xfrm>
              <a:off x="2219325" y="1695450"/>
              <a:ext cx="198000" cy="198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1000;p24">
            <a:extLst>
              <a:ext uri="{FF2B5EF4-FFF2-40B4-BE49-F238E27FC236}">
                <a16:creationId xmlns:a16="http://schemas.microsoft.com/office/drawing/2014/main" id="{D0742C7B-BD27-DCC9-84A8-3CE2ADD808B8}"/>
              </a:ext>
            </a:extLst>
          </p:cNvPr>
          <p:cNvGrpSpPr/>
          <p:nvPr/>
        </p:nvGrpSpPr>
        <p:grpSpPr>
          <a:xfrm flipH="1">
            <a:off x="8948607" y="1896379"/>
            <a:ext cx="2934913" cy="3336062"/>
            <a:chOff x="3499646" y="2514392"/>
            <a:chExt cx="2144700" cy="2217683"/>
          </a:xfrm>
        </p:grpSpPr>
        <p:sp>
          <p:nvSpPr>
            <p:cNvPr id="296" name="Google Shape;1001;p24">
              <a:extLst>
                <a:ext uri="{FF2B5EF4-FFF2-40B4-BE49-F238E27FC236}">
                  <a16:creationId xmlns:a16="http://schemas.microsoft.com/office/drawing/2014/main" id="{242D3EA7-E9E0-F6CF-7A4E-F8C52F878671}"/>
                </a:ext>
              </a:extLst>
            </p:cNvPr>
            <p:cNvSpPr/>
            <p:nvPr/>
          </p:nvSpPr>
          <p:spPr>
            <a:xfrm>
              <a:off x="3499646" y="4469275"/>
              <a:ext cx="2144700" cy="262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1002;p24">
              <a:extLst>
                <a:ext uri="{FF2B5EF4-FFF2-40B4-BE49-F238E27FC236}">
                  <a16:creationId xmlns:a16="http://schemas.microsoft.com/office/drawing/2014/main" id="{6B197992-1EC1-0F0E-65F2-DA5358FFEADA}"/>
                </a:ext>
              </a:extLst>
            </p:cNvPr>
            <p:cNvGrpSpPr/>
            <p:nvPr/>
          </p:nvGrpSpPr>
          <p:grpSpPr>
            <a:xfrm>
              <a:off x="3801223" y="2514392"/>
              <a:ext cx="1541548" cy="2117684"/>
              <a:chOff x="3064883" y="2300395"/>
              <a:chExt cx="1763785" cy="2422979"/>
            </a:xfrm>
          </p:grpSpPr>
          <p:sp>
            <p:nvSpPr>
              <p:cNvPr id="299" name="Google Shape;1003;p24">
                <a:extLst>
                  <a:ext uri="{FF2B5EF4-FFF2-40B4-BE49-F238E27FC236}">
                    <a16:creationId xmlns:a16="http://schemas.microsoft.com/office/drawing/2014/main" id="{B4F00F7C-AC62-0B87-6869-8F96FAD6E986}"/>
                  </a:ext>
                </a:extLst>
              </p:cNvPr>
              <p:cNvSpPr/>
              <p:nvPr/>
            </p:nvSpPr>
            <p:spPr>
              <a:xfrm flipH="1">
                <a:off x="4095356" y="3084197"/>
                <a:ext cx="545279" cy="1587260"/>
              </a:xfrm>
              <a:custGeom>
                <a:avLst/>
                <a:gdLst/>
                <a:ahLst/>
                <a:cxnLst/>
                <a:rect l="l" t="t" r="r" b="b"/>
                <a:pathLst>
                  <a:path w="26772" h="77931" extrusionOk="0">
                    <a:moveTo>
                      <a:pt x="25407" y="1"/>
                    </a:moveTo>
                    <a:lnTo>
                      <a:pt x="0" y="77476"/>
                    </a:lnTo>
                    <a:lnTo>
                      <a:pt x="1378" y="77931"/>
                    </a:lnTo>
                    <a:lnTo>
                      <a:pt x="26771" y="442"/>
                    </a:lnTo>
                    <a:lnTo>
                      <a:pt x="25407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004;p24">
                <a:extLst>
                  <a:ext uri="{FF2B5EF4-FFF2-40B4-BE49-F238E27FC236}">
                    <a16:creationId xmlns:a16="http://schemas.microsoft.com/office/drawing/2014/main" id="{3FF7A807-2223-6CD0-8A02-658EAD308874}"/>
                  </a:ext>
                </a:extLst>
              </p:cNvPr>
              <p:cNvSpPr/>
              <p:nvPr/>
            </p:nvSpPr>
            <p:spPr>
              <a:xfrm flipH="1">
                <a:off x="4059428" y="3095705"/>
                <a:ext cx="545299" cy="1587545"/>
              </a:xfrm>
              <a:custGeom>
                <a:avLst/>
                <a:gdLst/>
                <a:ahLst/>
                <a:cxnLst/>
                <a:rect l="l" t="t" r="r" b="b"/>
                <a:pathLst>
                  <a:path w="26773" h="77945" extrusionOk="0">
                    <a:moveTo>
                      <a:pt x="25408" y="1"/>
                    </a:moveTo>
                    <a:lnTo>
                      <a:pt x="1" y="77490"/>
                    </a:lnTo>
                    <a:lnTo>
                      <a:pt x="1365" y="77945"/>
                    </a:lnTo>
                    <a:lnTo>
                      <a:pt x="26772" y="455"/>
                    </a:lnTo>
                    <a:lnTo>
                      <a:pt x="25408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005;p24">
                <a:extLst>
                  <a:ext uri="{FF2B5EF4-FFF2-40B4-BE49-F238E27FC236}">
                    <a16:creationId xmlns:a16="http://schemas.microsoft.com/office/drawing/2014/main" id="{01DB2686-4C00-9023-A9C2-10F2FE01C597}"/>
                  </a:ext>
                </a:extLst>
              </p:cNvPr>
              <p:cNvSpPr/>
              <p:nvPr/>
            </p:nvSpPr>
            <p:spPr>
              <a:xfrm flipH="1">
                <a:off x="4086374" y="3215262"/>
                <a:ext cx="559882" cy="1450879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71235" extrusionOk="0">
                    <a:moveTo>
                      <a:pt x="22859" y="0"/>
                    </a:moveTo>
                    <a:lnTo>
                      <a:pt x="1" y="69718"/>
                    </a:lnTo>
                    <a:lnTo>
                      <a:pt x="4630" y="71234"/>
                    </a:lnTo>
                    <a:lnTo>
                      <a:pt x="27488" y="1516"/>
                    </a:lnTo>
                    <a:lnTo>
                      <a:pt x="22859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006;p24">
                <a:extLst>
                  <a:ext uri="{FF2B5EF4-FFF2-40B4-BE49-F238E27FC236}">
                    <a16:creationId xmlns:a16="http://schemas.microsoft.com/office/drawing/2014/main" id="{B5438655-433C-C5EE-3F40-970CF505329E}"/>
                  </a:ext>
                </a:extLst>
              </p:cNvPr>
              <p:cNvSpPr/>
              <p:nvPr/>
            </p:nvSpPr>
            <p:spPr>
              <a:xfrm flipH="1">
                <a:off x="3473190" y="3084197"/>
                <a:ext cx="545299" cy="1587260"/>
              </a:xfrm>
              <a:custGeom>
                <a:avLst/>
                <a:gdLst/>
                <a:ahLst/>
                <a:cxnLst/>
                <a:rect l="l" t="t" r="r" b="b"/>
                <a:pathLst>
                  <a:path w="26773" h="77931" extrusionOk="0">
                    <a:moveTo>
                      <a:pt x="1365" y="1"/>
                    </a:moveTo>
                    <a:lnTo>
                      <a:pt x="1" y="442"/>
                    </a:lnTo>
                    <a:lnTo>
                      <a:pt x="25408" y="77931"/>
                    </a:lnTo>
                    <a:lnTo>
                      <a:pt x="26772" y="77476"/>
                    </a:lnTo>
                    <a:lnTo>
                      <a:pt x="1365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007;p24">
                <a:extLst>
                  <a:ext uri="{FF2B5EF4-FFF2-40B4-BE49-F238E27FC236}">
                    <a16:creationId xmlns:a16="http://schemas.microsoft.com/office/drawing/2014/main" id="{09DF0A81-10F0-9E76-3C2B-149A237680D1}"/>
                  </a:ext>
                </a:extLst>
              </p:cNvPr>
              <p:cNvSpPr/>
              <p:nvPr/>
            </p:nvSpPr>
            <p:spPr>
              <a:xfrm flipH="1">
                <a:off x="3508834" y="3095705"/>
                <a:ext cx="545299" cy="1587545"/>
              </a:xfrm>
              <a:custGeom>
                <a:avLst/>
                <a:gdLst/>
                <a:ahLst/>
                <a:cxnLst/>
                <a:rect l="l" t="t" r="r" b="b"/>
                <a:pathLst>
                  <a:path w="26773" h="77945" extrusionOk="0">
                    <a:moveTo>
                      <a:pt x="1365" y="1"/>
                    </a:moveTo>
                    <a:lnTo>
                      <a:pt x="1" y="455"/>
                    </a:lnTo>
                    <a:lnTo>
                      <a:pt x="25394" y="77945"/>
                    </a:lnTo>
                    <a:lnTo>
                      <a:pt x="26772" y="77490"/>
                    </a:lnTo>
                    <a:lnTo>
                      <a:pt x="1365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008;p24">
                <a:extLst>
                  <a:ext uri="{FF2B5EF4-FFF2-40B4-BE49-F238E27FC236}">
                    <a16:creationId xmlns:a16="http://schemas.microsoft.com/office/drawing/2014/main" id="{EB00A953-E433-4667-EB21-4FE74C8427FE}"/>
                  </a:ext>
                </a:extLst>
              </p:cNvPr>
              <p:cNvSpPr/>
              <p:nvPr/>
            </p:nvSpPr>
            <p:spPr>
              <a:xfrm flipH="1">
                <a:off x="3467589" y="3215262"/>
                <a:ext cx="559597" cy="1450879"/>
              </a:xfrm>
              <a:custGeom>
                <a:avLst/>
                <a:gdLst/>
                <a:ahLst/>
                <a:cxnLst/>
                <a:rect l="l" t="t" r="r" b="b"/>
                <a:pathLst>
                  <a:path w="27475" h="71235" extrusionOk="0">
                    <a:moveTo>
                      <a:pt x="4630" y="0"/>
                    </a:moveTo>
                    <a:lnTo>
                      <a:pt x="1" y="1516"/>
                    </a:lnTo>
                    <a:lnTo>
                      <a:pt x="22845" y="71234"/>
                    </a:lnTo>
                    <a:lnTo>
                      <a:pt x="27475" y="69718"/>
                    </a:lnTo>
                    <a:lnTo>
                      <a:pt x="4630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009;p24">
                <a:extLst>
                  <a:ext uri="{FF2B5EF4-FFF2-40B4-BE49-F238E27FC236}">
                    <a16:creationId xmlns:a16="http://schemas.microsoft.com/office/drawing/2014/main" id="{F93F1AA8-E0F7-7F34-F388-449DEA1B11E1}"/>
                  </a:ext>
                </a:extLst>
              </p:cNvPr>
              <p:cNvSpPr/>
              <p:nvPr/>
            </p:nvSpPr>
            <p:spPr>
              <a:xfrm flipH="1">
                <a:off x="3855977" y="2943335"/>
                <a:ext cx="427147" cy="166708"/>
              </a:xfrm>
              <a:custGeom>
                <a:avLst/>
                <a:gdLst/>
                <a:ahLst/>
                <a:cxnLst/>
                <a:rect l="l" t="t" r="r" b="b"/>
                <a:pathLst>
                  <a:path w="20972" h="8185" extrusionOk="0">
                    <a:moveTo>
                      <a:pt x="1" y="0"/>
                    </a:moveTo>
                    <a:lnTo>
                      <a:pt x="1" y="8184"/>
                    </a:lnTo>
                    <a:lnTo>
                      <a:pt x="20971" y="8184"/>
                    </a:lnTo>
                    <a:lnTo>
                      <a:pt x="20971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010;p24">
                <a:extLst>
                  <a:ext uri="{FF2B5EF4-FFF2-40B4-BE49-F238E27FC236}">
                    <a16:creationId xmlns:a16="http://schemas.microsoft.com/office/drawing/2014/main" id="{14CC210F-E2A9-F6CD-A721-90832222C0B2}"/>
                  </a:ext>
                </a:extLst>
              </p:cNvPr>
              <p:cNvSpPr/>
              <p:nvPr/>
            </p:nvSpPr>
            <p:spPr>
              <a:xfrm flipH="1">
                <a:off x="3855977" y="2943335"/>
                <a:ext cx="427147" cy="166708"/>
              </a:xfrm>
              <a:custGeom>
                <a:avLst/>
                <a:gdLst/>
                <a:ahLst/>
                <a:cxnLst/>
                <a:rect l="l" t="t" r="r" b="b"/>
                <a:pathLst>
                  <a:path w="20972" h="8185" fill="none" extrusionOk="0">
                    <a:moveTo>
                      <a:pt x="20971" y="8184"/>
                    </a:moveTo>
                    <a:lnTo>
                      <a:pt x="1" y="8184"/>
                    </a:lnTo>
                    <a:lnTo>
                      <a:pt x="1" y="0"/>
                    </a:lnTo>
                    <a:lnTo>
                      <a:pt x="20971" y="0"/>
                    </a:lnTo>
                    <a:lnTo>
                      <a:pt x="20971" y="81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011;p24">
                <a:extLst>
                  <a:ext uri="{FF2B5EF4-FFF2-40B4-BE49-F238E27FC236}">
                    <a16:creationId xmlns:a16="http://schemas.microsoft.com/office/drawing/2014/main" id="{C0E2616C-63BD-A8F6-14E8-575B21BDFBB4}"/>
                  </a:ext>
                </a:extLst>
              </p:cNvPr>
              <p:cNvSpPr/>
              <p:nvPr/>
            </p:nvSpPr>
            <p:spPr>
              <a:xfrm flipH="1">
                <a:off x="3816688" y="2568960"/>
                <a:ext cx="133611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2192" extrusionOk="0">
                    <a:moveTo>
                      <a:pt x="1" y="1"/>
                    </a:moveTo>
                    <a:lnTo>
                      <a:pt x="1" y="2192"/>
                    </a:lnTo>
                    <a:lnTo>
                      <a:pt x="6559" y="2192"/>
                    </a:lnTo>
                    <a:lnTo>
                      <a:pt x="6559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012;p24">
                <a:extLst>
                  <a:ext uri="{FF2B5EF4-FFF2-40B4-BE49-F238E27FC236}">
                    <a16:creationId xmlns:a16="http://schemas.microsoft.com/office/drawing/2014/main" id="{337D1AED-CEC8-4FBF-E7D9-729C2F23EE50}"/>
                  </a:ext>
                </a:extLst>
              </p:cNvPr>
              <p:cNvSpPr/>
              <p:nvPr/>
            </p:nvSpPr>
            <p:spPr>
              <a:xfrm flipH="1">
                <a:off x="3530444" y="4606057"/>
                <a:ext cx="1061371" cy="26681"/>
              </a:xfrm>
              <a:custGeom>
                <a:avLst/>
                <a:gdLst/>
                <a:ahLst/>
                <a:cxnLst/>
                <a:rect l="l" t="t" r="r" b="b"/>
                <a:pathLst>
                  <a:path w="52111" h="1310" extrusionOk="0">
                    <a:moveTo>
                      <a:pt x="1" y="1"/>
                    </a:moveTo>
                    <a:lnTo>
                      <a:pt x="1" y="1309"/>
                    </a:lnTo>
                    <a:lnTo>
                      <a:pt x="52110" y="1309"/>
                    </a:lnTo>
                    <a:lnTo>
                      <a:pt x="52110" y="1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013;p24">
                <a:extLst>
                  <a:ext uri="{FF2B5EF4-FFF2-40B4-BE49-F238E27FC236}">
                    <a16:creationId xmlns:a16="http://schemas.microsoft.com/office/drawing/2014/main" id="{19EBAA99-40B7-4873-85E4-D62C733432B0}"/>
                  </a:ext>
                </a:extLst>
              </p:cNvPr>
              <p:cNvSpPr/>
              <p:nvPr/>
            </p:nvSpPr>
            <p:spPr>
              <a:xfrm flipH="1">
                <a:off x="3529323" y="2456715"/>
                <a:ext cx="65970" cy="9263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548" extrusionOk="0">
                    <a:moveTo>
                      <a:pt x="1626" y="0"/>
                    </a:moveTo>
                    <a:lnTo>
                      <a:pt x="1461" y="14"/>
                    </a:lnTo>
                    <a:lnTo>
                      <a:pt x="1296" y="56"/>
                    </a:lnTo>
                    <a:lnTo>
                      <a:pt x="1144" y="111"/>
                    </a:lnTo>
                    <a:lnTo>
                      <a:pt x="993" y="180"/>
                    </a:lnTo>
                    <a:lnTo>
                      <a:pt x="855" y="276"/>
                    </a:lnTo>
                    <a:lnTo>
                      <a:pt x="717" y="400"/>
                    </a:lnTo>
                    <a:lnTo>
                      <a:pt x="593" y="524"/>
                    </a:lnTo>
                    <a:lnTo>
                      <a:pt x="483" y="676"/>
                    </a:lnTo>
                    <a:lnTo>
                      <a:pt x="373" y="827"/>
                    </a:lnTo>
                    <a:lnTo>
                      <a:pt x="276" y="1006"/>
                    </a:lnTo>
                    <a:lnTo>
                      <a:pt x="207" y="1199"/>
                    </a:lnTo>
                    <a:lnTo>
                      <a:pt x="138" y="1392"/>
                    </a:lnTo>
                    <a:lnTo>
                      <a:pt x="83" y="1599"/>
                    </a:lnTo>
                    <a:lnTo>
                      <a:pt x="42" y="1819"/>
                    </a:lnTo>
                    <a:lnTo>
                      <a:pt x="14" y="2040"/>
                    </a:lnTo>
                    <a:lnTo>
                      <a:pt x="1" y="2274"/>
                    </a:lnTo>
                    <a:lnTo>
                      <a:pt x="14" y="2508"/>
                    </a:lnTo>
                    <a:lnTo>
                      <a:pt x="42" y="2729"/>
                    </a:lnTo>
                    <a:lnTo>
                      <a:pt x="83" y="2949"/>
                    </a:lnTo>
                    <a:lnTo>
                      <a:pt x="138" y="3156"/>
                    </a:lnTo>
                    <a:lnTo>
                      <a:pt x="207" y="3362"/>
                    </a:lnTo>
                    <a:lnTo>
                      <a:pt x="276" y="3541"/>
                    </a:lnTo>
                    <a:lnTo>
                      <a:pt x="373" y="3721"/>
                    </a:lnTo>
                    <a:lnTo>
                      <a:pt x="483" y="3886"/>
                    </a:lnTo>
                    <a:lnTo>
                      <a:pt x="593" y="4038"/>
                    </a:lnTo>
                    <a:lnTo>
                      <a:pt x="717" y="4162"/>
                    </a:lnTo>
                    <a:lnTo>
                      <a:pt x="855" y="4272"/>
                    </a:lnTo>
                    <a:lnTo>
                      <a:pt x="993" y="4368"/>
                    </a:lnTo>
                    <a:lnTo>
                      <a:pt x="1144" y="4451"/>
                    </a:lnTo>
                    <a:lnTo>
                      <a:pt x="1296" y="4506"/>
                    </a:lnTo>
                    <a:lnTo>
                      <a:pt x="1461" y="4534"/>
                    </a:lnTo>
                    <a:lnTo>
                      <a:pt x="1626" y="4547"/>
                    </a:lnTo>
                    <a:lnTo>
                      <a:pt x="1792" y="4534"/>
                    </a:lnTo>
                    <a:lnTo>
                      <a:pt x="1943" y="4506"/>
                    </a:lnTo>
                    <a:lnTo>
                      <a:pt x="2109" y="4451"/>
                    </a:lnTo>
                    <a:lnTo>
                      <a:pt x="2246" y="4368"/>
                    </a:lnTo>
                    <a:lnTo>
                      <a:pt x="2398" y="4272"/>
                    </a:lnTo>
                    <a:lnTo>
                      <a:pt x="2522" y="4162"/>
                    </a:lnTo>
                    <a:lnTo>
                      <a:pt x="2646" y="4038"/>
                    </a:lnTo>
                    <a:lnTo>
                      <a:pt x="2770" y="3886"/>
                    </a:lnTo>
                    <a:lnTo>
                      <a:pt x="2866" y="3721"/>
                    </a:lnTo>
                    <a:lnTo>
                      <a:pt x="2963" y="3541"/>
                    </a:lnTo>
                    <a:lnTo>
                      <a:pt x="3046" y="3362"/>
                    </a:lnTo>
                    <a:lnTo>
                      <a:pt x="3114" y="3156"/>
                    </a:lnTo>
                    <a:lnTo>
                      <a:pt x="3170" y="2949"/>
                    </a:lnTo>
                    <a:lnTo>
                      <a:pt x="3211" y="2729"/>
                    </a:lnTo>
                    <a:lnTo>
                      <a:pt x="3225" y="2508"/>
                    </a:lnTo>
                    <a:lnTo>
                      <a:pt x="3239" y="2274"/>
                    </a:lnTo>
                    <a:lnTo>
                      <a:pt x="3225" y="2040"/>
                    </a:lnTo>
                    <a:lnTo>
                      <a:pt x="3211" y="1819"/>
                    </a:lnTo>
                    <a:lnTo>
                      <a:pt x="3170" y="1599"/>
                    </a:lnTo>
                    <a:lnTo>
                      <a:pt x="3114" y="1392"/>
                    </a:lnTo>
                    <a:lnTo>
                      <a:pt x="3046" y="1199"/>
                    </a:lnTo>
                    <a:lnTo>
                      <a:pt x="2963" y="1006"/>
                    </a:lnTo>
                    <a:lnTo>
                      <a:pt x="2866" y="827"/>
                    </a:lnTo>
                    <a:lnTo>
                      <a:pt x="2770" y="676"/>
                    </a:lnTo>
                    <a:lnTo>
                      <a:pt x="2646" y="524"/>
                    </a:lnTo>
                    <a:lnTo>
                      <a:pt x="2522" y="400"/>
                    </a:lnTo>
                    <a:lnTo>
                      <a:pt x="2398" y="276"/>
                    </a:lnTo>
                    <a:lnTo>
                      <a:pt x="2246" y="180"/>
                    </a:lnTo>
                    <a:lnTo>
                      <a:pt x="2109" y="111"/>
                    </a:lnTo>
                    <a:lnTo>
                      <a:pt x="1943" y="56"/>
                    </a:lnTo>
                    <a:lnTo>
                      <a:pt x="1792" y="1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014;p24">
                <a:extLst>
                  <a:ext uri="{FF2B5EF4-FFF2-40B4-BE49-F238E27FC236}">
                    <a16:creationId xmlns:a16="http://schemas.microsoft.com/office/drawing/2014/main" id="{417CE6D5-692F-24AB-3F8E-FC19A0DFFB35}"/>
                  </a:ext>
                </a:extLst>
              </p:cNvPr>
              <p:cNvSpPr/>
              <p:nvPr/>
            </p:nvSpPr>
            <p:spPr>
              <a:xfrm flipH="1">
                <a:off x="3529323" y="2456715"/>
                <a:ext cx="65970" cy="9263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548" fill="none" extrusionOk="0">
                    <a:moveTo>
                      <a:pt x="3239" y="2274"/>
                    </a:moveTo>
                    <a:lnTo>
                      <a:pt x="3239" y="2274"/>
                    </a:lnTo>
                    <a:lnTo>
                      <a:pt x="3225" y="2508"/>
                    </a:lnTo>
                    <a:lnTo>
                      <a:pt x="3211" y="2729"/>
                    </a:lnTo>
                    <a:lnTo>
                      <a:pt x="3170" y="2949"/>
                    </a:lnTo>
                    <a:lnTo>
                      <a:pt x="3114" y="3156"/>
                    </a:lnTo>
                    <a:lnTo>
                      <a:pt x="3046" y="3362"/>
                    </a:lnTo>
                    <a:lnTo>
                      <a:pt x="2963" y="3541"/>
                    </a:lnTo>
                    <a:lnTo>
                      <a:pt x="2866" y="3721"/>
                    </a:lnTo>
                    <a:lnTo>
                      <a:pt x="2770" y="3886"/>
                    </a:lnTo>
                    <a:lnTo>
                      <a:pt x="2646" y="4038"/>
                    </a:lnTo>
                    <a:lnTo>
                      <a:pt x="2522" y="4162"/>
                    </a:lnTo>
                    <a:lnTo>
                      <a:pt x="2398" y="4272"/>
                    </a:lnTo>
                    <a:lnTo>
                      <a:pt x="2246" y="4368"/>
                    </a:lnTo>
                    <a:lnTo>
                      <a:pt x="2109" y="4451"/>
                    </a:lnTo>
                    <a:lnTo>
                      <a:pt x="1943" y="4506"/>
                    </a:lnTo>
                    <a:lnTo>
                      <a:pt x="1792" y="4534"/>
                    </a:lnTo>
                    <a:lnTo>
                      <a:pt x="1626" y="4547"/>
                    </a:lnTo>
                    <a:lnTo>
                      <a:pt x="1626" y="4547"/>
                    </a:lnTo>
                    <a:lnTo>
                      <a:pt x="1461" y="4534"/>
                    </a:lnTo>
                    <a:lnTo>
                      <a:pt x="1296" y="4506"/>
                    </a:lnTo>
                    <a:lnTo>
                      <a:pt x="1144" y="4451"/>
                    </a:lnTo>
                    <a:lnTo>
                      <a:pt x="993" y="4368"/>
                    </a:lnTo>
                    <a:lnTo>
                      <a:pt x="855" y="4272"/>
                    </a:lnTo>
                    <a:lnTo>
                      <a:pt x="717" y="4162"/>
                    </a:lnTo>
                    <a:lnTo>
                      <a:pt x="593" y="4038"/>
                    </a:lnTo>
                    <a:lnTo>
                      <a:pt x="483" y="3886"/>
                    </a:lnTo>
                    <a:lnTo>
                      <a:pt x="373" y="3721"/>
                    </a:lnTo>
                    <a:lnTo>
                      <a:pt x="276" y="3541"/>
                    </a:lnTo>
                    <a:lnTo>
                      <a:pt x="207" y="3362"/>
                    </a:lnTo>
                    <a:lnTo>
                      <a:pt x="138" y="3156"/>
                    </a:lnTo>
                    <a:lnTo>
                      <a:pt x="83" y="2949"/>
                    </a:lnTo>
                    <a:lnTo>
                      <a:pt x="42" y="2729"/>
                    </a:lnTo>
                    <a:lnTo>
                      <a:pt x="14" y="2508"/>
                    </a:lnTo>
                    <a:lnTo>
                      <a:pt x="1" y="2274"/>
                    </a:lnTo>
                    <a:lnTo>
                      <a:pt x="1" y="2274"/>
                    </a:lnTo>
                    <a:lnTo>
                      <a:pt x="14" y="2040"/>
                    </a:lnTo>
                    <a:lnTo>
                      <a:pt x="42" y="1819"/>
                    </a:lnTo>
                    <a:lnTo>
                      <a:pt x="83" y="1599"/>
                    </a:lnTo>
                    <a:lnTo>
                      <a:pt x="138" y="1392"/>
                    </a:lnTo>
                    <a:lnTo>
                      <a:pt x="207" y="1199"/>
                    </a:lnTo>
                    <a:lnTo>
                      <a:pt x="276" y="1006"/>
                    </a:lnTo>
                    <a:lnTo>
                      <a:pt x="373" y="827"/>
                    </a:lnTo>
                    <a:lnTo>
                      <a:pt x="483" y="676"/>
                    </a:lnTo>
                    <a:lnTo>
                      <a:pt x="593" y="524"/>
                    </a:lnTo>
                    <a:lnTo>
                      <a:pt x="717" y="400"/>
                    </a:lnTo>
                    <a:lnTo>
                      <a:pt x="855" y="276"/>
                    </a:lnTo>
                    <a:lnTo>
                      <a:pt x="993" y="180"/>
                    </a:lnTo>
                    <a:lnTo>
                      <a:pt x="1144" y="111"/>
                    </a:lnTo>
                    <a:lnTo>
                      <a:pt x="1296" y="56"/>
                    </a:lnTo>
                    <a:lnTo>
                      <a:pt x="1461" y="14"/>
                    </a:lnTo>
                    <a:lnTo>
                      <a:pt x="1626" y="0"/>
                    </a:lnTo>
                    <a:lnTo>
                      <a:pt x="1626" y="0"/>
                    </a:lnTo>
                    <a:lnTo>
                      <a:pt x="1792" y="14"/>
                    </a:lnTo>
                    <a:lnTo>
                      <a:pt x="1943" y="56"/>
                    </a:lnTo>
                    <a:lnTo>
                      <a:pt x="2109" y="111"/>
                    </a:lnTo>
                    <a:lnTo>
                      <a:pt x="2246" y="180"/>
                    </a:lnTo>
                    <a:lnTo>
                      <a:pt x="2398" y="276"/>
                    </a:lnTo>
                    <a:lnTo>
                      <a:pt x="2522" y="400"/>
                    </a:lnTo>
                    <a:lnTo>
                      <a:pt x="2646" y="524"/>
                    </a:lnTo>
                    <a:lnTo>
                      <a:pt x="2770" y="676"/>
                    </a:lnTo>
                    <a:lnTo>
                      <a:pt x="2866" y="827"/>
                    </a:lnTo>
                    <a:lnTo>
                      <a:pt x="2963" y="1006"/>
                    </a:lnTo>
                    <a:lnTo>
                      <a:pt x="3046" y="1199"/>
                    </a:lnTo>
                    <a:lnTo>
                      <a:pt x="3114" y="1392"/>
                    </a:lnTo>
                    <a:lnTo>
                      <a:pt x="3170" y="1599"/>
                    </a:lnTo>
                    <a:lnTo>
                      <a:pt x="3211" y="1819"/>
                    </a:lnTo>
                    <a:lnTo>
                      <a:pt x="3225" y="2040"/>
                    </a:lnTo>
                    <a:lnTo>
                      <a:pt x="3239" y="2274"/>
                    </a:lnTo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015;p24">
                <a:extLst>
                  <a:ext uri="{FF2B5EF4-FFF2-40B4-BE49-F238E27FC236}">
                    <a16:creationId xmlns:a16="http://schemas.microsoft.com/office/drawing/2014/main" id="{58FD0CDB-5E18-0BC2-CA63-9D86741C4F84}"/>
                  </a:ext>
                </a:extLst>
              </p:cNvPr>
              <p:cNvSpPr/>
              <p:nvPr/>
            </p:nvSpPr>
            <p:spPr>
              <a:xfrm flipH="1">
                <a:off x="3519221" y="2456715"/>
                <a:ext cx="65970" cy="9263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548" extrusionOk="0">
                    <a:moveTo>
                      <a:pt x="1613" y="0"/>
                    </a:moveTo>
                    <a:lnTo>
                      <a:pt x="1447" y="14"/>
                    </a:lnTo>
                    <a:lnTo>
                      <a:pt x="1296" y="56"/>
                    </a:lnTo>
                    <a:lnTo>
                      <a:pt x="1130" y="111"/>
                    </a:lnTo>
                    <a:lnTo>
                      <a:pt x="993" y="180"/>
                    </a:lnTo>
                    <a:lnTo>
                      <a:pt x="841" y="276"/>
                    </a:lnTo>
                    <a:lnTo>
                      <a:pt x="717" y="400"/>
                    </a:lnTo>
                    <a:lnTo>
                      <a:pt x="593" y="524"/>
                    </a:lnTo>
                    <a:lnTo>
                      <a:pt x="469" y="676"/>
                    </a:lnTo>
                    <a:lnTo>
                      <a:pt x="373" y="827"/>
                    </a:lnTo>
                    <a:lnTo>
                      <a:pt x="276" y="1006"/>
                    </a:lnTo>
                    <a:lnTo>
                      <a:pt x="194" y="1199"/>
                    </a:lnTo>
                    <a:lnTo>
                      <a:pt x="125" y="1392"/>
                    </a:lnTo>
                    <a:lnTo>
                      <a:pt x="69" y="1599"/>
                    </a:lnTo>
                    <a:lnTo>
                      <a:pt x="28" y="1819"/>
                    </a:lnTo>
                    <a:lnTo>
                      <a:pt x="1" y="2040"/>
                    </a:lnTo>
                    <a:lnTo>
                      <a:pt x="1" y="2274"/>
                    </a:lnTo>
                    <a:lnTo>
                      <a:pt x="1" y="2508"/>
                    </a:lnTo>
                    <a:lnTo>
                      <a:pt x="28" y="2729"/>
                    </a:lnTo>
                    <a:lnTo>
                      <a:pt x="69" y="2949"/>
                    </a:lnTo>
                    <a:lnTo>
                      <a:pt x="125" y="3156"/>
                    </a:lnTo>
                    <a:lnTo>
                      <a:pt x="194" y="3362"/>
                    </a:lnTo>
                    <a:lnTo>
                      <a:pt x="276" y="3541"/>
                    </a:lnTo>
                    <a:lnTo>
                      <a:pt x="373" y="3721"/>
                    </a:lnTo>
                    <a:lnTo>
                      <a:pt x="469" y="3886"/>
                    </a:lnTo>
                    <a:lnTo>
                      <a:pt x="593" y="4038"/>
                    </a:lnTo>
                    <a:lnTo>
                      <a:pt x="717" y="4162"/>
                    </a:lnTo>
                    <a:lnTo>
                      <a:pt x="841" y="4272"/>
                    </a:lnTo>
                    <a:lnTo>
                      <a:pt x="993" y="4368"/>
                    </a:lnTo>
                    <a:lnTo>
                      <a:pt x="1130" y="4451"/>
                    </a:lnTo>
                    <a:lnTo>
                      <a:pt x="1296" y="4506"/>
                    </a:lnTo>
                    <a:lnTo>
                      <a:pt x="1447" y="4534"/>
                    </a:lnTo>
                    <a:lnTo>
                      <a:pt x="1613" y="4547"/>
                    </a:lnTo>
                    <a:lnTo>
                      <a:pt x="1778" y="4534"/>
                    </a:lnTo>
                    <a:lnTo>
                      <a:pt x="1943" y="4506"/>
                    </a:lnTo>
                    <a:lnTo>
                      <a:pt x="2095" y="4451"/>
                    </a:lnTo>
                    <a:lnTo>
                      <a:pt x="2246" y="4368"/>
                    </a:lnTo>
                    <a:lnTo>
                      <a:pt x="2384" y="4272"/>
                    </a:lnTo>
                    <a:lnTo>
                      <a:pt x="2522" y="4162"/>
                    </a:lnTo>
                    <a:lnTo>
                      <a:pt x="2646" y="4038"/>
                    </a:lnTo>
                    <a:lnTo>
                      <a:pt x="2756" y="3886"/>
                    </a:lnTo>
                    <a:lnTo>
                      <a:pt x="2867" y="3721"/>
                    </a:lnTo>
                    <a:lnTo>
                      <a:pt x="2949" y="3541"/>
                    </a:lnTo>
                    <a:lnTo>
                      <a:pt x="3032" y="3362"/>
                    </a:lnTo>
                    <a:lnTo>
                      <a:pt x="3101" y="3156"/>
                    </a:lnTo>
                    <a:lnTo>
                      <a:pt x="3156" y="2949"/>
                    </a:lnTo>
                    <a:lnTo>
                      <a:pt x="3197" y="2729"/>
                    </a:lnTo>
                    <a:lnTo>
                      <a:pt x="3225" y="2508"/>
                    </a:lnTo>
                    <a:lnTo>
                      <a:pt x="3239" y="2274"/>
                    </a:lnTo>
                    <a:lnTo>
                      <a:pt x="3225" y="2040"/>
                    </a:lnTo>
                    <a:lnTo>
                      <a:pt x="3197" y="1819"/>
                    </a:lnTo>
                    <a:lnTo>
                      <a:pt x="3156" y="1599"/>
                    </a:lnTo>
                    <a:lnTo>
                      <a:pt x="3101" y="1392"/>
                    </a:lnTo>
                    <a:lnTo>
                      <a:pt x="3032" y="1199"/>
                    </a:lnTo>
                    <a:lnTo>
                      <a:pt x="2949" y="1006"/>
                    </a:lnTo>
                    <a:lnTo>
                      <a:pt x="2867" y="827"/>
                    </a:lnTo>
                    <a:lnTo>
                      <a:pt x="2756" y="676"/>
                    </a:lnTo>
                    <a:lnTo>
                      <a:pt x="2646" y="524"/>
                    </a:lnTo>
                    <a:lnTo>
                      <a:pt x="2522" y="400"/>
                    </a:lnTo>
                    <a:lnTo>
                      <a:pt x="2384" y="276"/>
                    </a:lnTo>
                    <a:lnTo>
                      <a:pt x="2246" y="180"/>
                    </a:lnTo>
                    <a:lnTo>
                      <a:pt x="2095" y="111"/>
                    </a:lnTo>
                    <a:lnTo>
                      <a:pt x="1943" y="56"/>
                    </a:lnTo>
                    <a:lnTo>
                      <a:pt x="1778" y="14"/>
                    </a:lnTo>
                    <a:lnTo>
                      <a:pt x="16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016;p24">
                <a:extLst>
                  <a:ext uri="{FF2B5EF4-FFF2-40B4-BE49-F238E27FC236}">
                    <a16:creationId xmlns:a16="http://schemas.microsoft.com/office/drawing/2014/main" id="{FF02E001-26EC-DE74-7897-154D00FAF211}"/>
                  </a:ext>
                </a:extLst>
              </p:cNvPr>
              <p:cNvSpPr/>
              <p:nvPr/>
            </p:nvSpPr>
            <p:spPr>
              <a:xfrm flipH="1">
                <a:off x="3519221" y="2456715"/>
                <a:ext cx="65970" cy="9263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548" fill="none" extrusionOk="0">
                    <a:moveTo>
                      <a:pt x="3239" y="2274"/>
                    </a:moveTo>
                    <a:lnTo>
                      <a:pt x="3239" y="2274"/>
                    </a:lnTo>
                    <a:lnTo>
                      <a:pt x="3225" y="2508"/>
                    </a:lnTo>
                    <a:lnTo>
                      <a:pt x="3197" y="2729"/>
                    </a:lnTo>
                    <a:lnTo>
                      <a:pt x="3156" y="2949"/>
                    </a:lnTo>
                    <a:lnTo>
                      <a:pt x="3101" y="3156"/>
                    </a:lnTo>
                    <a:lnTo>
                      <a:pt x="3032" y="3362"/>
                    </a:lnTo>
                    <a:lnTo>
                      <a:pt x="2949" y="3541"/>
                    </a:lnTo>
                    <a:lnTo>
                      <a:pt x="2867" y="3721"/>
                    </a:lnTo>
                    <a:lnTo>
                      <a:pt x="2756" y="3886"/>
                    </a:lnTo>
                    <a:lnTo>
                      <a:pt x="2646" y="4038"/>
                    </a:lnTo>
                    <a:lnTo>
                      <a:pt x="2522" y="4162"/>
                    </a:lnTo>
                    <a:lnTo>
                      <a:pt x="2384" y="4272"/>
                    </a:lnTo>
                    <a:lnTo>
                      <a:pt x="2246" y="4368"/>
                    </a:lnTo>
                    <a:lnTo>
                      <a:pt x="2095" y="4451"/>
                    </a:lnTo>
                    <a:lnTo>
                      <a:pt x="1943" y="4506"/>
                    </a:lnTo>
                    <a:lnTo>
                      <a:pt x="1778" y="4534"/>
                    </a:lnTo>
                    <a:lnTo>
                      <a:pt x="1613" y="4547"/>
                    </a:lnTo>
                    <a:lnTo>
                      <a:pt x="1613" y="4547"/>
                    </a:lnTo>
                    <a:lnTo>
                      <a:pt x="1447" y="4534"/>
                    </a:lnTo>
                    <a:lnTo>
                      <a:pt x="1296" y="4506"/>
                    </a:lnTo>
                    <a:lnTo>
                      <a:pt x="1130" y="4451"/>
                    </a:lnTo>
                    <a:lnTo>
                      <a:pt x="993" y="4368"/>
                    </a:lnTo>
                    <a:lnTo>
                      <a:pt x="841" y="4272"/>
                    </a:lnTo>
                    <a:lnTo>
                      <a:pt x="717" y="4162"/>
                    </a:lnTo>
                    <a:lnTo>
                      <a:pt x="593" y="4038"/>
                    </a:lnTo>
                    <a:lnTo>
                      <a:pt x="469" y="3886"/>
                    </a:lnTo>
                    <a:lnTo>
                      <a:pt x="373" y="3721"/>
                    </a:lnTo>
                    <a:lnTo>
                      <a:pt x="276" y="3541"/>
                    </a:lnTo>
                    <a:lnTo>
                      <a:pt x="194" y="3362"/>
                    </a:lnTo>
                    <a:lnTo>
                      <a:pt x="125" y="3156"/>
                    </a:lnTo>
                    <a:lnTo>
                      <a:pt x="69" y="2949"/>
                    </a:lnTo>
                    <a:lnTo>
                      <a:pt x="28" y="2729"/>
                    </a:lnTo>
                    <a:lnTo>
                      <a:pt x="1" y="2508"/>
                    </a:lnTo>
                    <a:lnTo>
                      <a:pt x="1" y="2274"/>
                    </a:lnTo>
                    <a:lnTo>
                      <a:pt x="1" y="2274"/>
                    </a:lnTo>
                    <a:lnTo>
                      <a:pt x="1" y="2040"/>
                    </a:lnTo>
                    <a:lnTo>
                      <a:pt x="28" y="1819"/>
                    </a:lnTo>
                    <a:lnTo>
                      <a:pt x="69" y="1599"/>
                    </a:lnTo>
                    <a:lnTo>
                      <a:pt x="125" y="1392"/>
                    </a:lnTo>
                    <a:lnTo>
                      <a:pt x="194" y="1199"/>
                    </a:lnTo>
                    <a:lnTo>
                      <a:pt x="276" y="1006"/>
                    </a:lnTo>
                    <a:lnTo>
                      <a:pt x="373" y="827"/>
                    </a:lnTo>
                    <a:lnTo>
                      <a:pt x="469" y="676"/>
                    </a:lnTo>
                    <a:lnTo>
                      <a:pt x="593" y="524"/>
                    </a:lnTo>
                    <a:lnTo>
                      <a:pt x="717" y="400"/>
                    </a:lnTo>
                    <a:lnTo>
                      <a:pt x="841" y="276"/>
                    </a:lnTo>
                    <a:lnTo>
                      <a:pt x="993" y="180"/>
                    </a:lnTo>
                    <a:lnTo>
                      <a:pt x="1130" y="111"/>
                    </a:lnTo>
                    <a:lnTo>
                      <a:pt x="1296" y="56"/>
                    </a:lnTo>
                    <a:lnTo>
                      <a:pt x="1447" y="14"/>
                    </a:lnTo>
                    <a:lnTo>
                      <a:pt x="1613" y="0"/>
                    </a:lnTo>
                    <a:lnTo>
                      <a:pt x="1613" y="0"/>
                    </a:lnTo>
                    <a:lnTo>
                      <a:pt x="1778" y="14"/>
                    </a:lnTo>
                    <a:lnTo>
                      <a:pt x="1943" y="56"/>
                    </a:lnTo>
                    <a:lnTo>
                      <a:pt x="2095" y="111"/>
                    </a:lnTo>
                    <a:lnTo>
                      <a:pt x="2246" y="180"/>
                    </a:lnTo>
                    <a:lnTo>
                      <a:pt x="2384" y="276"/>
                    </a:lnTo>
                    <a:lnTo>
                      <a:pt x="2522" y="400"/>
                    </a:lnTo>
                    <a:lnTo>
                      <a:pt x="2646" y="524"/>
                    </a:lnTo>
                    <a:lnTo>
                      <a:pt x="2756" y="676"/>
                    </a:lnTo>
                    <a:lnTo>
                      <a:pt x="2867" y="827"/>
                    </a:lnTo>
                    <a:lnTo>
                      <a:pt x="2949" y="1006"/>
                    </a:lnTo>
                    <a:lnTo>
                      <a:pt x="3032" y="1199"/>
                    </a:lnTo>
                    <a:lnTo>
                      <a:pt x="3101" y="1392"/>
                    </a:lnTo>
                    <a:lnTo>
                      <a:pt x="3156" y="1599"/>
                    </a:lnTo>
                    <a:lnTo>
                      <a:pt x="3197" y="1819"/>
                    </a:lnTo>
                    <a:lnTo>
                      <a:pt x="3225" y="2040"/>
                    </a:lnTo>
                    <a:lnTo>
                      <a:pt x="3239" y="22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017;p24">
                <a:extLst>
                  <a:ext uri="{FF2B5EF4-FFF2-40B4-BE49-F238E27FC236}">
                    <a16:creationId xmlns:a16="http://schemas.microsoft.com/office/drawing/2014/main" id="{781F671D-3728-ACE1-E309-C6E7882383CE}"/>
                  </a:ext>
                </a:extLst>
              </p:cNvPr>
              <p:cNvSpPr/>
              <p:nvPr/>
            </p:nvSpPr>
            <p:spPr>
              <a:xfrm flipH="1">
                <a:off x="3530444" y="2474394"/>
                <a:ext cx="16009" cy="2303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31" extrusionOk="0">
                    <a:moveTo>
                      <a:pt x="400" y="1"/>
                    </a:moveTo>
                    <a:lnTo>
                      <a:pt x="317" y="14"/>
                    </a:lnTo>
                    <a:lnTo>
                      <a:pt x="248" y="42"/>
                    </a:lnTo>
                    <a:lnTo>
                      <a:pt x="179" y="97"/>
                    </a:lnTo>
                    <a:lnTo>
                      <a:pt x="124" y="166"/>
                    </a:lnTo>
                    <a:lnTo>
                      <a:pt x="69" y="249"/>
                    </a:lnTo>
                    <a:lnTo>
                      <a:pt x="41" y="345"/>
                    </a:lnTo>
                    <a:lnTo>
                      <a:pt x="14" y="455"/>
                    </a:lnTo>
                    <a:lnTo>
                      <a:pt x="0" y="565"/>
                    </a:lnTo>
                    <a:lnTo>
                      <a:pt x="14" y="676"/>
                    </a:lnTo>
                    <a:lnTo>
                      <a:pt x="41" y="786"/>
                    </a:lnTo>
                    <a:lnTo>
                      <a:pt x="69" y="882"/>
                    </a:lnTo>
                    <a:lnTo>
                      <a:pt x="124" y="965"/>
                    </a:lnTo>
                    <a:lnTo>
                      <a:pt x="179" y="1034"/>
                    </a:lnTo>
                    <a:lnTo>
                      <a:pt x="248" y="1075"/>
                    </a:lnTo>
                    <a:lnTo>
                      <a:pt x="317" y="1117"/>
                    </a:lnTo>
                    <a:lnTo>
                      <a:pt x="400" y="1130"/>
                    </a:lnTo>
                    <a:lnTo>
                      <a:pt x="468" y="1117"/>
                    </a:lnTo>
                    <a:lnTo>
                      <a:pt x="551" y="1075"/>
                    </a:lnTo>
                    <a:lnTo>
                      <a:pt x="606" y="1034"/>
                    </a:lnTo>
                    <a:lnTo>
                      <a:pt x="675" y="965"/>
                    </a:lnTo>
                    <a:lnTo>
                      <a:pt x="716" y="882"/>
                    </a:lnTo>
                    <a:lnTo>
                      <a:pt x="758" y="786"/>
                    </a:lnTo>
                    <a:lnTo>
                      <a:pt x="772" y="676"/>
                    </a:lnTo>
                    <a:lnTo>
                      <a:pt x="785" y="565"/>
                    </a:lnTo>
                    <a:lnTo>
                      <a:pt x="772" y="455"/>
                    </a:lnTo>
                    <a:lnTo>
                      <a:pt x="758" y="345"/>
                    </a:lnTo>
                    <a:lnTo>
                      <a:pt x="716" y="249"/>
                    </a:lnTo>
                    <a:lnTo>
                      <a:pt x="675" y="166"/>
                    </a:lnTo>
                    <a:lnTo>
                      <a:pt x="606" y="97"/>
                    </a:lnTo>
                    <a:lnTo>
                      <a:pt x="551" y="42"/>
                    </a:lnTo>
                    <a:lnTo>
                      <a:pt x="468" y="14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5D5E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018;p24">
                <a:extLst>
                  <a:ext uri="{FF2B5EF4-FFF2-40B4-BE49-F238E27FC236}">
                    <a16:creationId xmlns:a16="http://schemas.microsoft.com/office/drawing/2014/main" id="{BE116206-1331-1E1D-F72F-E7D7F1FD5C74}"/>
                  </a:ext>
                </a:extLst>
              </p:cNvPr>
              <p:cNvSpPr/>
              <p:nvPr/>
            </p:nvSpPr>
            <p:spPr>
              <a:xfrm flipH="1">
                <a:off x="3530444" y="2474394"/>
                <a:ext cx="16009" cy="2303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31" fill="none" extrusionOk="0">
                    <a:moveTo>
                      <a:pt x="400" y="1"/>
                    </a:moveTo>
                    <a:lnTo>
                      <a:pt x="400" y="1"/>
                    </a:lnTo>
                    <a:lnTo>
                      <a:pt x="317" y="14"/>
                    </a:lnTo>
                    <a:lnTo>
                      <a:pt x="248" y="42"/>
                    </a:lnTo>
                    <a:lnTo>
                      <a:pt x="179" y="97"/>
                    </a:lnTo>
                    <a:lnTo>
                      <a:pt x="124" y="166"/>
                    </a:lnTo>
                    <a:lnTo>
                      <a:pt x="69" y="249"/>
                    </a:lnTo>
                    <a:lnTo>
                      <a:pt x="41" y="345"/>
                    </a:lnTo>
                    <a:lnTo>
                      <a:pt x="14" y="455"/>
                    </a:lnTo>
                    <a:lnTo>
                      <a:pt x="0" y="565"/>
                    </a:lnTo>
                    <a:lnTo>
                      <a:pt x="0" y="565"/>
                    </a:lnTo>
                    <a:lnTo>
                      <a:pt x="14" y="676"/>
                    </a:lnTo>
                    <a:lnTo>
                      <a:pt x="41" y="786"/>
                    </a:lnTo>
                    <a:lnTo>
                      <a:pt x="69" y="882"/>
                    </a:lnTo>
                    <a:lnTo>
                      <a:pt x="124" y="965"/>
                    </a:lnTo>
                    <a:lnTo>
                      <a:pt x="179" y="1034"/>
                    </a:lnTo>
                    <a:lnTo>
                      <a:pt x="248" y="1075"/>
                    </a:lnTo>
                    <a:lnTo>
                      <a:pt x="317" y="1117"/>
                    </a:lnTo>
                    <a:lnTo>
                      <a:pt x="400" y="1130"/>
                    </a:lnTo>
                    <a:lnTo>
                      <a:pt x="400" y="1130"/>
                    </a:lnTo>
                    <a:lnTo>
                      <a:pt x="468" y="1117"/>
                    </a:lnTo>
                    <a:lnTo>
                      <a:pt x="551" y="1075"/>
                    </a:lnTo>
                    <a:lnTo>
                      <a:pt x="606" y="1034"/>
                    </a:lnTo>
                    <a:lnTo>
                      <a:pt x="675" y="965"/>
                    </a:lnTo>
                    <a:lnTo>
                      <a:pt x="716" y="882"/>
                    </a:lnTo>
                    <a:lnTo>
                      <a:pt x="758" y="786"/>
                    </a:lnTo>
                    <a:lnTo>
                      <a:pt x="772" y="676"/>
                    </a:lnTo>
                    <a:lnTo>
                      <a:pt x="785" y="565"/>
                    </a:lnTo>
                    <a:lnTo>
                      <a:pt x="785" y="565"/>
                    </a:lnTo>
                    <a:lnTo>
                      <a:pt x="772" y="455"/>
                    </a:lnTo>
                    <a:lnTo>
                      <a:pt x="758" y="345"/>
                    </a:lnTo>
                    <a:lnTo>
                      <a:pt x="716" y="249"/>
                    </a:lnTo>
                    <a:lnTo>
                      <a:pt x="675" y="166"/>
                    </a:lnTo>
                    <a:lnTo>
                      <a:pt x="606" y="97"/>
                    </a:lnTo>
                    <a:lnTo>
                      <a:pt x="551" y="42"/>
                    </a:lnTo>
                    <a:lnTo>
                      <a:pt x="468" y="14"/>
                    </a:lnTo>
                    <a:lnTo>
                      <a:pt x="40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019;p24">
                <a:extLst>
                  <a:ext uri="{FF2B5EF4-FFF2-40B4-BE49-F238E27FC236}">
                    <a16:creationId xmlns:a16="http://schemas.microsoft.com/office/drawing/2014/main" id="{EF9AAA91-03A4-0E80-1625-82C176820C37}"/>
                  </a:ext>
                </a:extLst>
              </p:cNvPr>
              <p:cNvSpPr/>
              <p:nvPr/>
            </p:nvSpPr>
            <p:spPr>
              <a:xfrm flipH="1">
                <a:off x="4643426" y="2655685"/>
                <a:ext cx="98253" cy="256223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12580" extrusionOk="0">
                    <a:moveTo>
                      <a:pt x="1" y="0"/>
                    </a:moveTo>
                    <a:lnTo>
                      <a:pt x="1" y="12580"/>
                    </a:lnTo>
                    <a:lnTo>
                      <a:pt x="4823" y="11354"/>
                    </a:lnTo>
                    <a:lnTo>
                      <a:pt x="4823" y="14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29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020;p24">
                <a:extLst>
                  <a:ext uri="{FF2B5EF4-FFF2-40B4-BE49-F238E27FC236}">
                    <a16:creationId xmlns:a16="http://schemas.microsoft.com/office/drawing/2014/main" id="{457C4D67-BE88-248E-0EFB-A97D25864CAF}"/>
                  </a:ext>
                </a:extLst>
              </p:cNvPr>
              <p:cNvSpPr/>
              <p:nvPr/>
            </p:nvSpPr>
            <p:spPr>
              <a:xfrm flipH="1">
                <a:off x="3109773" y="3296630"/>
                <a:ext cx="364843" cy="1349021"/>
              </a:xfrm>
              <a:custGeom>
                <a:avLst/>
                <a:gdLst/>
                <a:ahLst/>
                <a:cxnLst/>
                <a:rect l="l" t="t" r="r" b="b"/>
                <a:pathLst>
                  <a:path w="17913" h="66234" extrusionOk="0">
                    <a:moveTo>
                      <a:pt x="6586" y="1"/>
                    </a:moveTo>
                    <a:lnTo>
                      <a:pt x="2439" y="3804"/>
                    </a:lnTo>
                    <a:lnTo>
                      <a:pt x="992" y="3446"/>
                    </a:lnTo>
                    <a:lnTo>
                      <a:pt x="841" y="3969"/>
                    </a:lnTo>
                    <a:lnTo>
                      <a:pt x="717" y="4451"/>
                    </a:lnTo>
                    <a:lnTo>
                      <a:pt x="634" y="4892"/>
                    </a:lnTo>
                    <a:lnTo>
                      <a:pt x="565" y="5278"/>
                    </a:lnTo>
                    <a:lnTo>
                      <a:pt x="524" y="5609"/>
                    </a:lnTo>
                    <a:lnTo>
                      <a:pt x="496" y="5843"/>
                    </a:lnTo>
                    <a:lnTo>
                      <a:pt x="483" y="6050"/>
                    </a:lnTo>
                    <a:lnTo>
                      <a:pt x="469" y="6945"/>
                    </a:lnTo>
                    <a:lnTo>
                      <a:pt x="331" y="8736"/>
                    </a:lnTo>
                    <a:lnTo>
                      <a:pt x="207" y="10528"/>
                    </a:lnTo>
                    <a:lnTo>
                      <a:pt x="111" y="12319"/>
                    </a:lnTo>
                    <a:lnTo>
                      <a:pt x="55" y="14096"/>
                    </a:lnTo>
                    <a:lnTo>
                      <a:pt x="14" y="15874"/>
                    </a:lnTo>
                    <a:lnTo>
                      <a:pt x="0" y="17651"/>
                    </a:lnTo>
                    <a:lnTo>
                      <a:pt x="0" y="19428"/>
                    </a:lnTo>
                    <a:lnTo>
                      <a:pt x="42" y="21192"/>
                    </a:lnTo>
                    <a:lnTo>
                      <a:pt x="97" y="22956"/>
                    </a:lnTo>
                    <a:lnTo>
                      <a:pt x="193" y="24705"/>
                    </a:lnTo>
                    <a:lnTo>
                      <a:pt x="303" y="26469"/>
                    </a:lnTo>
                    <a:lnTo>
                      <a:pt x="441" y="28205"/>
                    </a:lnTo>
                    <a:lnTo>
                      <a:pt x="593" y="29955"/>
                    </a:lnTo>
                    <a:lnTo>
                      <a:pt x="786" y="31691"/>
                    </a:lnTo>
                    <a:lnTo>
                      <a:pt x="992" y="33413"/>
                    </a:lnTo>
                    <a:lnTo>
                      <a:pt x="1227" y="35136"/>
                    </a:lnTo>
                    <a:lnTo>
                      <a:pt x="1750" y="36155"/>
                    </a:lnTo>
                    <a:lnTo>
                      <a:pt x="2288" y="37161"/>
                    </a:lnTo>
                    <a:lnTo>
                      <a:pt x="2412" y="38305"/>
                    </a:lnTo>
                    <a:lnTo>
                      <a:pt x="2549" y="39448"/>
                    </a:lnTo>
                    <a:lnTo>
                      <a:pt x="2701" y="40578"/>
                    </a:lnTo>
                    <a:lnTo>
                      <a:pt x="2852" y="41708"/>
                    </a:lnTo>
                    <a:lnTo>
                      <a:pt x="3018" y="42824"/>
                    </a:lnTo>
                    <a:lnTo>
                      <a:pt x="3183" y="43940"/>
                    </a:lnTo>
                    <a:lnTo>
                      <a:pt x="3541" y="46117"/>
                    </a:lnTo>
                    <a:lnTo>
                      <a:pt x="3927" y="48253"/>
                    </a:lnTo>
                    <a:lnTo>
                      <a:pt x="4327" y="50319"/>
                    </a:lnTo>
                    <a:lnTo>
                      <a:pt x="4740" y="52331"/>
                    </a:lnTo>
                    <a:lnTo>
                      <a:pt x="5153" y="54260"/>
                    </a:lnTo>
                    <a:lnTo>
                      <a:pt x="5581" y="56120"/>
                    </a:lnTo>
                    <a:lnTo>
                      <a:pt x="6008" y="57884"/>
                    </a:lnTo>
                    <a:lnTo>
                      <a:pt x="6435" y="59551"/>
                    </a:lnTo>
                    <a:lnTo>
                      <a:pt x="6834" y="61122"/>
                    </a:lnTo>
                    <a:lnTo>
                      <a:pt x="7234" y="62582"/>
                    </a:lnTo>
                    <a:lnTo>
                      <a:pt x="7606" y="63919"/>
                    </a:lnTo>
                    <a:lnTo>
                      <a:pt x="7950" y="65145"/>
                    </a:lnTo>
                    <a:lnTo>
                      <a:pt x="8281" y="66233"/>
                    </a:lnTo>
                    <a:lnTo>
                      <a:pt x="10486" y="66233"/>
                    </a:lnTo>
                    <a:lnTo>
                      <a:pt x="10279" y="65255"/>
                    </a:lnTo>
                    <a:lnTo>
                      <a:pt x="10086" y="64263"/>
                    </a:lnTo>
                    <a:lnTo>
                      <a:pt x="9907" y="63285"/>
                    </a:lnTo>
                    <a:lnTo>
                      <a:pt x="9728" y="62293"/>
                    </a:lnTo>
                    <a:lnTo>
                      <a:pt x="9562" y="61314"/>
                    </a:lnTo>
                    <a:lnTo>
                      <a:pt x="9411" y="60336"/>
                    </a:lnTo>
                    <a:lnTo>
                      <a:pt x="9259" y="59344"/>
                    </a:lnTo>
                    <a:lnTo>
                      <a:pt x="9122" y="58366"/>
                    </a:lnTo>
                    <a:lnTo>
                      <a:pt x="9177" y="58173"/>
                    </a:lnTo>
                    <a:lnTo>
                      <a:pt x="9218" y="57980"/>
                    </a:lnTo>
                    <a:lnTo>
                      <a:pt x="9246" y="57760"/>
                    </a:lnTo>
                    <a:lnTo>
                      <a:pt x="9273" y="57539"/>
                    </a:lnTo>
                    <a:lnTo>
                      <a:pt x="9314" y="57071"/>
                    </a:lnTo>
                    <a:lnTo>
                      <a:pt x="9314" y="56575"/>
                    </a:lnTo>
                    <a:lnTo>
                      <a:pt x="9301" y="56065"/>
                    </a:lnTo>
                    <a:lnTo>
                      <a:pt x="9273" y="55541"/>
                    </a:lnTo>
                    <a:lnTo>
                      <a:pt x="9232" y="55018"/>
                    </a:lnTo>
                    <a:lnTo>
                      <a:pt x="9190" y="54508"/>
                    </a:lnTo>
                    <a:lnTo>
                      <a:pt x="9066" y="53557"/>
                    </a:lnTo>
                    <a:lnTo>
                      <a:pt x="8956" y="52786"/>
                    </a:lnTo>
                    <a:lnTo>
                      <a:pt x="8874" y="52262"/>
                    </a:lnTo>
                    <a:lnTo>
                      <a:pt x="8832" y="52055"/>
                    </a:lnTo>
                    <a:lnTo>
                      <a:pt x="8391" y="50746"/>
                    </a:lnTo>
                    <a:lnTo>
                      <a:pt x="7964" y="49424"/>
                    </a:lnTo>
                    <a:lnTo>
                      <a:pt x="7551" y="48087"/>
                    </a:lnTo>
                    <a:lnTo>
                      <a:pt x="7151" y="46751"/>
                    </a:lnTo>
                    <a:lnTo>
                      <a:pt x="6945" y="44891"/>
                    </a:lnTo>
                    <a:lnTo>
                      <a:pt x="6779" y="43031"/>
                    </a:lnTo>
                    <a:lnTo>
                      <a:pt x="6697" y="41997"/>
                    </a:lnTo>
                    <a:lnTo>
                      <a:pt x="6641" y="40936"/>
                    </a:lnTo>
                    <a:lnTo>
                      <a:pt x="6573" y="39875"/>
                    </a:lnTo>
                    <a:lnTo>
                      <a:pt x="6531" y="38801"/>
                    </a:lnTo>
                    <a:lnTo>
                      <a:pt x="6490" y="37726"/>
                    </a:lnTo>
                    <a:lnTo>
                      <a:pt x="6462" y="36637"/>
                    </a:lnTo>
                    <a:lnTo>
                      <a:pt x="6421" y="34474"/>
                    </a:lnTo>
                    <a:lnTo>
                      <a:pt x="6407" y="32339"/>
                    </a:lnTo>
                    <a:lnTo>
                      <a:pt x="6421" y="30244"/>
                    </a:lnTo>
                    <a:lnTo>
                      <a:pt x="6462" y="28233"/>
                    </a:lnTo>
                    <a:lnTo>
                      <a:pt x="6504" y="26331"/>
                    </a:lnTo>
                    <a:lnTo>
                      <a:pt x="6573" y="24540"/>
                    </a:lnTo>
                    <a:lnTo>
                      <a:pt x="6641" y="22914"/>
                    </a:lnTo>
                    <a:lnTo>
                      <a:pt x="6710" y="21468"/>
                    </a:lnTo>
                    <a:lnTo>
                      <a:pt x="6779" y="20228"/>
                    </a:lnTo>
                    <a:lnTo>
                      <a:pt x="6848" y="19208"/>
                    </a:lnTo>
                    <a:lnTo>
                      <a:pt x="6903" y="18464"/>
                    </a:lnTo>
                    <a:lnTo>
                      <a:pt x="6958" y="17982"/>
                    </a:lnTo>
                    <a:lnTo>
                      <a:pt x="6972" y="17858"/>
                    </a:lnTo>
                    <a:lnTo>
                      <a:pt x="6986" y="17816"/>
                    </a:lnTo>
                    <a:lnTo>
                      <a:pt x="8047" y="17210"/>
                    </a:lnTo>
                    <a:lnTo>
                      <a:pt x="9108" y="16618"/>
                    </a:lnTo>
                    <a:lnTo>
                      <a:pt x="9108" y="17334"/>
                    </a:lnTo>
                    <a:lnTo>
                      <a:pt x="9149" y="18299"/>
                    </a:lnTo>
                    <a:lnTo>
                      <a:pt x="9204" y="19456"/>
                    </a:lnTo>
                    <a:lnTo>
                      <a:pt x="9273" y="20806"/>
                    </a:lnTo>
                    <a:lnTo>
                      <a:pt x="9452" y="23824"/>
                    </a:lnTo>
                    <a:lnTo>
                      <a:pt x="9659" y="27020"/>
                    </a:lnTo>
                    <a:lnTo>
                      <a:pt x="9893" y="30065"/>
                    </a:lnTo>
                    <a:lnTo>
                      <a:pt x="10003" y="31443"/>
                    </a:lnTo>
                    <a:lnTo>
                      <a:pt x="10114" y="32656"/>
                    </a:lnTo>
                    <a:lnTo>
                      <a:pt x="10210" y="33661"/>
                    </a:lnTo>
                    <a:lnTo>
                      <a:pt x="10307" y="34433"/>
                    </a:lnTo>
                    <a:lnTo>
                      <a:pt x="10334" y="34709"/>
                    </a:lnTo>
                    <a:lnTo>
                      <a:pt x="10375" y="34915"/>
                    </a:lnTo>
                    <a:lnTo>
                      <a:pt x="10417" y="35039"/>
                    </a:lnTo>
                    <a:lnTo>
                      <a:pt x="10431" y="35067"/>
                    </a:lnTo>
                    <a:lnTo>
                      <a:pt x="10444" y="35081"/>
                    </a:lnTo>
                    <a:lnTo>
                      <a:pt x="10885" y="36004"/>
                    </a:lnTo>
                    <a:lnTo>
                      <a:pt x="11326" y="36913"/>
                    </a:lnTo>
                    <a:lnTo>
                      <a:pt x="11795" y="37822"/>
                    </a:lnTo>
                    <a:lnTo>
                      <a:pt x="12249" y="38732"/>
                    </a:lnTo>
                    <a:lnTo>
                      <a:pt x="12360" y="39531"/>
                    </a:lnTo>
                    <a:lnTo>
                      <a:pt x="12456" y="40399"/>
                    </a:lnTo>
                    <a:lnTo>
                      <a:pt x="12676" y="42328"/>
                    </a:lnTo>
                    <a:lnTo>
                      <a:pt x="13117" y="46737"/>
                    </a:lnTo>
                    <a:lnTo>
                      <a:pt x="13365" y="49134"/>
                    </a:lnTo>
                    <a:lnTo>
                      <a:pt x="13641" y="51573"/>
                    </a:lnTo>
                    <a:lnTo>
                      <a:pt x="13792" y="52813"/>
                    </a:lnTo>
                    <a:lnTo>
                      <a:pt x="13944" y="54039"/>
                    </a:lnTo>
                    <a:lnTo>
                      <a:pt x="14123" y="55252"/>
                    </a:lnTo>
                    <a:lnTo>
                      <a:pt x="14288" y="56437"/>
                    </a:lnTo>
                    <a:lnTo>
                      <a:pt x="14509" y="57939"/>
                    </a:lnTo>
                    <a:lnTo>
                      <a:pt x="14743" y="59399"/>
                    </a:lnTo>
                    <a:lnTo>
                      <a:pt x="14977" y="60777"/>
                    </a:lnTo>
                    <a:lnTo>
                      <a:pt x="15225" y="62086"/>
                    </a:lnTo>
                    <a:lnTo>
                      <a:pt x="15446" y="63285"/>
                    </a:lnTo>
                    <a:lnTo>
                      <a:pt x="15680" y="64401"/>
                    </a:lnTo>
                    <a:lnTo>
                      <a:pt x="16066" y="66233"/>
                    </a:lnTo>
                    <a:lnTo>
                      <a:pt x="17912" y="66233"/>
                    </a:lnTo>
                    <a:lnTo>
                      <a:pt x="17650" y="63491"/>
                    </a:lnTo>
                    <a:lnTo>
                      <a:pt x="17375" y="60543"/>
                    </a:lnTo>
                    <a:lnTo>
                      <a:pt x="17168" y="58201"/>
                    </a:lnTo>
                    <a:lnTo>
                      <a:pt x="17113" y="57498"/>
                    </a:lnTo>
                    <a:lnTo>
                      <a:pt x="17113" y="57305"/>
                    </a:lnTo>
                    <a:lnTo>
                      <a:pt x="17127" y="57250"/>
                    </a:lnTo>
                    <a:lnTo>
                      <a:pt x="17223" y="56768"/>
                    </a:lnTo>
                    <a:lnTo>
                      <a:pt x="17306" y="56299"/>
                    </a:lnTo>
                    <a:lnTo>
                      <a:pt x="17389" y="55858"/>
                    </a:lnTo>
                    <a:lnTo>
                      <a:pt x="17458" y="55417"/>
                    </a:lnTo>
                    <a:lnTo>
                      <a:pt x="17499" y="54990"/>
                    </a:lnTo>
                    <a:lnTo>
                      <a:pt x="17540" y="54591"/>
                    </a:lnTo>
                    <a:lnTo>
                      <a:pt x="17582" y="54191"/>
                    </a:lnTo>
                    <a:lnTo>
                      <a:pt x="17595" y="53819"/>
                    </a:lnTo>
                    <a:lnTo>
                      <a:pt x="17623" y="53116"/>
                    </a:lnTo>
                    <a:lnTo>
                      <a:pt x="17609" y="52455"/>
                    </a:lnTo>
                    <a:lnTo>
                      <a:pt x="17582" y="51863"/>
                    </a:lnTo>
                    <a:lnTo>
                      <a:pt x="17526" y="51339"/>
                    </a:lnTo>
                    <a:lnTo>
                      <a:pt x="17458" y="50857"/>
                    </a:lnTo>
                    <a:lnTo>
                      <a:pt x="17389" y="50457"/>
                    </a:lnTo>
                    <a:lnTo>
                      <a:pt x="17306" y="50099"/>
                    </a:lnTo>
                    <a:lnTo>
                      <a:pt x="17237" y="49810"/>
                    </a:lnTo>
                    <a:lnTo>
                      <a:pt x="17168" y="49589"/>
                    </a:lnTo>
                    <a:lnTo>
                      <a:pt x="17099" y="49424"/>
                    </a:lnTo>
                    <a:lnTo>
                      <a:pt x="17044" y="49286"/>
                    </a:lnTo>
                    <a:lnTo>
                      <a:pt x="16672" y="48101"/>
                    </a:lnTo>
                    <a:lnTo>
                      <a:pt x="16300" y="46902"/>
                    </a:lnTo>
                    <a:lnTo>
                      <a:pt x="16176" y="44202"/>
                    </a:lnTo>
                    <a:lnTo>
                      <a:pt x="16080" y="41611"/>
                    </a:lnTo>
                    <a:lnTo>
                      <a:pt x="16011" y="39131"/>
                    </a:lnTo>
                    <a:lnTo>
                      <a:pt x="15969" y="36748"/>
                    </a:lnTo>
                    <a:lnTo>
                      <a:pt x="15969" y="34474"/>
                    </a:lnTo>
                    <a:lnTo>
                      <a:pt x="15983" y="32297"/>
                    </a:lnTo>
                    <a:lnTo>
                      <a:pt x="16011" y="30231"/>
                    </a:lnTo>
                    <a:lnTo>
                      <a:pt x="16066" y="28260"/>
                    </a:lnTo>
                    <a:lnTo>
                      <a:pt x="16121" y="26373"/>
                    </a:lnTo>
                    <a:lnTo>
                      <a:pt x="16190" y="24595"/>
                    </a:lnTo>
                    <a:lnTo>
                      <a:pt x="16273" y="22901"/>
                    </a:lnTo>
                    <a:lnTo>
                      <a:pt x="16355" y="21288"/>
                    </a:lnTo>
                    <a:lnTo>
                      <a:pt x="16507" y="18354"/>
                    </a:lnTo>
                    <a:lnTo>
                      <a:pt x="16645" y="15750"/>
                    </a:lnTo>
                    <a:lnTo>
                      <a:pt x="16782" y="13504"/>
                    </a:lnTo>
                    <a:lnTo>
                      <a:pt x="16865" y="11561"/>
                    </a:lnTo>
                    <a:lnTo>
                      <a:pt x="16934" y="9935"/>
                    </a:lnTo>
                    <a:lnTo>
                      <a:pt x="16961" y="8626"/>
                    </a:lnTo>
                    <a:lnTo>
                      <a:pt x="16961" y="7620"/>
                    </a:lnTo>
                    <a:lnTo>
                      <a:pt x="16961" y="6904"/>
                    </a:lnTo>
                    <a:lnTo>
                      <a:pt x="16948" y="6491"/>
                    </a:lnTo>
                    <a:lnTo>
                      <a:pt x="16948" y="6353"/>
                    </a:lnTo>
                    <a:lnTo>
                      <a:pt x="16700" y="6063"/>
                    </a:lnTo>
                    <a:lnTo>
                      <a:pt x="16452" y="5774"/>
                    </a:lnTo>
                    <a:lnTo>
                      <a:pt x="16190" y="5499"/>
                    </a:lnTo>
                    <a:lnTo>
                      <a:pt x="15914" y="5223"/>
                    </a:lnTo>
                    <a:lnTo>
                      <a:pt x="15625" y="4961"/>
                    </a:lnTo>
                    <a:lnTo>
                      <a:pt x="15336" y="4699"/>
                    </a:lnTo>
                    <a:lnTo>
                      <a:pt x="15033" y="4438"/>
                    </a:lnTo>
                    <a:lnTo>
                      <a:pt x="14716" y="4190"/>
                    </a:lnTo>
                    <a:lnTo>
                      <a:pt x="14399" y="3955"/>
                    </a:lnTo>
                    <a:lnTo>
                      <a:pt x="14068" y="3721"/>
                    </a:lnTo>
                    <a:lnTo>
                      <a:pt x="13407" y="3266"/>
                    </a:lnTo>
                    <a:lnTo>
                      <a:pt x="12718" y="2839"/>
                    </a:lnTo>
                    <a:lnTo>
                      <a:pt x="12015" y="2426"/>
                    </a:lnTo>
                    <a:lnTo>
                      <a:pt x="11312" y="2040"/>
                    </a:lnTo>
                    <a:lnTo>
                      <a:pt x="10596" y="1682"/>
                    </a:lnTo>
                    <a:lnTo>
                      <a:pt x="9893" y="1351"/>
                    </a:lnTo>
                    <a:lnTo>
                      <a:pt x="9190" y="1034"/>
                    </a:lnTo>
                    <a:lnTo>
                      <a:pt x="8502" y="745"/>
                    </a:lnTo>
                    <a:lnTo>
                      <a:pt x="7840" y="469"/>
                    </a:lnTo>
                    <a:lnTo>
                      <a:pt x="7193" y="235"/>
                    </a:lnTo>
                    <a:lnTo>
                      <a:pt x="65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021;p24">
                <a:extLst>
                  <a:ext uri="{FF2B5EF4-FFF2-40B4-BE49-F238E27FC236}">
                    <a16:creationId xmlns:a16="http://schemas.microsoft.com/office/drawing/2014/main" id="{D564A172-8B63-DEAB-4EA4-5284384B19FF}"/>
                  </a:ext>
                </a:extLst>
              </p:cNvPr>
              <p:cNvSpPr/>
              <p:nvPr/>
            </p:nvSpPr>
            <p:spPr>
              <a:xfrm flipH="1">
                <a:off x="3064883" y="4623450"/>
                <a:ext cx="214144" cy="53913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2647" extrusionOk="0">
                    <a:moveTo>
                      <a:pt x="7510" y="1"/>
                    </a:moveTo>
                    <a:lnTo>
                      <a:pt x="1" y="2646"/>
                    </a:lnTo>
                    <a:lnTo>
                      <a:pt x="10514" y="2646"/>
                    </a:lnTo>
                    <a:lnTo>
                      <a:pt x="10472" y="2481"/>
                    </a:lnTo>
                    <a:lnTo>
                      <a:pt x="10348" y="2164"/>
                    </a:lnTo>
                    <a:lnTo>
                      <a:pt x="10266" y="1971"/>
                    </a:lnTo>
                    <a:lnTo>
                      <a:pt x="10155" y="1764"/>
                    </a:lnTo>
                    <a:lnTo>
                      <a:pt x="10031" y="1544"/>
                    </a:lnTo>
                    <a:lnTo>
                      <a:pt x="9866" y="1324"/>
                    </a:lnTo>
                    <a:lnTo>
                      <a:pt x="9687" y="1103"/>
                    </a:lnTo>
                    <a:lnTo>
                      <a:pt x="9480" y="883"/>
                    </a:lnTo>
                    <a:lnTo>
                      <a:pt x="9232" y="676"/>
                    </a:lnTo>
                    <a:lnTo>
                      <a:pt x="9095" y="579"/>
                    </a:lnTo>
                    <a:lnTo>
                      <a:pt x="8957" y="483"/>
                    </a:lnTo>
                    <a:lnTo>
                      <a:pt x="8805" y="387"/>
                    </a:lnTo>
                    <a:lnTo>
                      <a:pt x="8654" y="318"/>
                    </a:lnTo>
                    <a:lnTo>
                      <a:pt x="8488" y="235"/>
                    </a:lnTo>
                    <a:lnTo>
                      <a:pt x="8309" y="166"/>
                    </a:lnTo>
                    <a:lnTo>
                      <a:pt x="8116" y="111"/>
                    </a:lnTo>
                    <a:lnTo>
                      <a:pt x="7923" y="70"/>
                    </a:lnTo>
                    <a:lnTo>
                      <a:pt x="7717" y="28"/>
                    </a:lnTo>
                    <a:lnTo>
                      <a:pt x="751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022;p24">
                <a:extLst>
                  <a:ext uri="{FF2B5EF4-FFF2-40B4-BE49-F238E27FC236}">
                    <a16:creationId xmlns:a16="http://schemas.microsoft.com/office/drawing/2014/main" id="{4AF39BB8-DBB5-F75E-CF3F-C008ED83203A}"/>
                  </a:ext>
                </a:extLst>
              </p:cNvPr>
              <p:cNvSpPr/>
              <p:nvPr/>
            </p:nvSpPr>
            <p:spPr>
              <a:xfrm flipH="1">
                <a:off x="3064883" y="4677343"/>
                <a:ext cx="52772" cy="12078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593" extrusionOk="0">
                    <a:moveTo>
                      <a:pt x="0" y="0"/>
                    </a:moveTo>
                    <a:lnTo>
                      <a:pt x="0" y="593"/>
                    </a:lnTo>
                    <a:lnTo>
                      <a:pt x="2591" y="593"/>
                    </a:lnTo>
                    <a:lnTo>
                      <a:pt x="2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023;p24">
                <a:extLst>
                  <a:ext uri="{FF2B5EF4-FFF2-40B4-BE49-F238E27FC236}">
                    <a16:creationId xmlns:a16="http://schemas.microsoft.com/office/drawing/2014/main" id="{970D0582-241C-D336-5A72-0EE2A4C0ABC4}"/>
                  </a:ext>
                </a:extLst>
              </p:cNvPr>
              <p:cNvSpPr/>
              <p:nvPr/>
            </p:nvSpPr>
            <p:spPr>
              <a:xfrm flipH="1">
                <a:off x="3127187" y="4677343"/>
                <a:ext cx="151840" cy="12078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593" extrusionOk="0">
                    <a:moveTo>
                      <a:pt x="1" y="0"/>
                    </a:moveTo>
                    <a:lnTo>
                      <a:pt x="1" y="593"/>
                    </a:lnTo>
                    <a:lnTo>
                      <a:pt x="7455" y="593"/>
                    </a:lnTo>
                    <a:lnTo>
                      <a:pt x="7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024;p24">
                <a:extLst>
                  <a:ext uri="{FF2B5EF4-FFF2-40B4-BE49-F238E27FC236}">
                    <a16:creationId xmlns:a16="http://schemas.microsoft.com/office/drawing/2014/main" id="{4B1005FF-000C-A414-2B51-06F2310E2D1B}"/>
                  </a:ext>
                </a:extLst>
              </p:cNvPr>
              <p:cNvSpPr/>
              <p:nvPr/>
            </p:nvSpPr>
            <p:spPr>
              <a:xfrm flipH="1">
                <a:off x="3235217" y="4622615"/>
                <a:ext cx="214144" cy="53892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2646" extrusionOk="0">
                    <a:moveTo>
                      <a:pt x="7510" y="0"/>
                    </a:moveTo>
                    <a:lnTo>
                      <a:pt x="0" y="2646"/>
                    </a:lnTo>
                    <a:lnTo>
                      <a:pt x="10513" y="2646"/>
                    </a:lnTo>
                    <a:lnTo>
                      <a:pt x="10472" y="2481"/>
                    </a:lnTo>
                    <a:lnTo>
                      <a:pt x="10348" y="2164"/>
                    </a:lnTo>
                    <a:lnTo>
                      <a:pt x="10265" y="1985"/>
                    </a:lnTo>
                    <a:lnTo>
                      <a:pt x="10155" y="1764"/>
                    </a:lnTo>
                    <a:lnTo>
                      <a:pt x="10031" y="1557"/>
                    </a:lnTo>
                    <a:lnTo>
                      <a:pt x="9866" y="1323"/>
                    </a:lnTo>
                    <a:lnTo>
                      <a:pt x="9687" y="1103"/>
                    </a:lnTo>
                    <a:lnTo>
                      <a:pt x="9480" y="882"/>
                    </a:lnTo>
                    <a:lnTo>
                      <a:pt x="9232" y="676"/>
                    </a:lnTo>
                    <a:lnTo>
                      <a:pt x="9094" y="579"/>
                    </a:lnTo>
                    <a:lnTo>
                      <a:pt x="8956" y="483"/>
                    </a:lnTo>
                    <a:lnTo>
                      <a:pt x="8805" y="400"/>
                    </a:lnTo>
                    <a:lnTo>
                      <a:pt x="8653" y="317"/>
                    </a:lnTo>
                    <a:lnTo>
                      <a:pt x="8488" y="235"/>
                    </a:lnTo>
                    <a:lnTo>
                      <a:pt x="8309" y="180"/>
                    </a:lnTo>
                    <a:lnTo>
                      <a:pt x="8116" y="124"/>
                    </a:lnTo>
                    <a:lnTo>
                      <a:pt x="7923" y="69"/>
                    </a:lnTo>
                    <a:lnTo>
                      <a:pt x="7716" y="28"/>
                    </a:lnTo>
                    <a:lnTo>
                      <a:pt x="751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025;p24">
                <a:extLst>
                  <a:ext uri="{FF2B5EF4-FFF2-40B4-BE49-F238E27FC236}">
                    <a16:creationId xmlns:a16="http://schemas.microsoft.com/office/drawing/2014/main" id="{031D3142-6A75-ECEB-40DC-AA5100C5A0AB}"/>
                  </a:ext>
                </a:extLst>
              </p:cNvPr>
              <p:cNvSpPr/>
              <p:nvPr/>
            </p:nvSpPr>
            <p:spPr>
              <a:xfrm flipH="1">
                <a:off x="3235217" y="4676487"/>
                <a:ext cx="52793" cy="12098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594" extrusionOk="0">
                    <a:moveTo>
                      <a:pt x="1" y="1"/>
                    </a:moveTo>
                    <a:lnTo>
                      <a:pt x="1" y="593"/>
                    </a:lnTo>
                    <a:lnTo>
                      <a:pt x="2591" y="593"/>
                    </a:lnTo>
                    <a:lnTo>
                      <a:pt x="25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026;p24">
                <a:extLst>
                  <a:ext uri="{FF2B5EF4-FFF2-40B4-BE49-F238E27FC236}">
                    <a16:creationId xmlns:a16="http://schemas.microsoft.com/office/drawing/2014/main" id="{79C5377C-E00D-D466-23F3-92EBDA0E929A}"/>
                  </a:ext>
                </a:extLst>
              </p:cNvPr>
              <p:cNvSpPr/>
              <p:nvPr/>
            </p:nvSpPr>
            <p:spPr>
              <a:xfrm flipH="1">
                <a:off x="3297521" y="4676487"/>
                <a:ext cx="151840" cy="12098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594" extrusionOk="0">
                    <a:moveTo>
                      <a:pt x="0" y="1"/>
                    </a:moveTo>
                    <a:lnTo>
                      <a:pt x="0" y="593"/>
                    </a:lnTo>
                    <a:lnTo>
                      <a:pt x="7454" y="593"/>
                    </a:lnTo>
                    <a:lnTo>
                      <a:pt x="7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027;p24">
                <a:extLst>
                  <a:ext uri="{FF2B5EF4-FFF2-40B4-BE49-F238E27FC236}">
                    <a16:creationId xmlns:a16="http://schemas.microsoft.com/office/drawing/2014/main" id="{6327C8C0-785E-5C7E-4850-9781A8C5FBCF}"/>
                  </a:ext>
                </a:extLst>
              </p:cNvPr>
              <p:cNvSpPr/>
              <p:nvPr/>
            </p:nvSpPr>
            <p:spPr>
              <a:xfrm flipH="1">
                <a:off x="3112869" y="2675605"/>
                <a:ext cx="463340" cy="778487"/>
              </a:xfrm>
              <a:custGeom>
                <a:avLst/>
                <a:gdLst/>
                <a:ahLst/>
                <a:cxnLst/>
                <a:rect l="l" t="t" r="r" b="b"/>
                <a:pathLst>
                  <a:path w="22749" h="38222" extrusionOk="0">
                    <a:moveTo>
                      <a:pt x="6848" y="1"/>
                    </a:moveTo>
                    <a:lnTo>
                      <a:pt x="6559" y="14"/>
                    </a:lnTo>
                    <a:lnTo>
                      <a:pt x="6256" y="28"/>
                    </a:lnTo>
                    <a:lnTo>
                      <a:pt x="5953" y="42"/>
                    </a:lnTo>
                    <a:lnTo>
                      <a:pt x="5663" y="83"/>
                    </a:lnTo>
                    <a:lnTo>
                      <a:pt x="5360" y="125"/>
                    </a:lnTo>
                    <a:lnTo>
                      <a:pt x="5057" y="180"/>
                    </a:lnTo>
                    <a:lnTo>
                      <a:pt x="4740" y="249"/>
                    </a:lnTo>
                    <a:lnTo>
                      <a:pt x="4437" y="317"/>
                    </a:lnTo>
                    <a:lnTo>
                      <a:pt x="4134" y="414"/>
                    </a:lnTo>
                    <a:lnTo>
                      <a:pt x="3831" y="524"/>
                    </a:lnTo>
                    <a:lnTo>
                      <a:pt x="3514" y="634"/>
                    </a:lnTo>
                    <a:lnTo>
                      <a:pt x="3211" y="772"/>
                    </a:lnTo>
                    <a:lnTo>
                      <a:pt x="2908" y="924"/>
                    </a:lnTo>
                    <a:lnTo>
                      <a:pt x="2605" y="1075"/>
                    </a:lnTo>
                    <a:lnTo>
                      <a:pt x="2288" y="1254"/>
                    </a:lnTo>
                    <a:lnTo>
                      <a:pt x="1985" y="1447"/>
                    </a:lnTo>
                    <a:lnTo>
                      <a:pt x="1681" y="1654"/>
                    </a:lnTo>
                    <a:lnTo>
                      <a:pt x="1378" y="1874"/>
                    </a:lnTo>
                    <a:lnTo>
                      <a:pt x="1075" y="2122"/>
                    </a:lnTo>
                    <a:lnTo>
                      <a:pt x="786" y="2370"/>
                    </a:lnTo>
                    <a:lnTo>
                      <a:pt x="1" y="9136"/>
                    </a:lnTo>
                    <a:lnTo>
                      <a:pt x="2398" y="10059"/>
                    </a:lnTo>
                    <a:lnTo>
                      <a:pt x="2398" y="10334"/>
                    </a:lnTo>
                    <a:lnTo>
                      <a:pt x="2412" y="10651"/>
                    </a:lnTo>
                    <a:lnTo>
                      <a:pt x="2426" y="11078"/>
                    </a:lnTo>
                    <a:lnTo>
                      <a:pt x="2481" y="11629"/>
                    </a:lnTo>
                    <a:lnTo>
                      <a:pt x="2563" y="12263"/>
                    </a:lnTo>
                    <a:lnTo>
                      <a:pt x="2701" y="12993"/>
                    </a:lnTo>
                    <a:lnTo>
                      <a:pt x="2784" y="13379"/>
                    </a:lnTo>
                    <a:lnTo>
                      <a:pt x="2880" y="13806"/>
                    </a:lnTo>
                    <a:lnTo>
                      <a:pt x="2990" y="14234"/>
                    </a:lnTo>
                    <a:lnTo>
                      <a:pt x="3114" y="14674"/>
                    </a:lnTo>
                    <a:lnTo>
                      <a:pt x="3252" y="15143"/>
                    </a:lnTo>
                    <a:lnTo>
                      <a:pt x="3418" y="15625"/>
                    </a:lnTo>
                    <a:lnTo>
                      <a:pt x="3583" y="16121"/>
                    </a:lnTo>
                    <a:lnTo>
                      <a:pt x="3790" y="16631"/>
                    </a:lnTo>
                    <a:lnTo>
                      <a:pt x="4010" y="17155"/>
                    </a:lnTo>
                    <a:lnTo>
                      <a:pt x="4244" y="17678"/>
                    </a:lnTo>
                    <a:lnTo>
                      <a:pt x="4506" y="18215"/>
                    </a:lnTo>
                    <a:lnTo>
                      <a:pt x="4795" y="18767"/>
                    </a:lnTo>
                    <a:lnTo>
                      <a:pt x="5099" y="19332"/>
                    </a:lnTo>
                    <a:lnTo>
                      <a:pt x="5443" y="19896"/>
                    </a:lnTo>
                    <a:lnTo>
                      <a:pt x="5801" y="20461"/>
                    </a:lnTo>
                    <a:lnTo>
                      <a:pt x="6187" y="21040"/>
                    </a:lnTo>
                    <a:lnTo>
                      <a:pt x="6600" y="21619"/>
                    </a:lnTo>
                    <a:lnTo>
                      <a:pt x="7055" y="22197"/>
                    </a:lnTo>
                    <a:lnTo>
                      <a:pt x="7055" y="22294"/>
                    </a:lnTo>
                    <a:lnTo>
                      <a:pt x="7055" y="22556"/>
                    </a:lnTo>
                    <a:lnTo>
                      <a:pt x="7069" y="22735"/>
                    </a:lnTo>
                    <a:lnTo>
                      <a:pt x="7083" y="22941"/>
                    </a:lnTo>
                    <a:lnTo>
                      <a:pt x="7124" y="23176"/>
                    </a:lnTo>
                    <a:lnTo>
                      <a:pt x="7193" y="23410"/>
                    </a:lnTo>
                    <a:lnTo>
                      <a:pt x="7276" y="23672"/>
                    </a:lnTo>
                    <a:lnTo>
                      <a:pt x="7372" y="23933"/>
                    </a:lnTo>
                    <a:lnTo>
                      <a:pt x="7510" y="24195"/>
                    </a:lnTo>
                    <a:lnTo>
                      <a:pt x="7592" y="24333"/>
                    </a:lnTo>
                    <a:lnTo>
                      <a:pt x="7689" y="24457"/>
                    </a:lnTo>
                    <a:lnTo>
                      <a:pt x="7785" y="24595"/>
                    </a:lnTo>
                    <a:lnTo>
                      <a:pt x="7896" y="24719"/>
                    </a:lnTo>
                    <a:lnTo>
                      <a:pt x="8006" y="24829"/>
                    </a:lnTo>
                    <a:lnTo>
                      <a:pt x="8130" y="24953"/>
                    </a:lnTo>
                    <a:lnTo>
                      <a:pt x="8268" y="25063"/>
                    </a:lnTo>
                    <a:lnTo>
                      <a:pt x="8419" y="25174"/>
                    </a:lnTo>
                    <a:lnTo>
                      <a:pt x="8584" y="25270"/>
                    </a:lnTo>
                    <a:lnTo>
                      <a:pt x="8764" y="25366"/>
                    </a:lnTo>
                    <a:lnTo>
                      <a:pt x="8791" y="25504"/>
                    </a:lnTo>
                    <a:lnTo>
                      <a:pt x="8832" y="25656"/>
                    </a:lnTo>
                    <a:lnTo>
                      <a:pt x="8888" y="25876"/>
                    </a:lnTo>
                    <a:lnTo>
                      <a:pt x="8929" y="26152"/>
                    </a:lnTo>
                    <a:lnTo>
                      <a:pt x="8970" y="26482"/>
                    </a:lnTo>
                    <a:lnTo>
                      <a:pt x="8998" y="26854"/>
                    </a:lnTo>
                    <a:lnTo>
                      <a:pt x="8998" y="27282"/>
                    </a:lnTo>
                    <a:lnTo>
                      <a:pt x="8984" y="27750"/>
                    </a:lnTo>
                    <a:lnTo>
                      <a:pt x="8943" y="28260"/>
                    </a:lnTo>
                    <a:lnTo>
                      <a:pt x="8901" y="28535"/>
                    </a:lnTo>
                    <a:lnTo>
                      <a:pt x="8860" y="28811"/>
                    </a:lnTo>
                    <a:lnTo>
                      <a:pt x="8805" y="29100"/>
                    </a:lnTo>
                    <a:lnTo>
                      <a:pt x="8736" y="29390"/>
                    </a:lnTo>
                    <a:lnTo>
                      <a:pt x="8653" y="29693"/>
                    </a:lnTo>
                    <a:lnTo>
                      <a:pt x="8571" y="30010"/>
                    </a:lnTo>
                    <a:lnTo>
                      <a:pt x="8460" y="30327"/>
                    </a:lnTo>
                    <a:lnTo>
                      <a:pt x="8336" y="30657"/>
                    </a:lnTo>
                    <a:lnTo>
                      <a:pt x="8199" y="30988"/>
                    </a:lnTo>
                    <a:lnTo>
                      <a:pt x="8061" y="31332"/>
                    </a:lnTo>
                    <a:lnTo>
                      <a:pt x="7896" y="31677"/>
                    </a:lnTo>
                    <a:lnTo>
                      <a:pt x="7703" y="32021"/>
                    </a:lnTo>
                    <a:lnTo>
                      <a:pt x="6270" y="33289"/>
                    </a:lnTo>
                    <a:lnTo>
                      <a:pt x="6215" y="33303"/>
                    </a:lnTo>
                    <a:lnTo>
                      <a:pt x="6077" y="33372"/>
                    </a:lnTo>
                    <a:lnTo>
                      <a:pt x="5994" y="33413"/>
                    </a:lnTo>
                    <a:lnTo>
                      <a:pt x="5898" y="33482"/>
                    </a:lnTo>
                    <a:lnTo>
                      <a:pt x="5815" y="33551"/>
                    </a:lnTo>
                    <a:lnTo>
                      <a:pt x="5732" y="33633"/>
                    </a:lnTo>
                    <a:lnTo>
                      <a:pt x="5663" y="33730"/>
                    </a:lnTo>
                    <a:lnTo>
                      <a:pt x="5622" y="33840"/>
                    </a:lnTo>
                    <a:lnTo>
                      <a:pt x="5595" y="33978"/>
                    </a:lnTo>
                    <a:lnTo>
                      <a:pt x="5595" y="34116"/>
                    </a:lnTo>
                    <a:lnTo>
                      <a:pt x="5622" y="34267"/>
                    </a:lnTo>
                    <a:lnTo>
                      <a:pt x="5691" y="34433"/>
                    </a:lnTo>
                    <a:lnTo>
                      <a:pt x="5815" y="34625"/>
                    </a:lnTo>
                    <a:lnTo>
                      <a:pt x="5980" y="34818"/>
                    </a:lnTo>
                    <a:lnTo>
                      <a:pt x="6421" y="35039"/>
                    </a:lnTo>
                    <a:lnTo>
                      <a:pt x="6931" y="35273"/>
                    </a:lnTo>
                    <a:lnTo>
                      <a:pt x="7620" y="35576"/>
                    </a:lnTo>
                    <a:lnTo>
                      <a:pt x="8460" y="35934"/>
                    </a:lnTo>
                    <a:lnTo>
                      <a:pt x="9425" y="36306"/>
                    </a:lnTo>
                    <a:lnTo>
                      <a:pt x="9949" y="36499"/>
                    </a:lnTo>
                    <a:lnTo>
                      <a:pt x="10500" y="36692"/>
                    </a:lnTo>
                    <a:lnTo>
                      <a:pt x="11078" y="36885"/>
                    </a:lnTo>
                    <a:lnTo>
                      <a:pt x="11671" y="37078"/>
                    </a:lnTo>
                    <a:lnTo>
                      <a:pt x="12277" y="37257"/>
                    </a:lnTo>
                    <a:lnTo>
                      <a:pt x="12911" y="37436"/>
                    </a:lnTo>
                    <a:lnTo>
                      <a:pt x="13545" y="37602"/>
                    </a:lnTo>
                    <a:lnTo>
                      <a:pt x="14192" y="37739"/>
                    </a:lnTo>
                    <a:lnTo>
                      <a:pt x="14854" y="37877"/>
                    </a:lnTo>
                    <a:lnTo>
                      <a:pt x="15515" y="37987"/>
                    </a:lnTo>
                    <a:lnTo>
                      <a:pt x="16176" y="38084"/>
                    </a:lnTo>
                    <a:lnTo>
                      <a:pt x="16838" y="38153"/>
                    </a:lnTo>
                    <a:lnTo>
                      <a:pt x="17499" y="38208"/>
                    </a:lnTo>
                    <a:lnTo>
                      <a:pt x="18147" y="38222"/>
                    </a:lnTo>
                    <a:lnTo>
                      <a:pt x="18794" y="38222"/>
                    </a:lnTo>
                    <a:lnTo>
                      <a:pt x="19111" y="38208"/>
                    </a:lnTo>
                    <a:lnTo>
                      <a:pt x="19428" y="38180"/>
                    </a:lnTo>
                    <a:lnTo>
                      <a:pt x="19745" y="38139"/>
                    </a:lnTo>
                    <a:lnTo>
                      <a:pt x="20048" y="38098"/>
                    </a:lnTo>
                    <a:lnTo>
                      <a:pt x="20351" y="38056"/>
                    </a:lnTo>
                    <a:lnTo>
                      <a:pt x="20654" y="37987"/>
                    </a:lnTo>
                    <a:lnTo>
                      <a:pt x="20957" y="37918"/>
                    </a:lnTo>
                    <a:lnTo>
                      <a:pt x="21247" y="37850"/>
                    </a:lnTo>
                    <a:lnTo>
                      <a:pt x="21536" y="37753"/>
                    </a:lnTo>
                    <a:lnTo>
                      <a:pt x="21812" y="37657"/>
                    </a:lnTo>
                    <a:lnTo>
                      <a:pt x="21867" y="37450"/>
                    </a:lnTo>
                    <a:lnTo>
                      <a:pt x="21991" y="36871"/>
                    </a:lnTo>
                    <a:lnTo>
                      <a:pt x="22073" y="36430"/>
                    </a:lnTo>
                    <a:lnTo>
                      <a:pt x="22170" y="35921"/>
                    </a:lnTo>
                    <a:lnTo>
                      <a:pt x="22266" y="35314"/>
                    </a:lnTo>
                    <a:lnTo>
                      <a:pt x="22363" y="34639"/>
                    </a:lnTo>
                    <a:lnTo>
                      <a:pt x="22459" y="33881"/>
                    </a:lnTo>
                    <a:lnTo>
                      <a:pt x="22542" y="33041"/>
                    </a:lnTo>
                    <a:lnTo>
                      <a:pt x="22625" y="32145"/>
                    </a:lnTo>
                    <a:lnTo>
                      <a:pt x="22680" y="31181"/>
                    </a:lnTo>
                    <a:lnTo>
                      <a:pt x="22721" y="30147"/>
                    </a:lnTo>
                    <a:lnTo>
                      <a:pt x="22749" y="29059"/>
                    </a:lnTo>
                    <a:lnTo>
                      <a:pt x="22735" y="27915"/>
                    </a:lnTo>
                    <a:lnTo>
                      <a:pt x="22694" y="26717"/>
                    </a:lnTo>
                    <a:lnTo>
                      <a:pt x="22666" y="26097"/>
                    </a:lnTo>
                    <a:lnTo>
                      <a:pt x="22625" y="25463"/>
                    </a:lnTo>
                    <a:lnTo>
                      <a:pt x="22570" y="24815"/>
                    </a:lnTo>
                    <a:lnTo>
                      <a:pt x="22514" y="24168"/>
                    </a:lnTo>
                    <a:lnTo>
                      <a:pt x="22446" y="23506"/>
                    </a:lnTo>
                    <a:lnTo>
                      <a:pt x="22363" y="22831"/>
                    </a:lnTo>
                    <a:lnTo>
                      <a:pt x="22266" y="22142"/>
                    </a:lnTo>
                    <a:lnTo>
                      <a:pt x="22170" y="21453"/>
                    </a:lnTo>
                    <a:lnTo>
                      <a:pt x="22046" y="20751"/>
                    </a:lnTo>
                    <a:lnTo>
                      <a:pt x="21922" y="20034"/>
                    </a:lnTo>
                    <a:lnTo>
                      <a:pt x="21770" y="19318"/>
                    </a:lnTo>
                    <a:lnTo>
                      <a:pt x="21619" y="18587"/>
                    </a:lnTo>
                    <a:lnTo>
                      <a:pt x="21440" y="17843"/>
                    </a:lnTo>
                    <a:lnTo>
                      <a:pt x="21261" y="17113"/>
                    </a:lnTo>
                    <a:lnTo>
                      <a:pt x="21054" y="16355"/>
                    </a:lnTo>
                    <a:lnTo>
                      <a:pt x="20833" y="15598"/>
                    </a:lnTo>
                    <a:lnTo>
                      <a:pt x="20599" y="14840"/>
                    </a:lnTo>
                    <a:lnTo>
                      <a:pt x="20351" y="14082"/>
                    </a:lnTo>
                    <a:lnTo>
                      <a:pt x="20076" y="13310"/>
                    </a:lnTo>
                    <a:lnTo>
                      <a:pt x="19786" y="12525"/>
                    </a:lnTo>
                    <a:lnTo>
                      <a:pt x="19483" y="11753"/>
                    </a:lnTo>
                    <a:lnTo>
                      <a:pt x="19166" y="10968"/>
                    </a:lnTo>
                    <a:lnTo>
                      <a:pt x="18822" y="10183"/>
                    </a:lnTo>
                    <a:lnTo>
                      <a:pt x="18450" y="9384"/>
                    </a:lnTo>
                    <a:lnTo>
                      <a:pt x="18078" y="8598"/>
                    </a:lnTo>
                    <a:lnTo>
                      <a:pt x="17664" y="7799"/>
                    </a:lnTo>
                    <a:lnTo>
                      <a:pt x="17237" y="7000"/>
                    </a:lnTo>
                    <a:lnTo>
                      <a:pt x="16796" y="6215"/>
                    </a:lnTo>
                    <a:lnTo>
                      <a:pt x="16328" y="5415"/>
                    </a:lnTo>
                    <a:lnTo>
                      <a:pt x="15832" y="4616"/>
                    </a:lnTo>
                    <a:lnTo>
                      <a:pt x="15322" y="3817"/>
                    </a:lnTo>
                    <a:lnTo>
                      <a:pt x="14785" y="3018"/>
                    </a:lnTo>
                    <a:lnTo>
                      <a:pt x="14702" y="2949"/>
                    </a:lnTo>
                    <a:lnTo>
                      <a:pt x="14440" y="2756"/>
                    </a:lnTo>
                    <a:lnTo>
                      <a:pt x="14041" y="2467"/>
                    </a:lnTo>
                    <a:lnTo>
                      <a:pt x="13490" y="2122"/>
                    </a:lnTo>
                    <a:lnTo>
                      <a:pt x="13173" y="1930"/>
                    </a:lnTo>
                    <a:lnTo>
                      <a:pt x="12814" y="1723"/>
                    </a:lnTo>
                    <a:lnTo>
                      <a:pt x="12442" y="1516"/>
                    </a:lnTo>
                    <a:lnTo>
                      <a:pt x="12029" y="1309"/>
                    </a:lnTo>
                    <a:lnTo>
                      <a:pt x="11602" y="1117"/>
                    </a:lnTo>
                    <a:lnTo>
                      <a:pt x="11147" y="924"/>
                    </a:lnTo>
                    <a:lnTo>
                      <a:pt x="10665" y="731"/>
                    </a:lnTo>
                    <a:lnTo>
                      <a:pt x="10169" y="565"/>
                    </a:lnTo>
                    <a:lnTo>
                      <a:pt x="9659" y="414"/>
                    </a:lnTo>
                    <a:lnTo>
                      <a:pt x="9122" y="276"/>
                    </a:lnTo>
                    <a:lnTo>
                      <a:pt x="8571" y="166"/>
                    </a:lnTo>
                    <a:lnTo>
                      <a:pt x="8006" y="83"/>
                    </a:lnTo>
                    <a:lnTo>
                      <a:pt x="7730" y="56"/>
                    </a:lnTo>
                    <a:lnTo>
                      <a:pt x="7441" y="28"/>
                    </a:lnTo>
                    <a:lnTo>
                      <a:pt x="7151" y="14"/>
                    </a:lnTo>
                    <a:lnTo>
                      <a:pt x="68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028;p24">
                <a:extLst>
                  <a:ext uri="{FF2B5EF4-FFF2-40B4-BE49-F238E27FC236}">
                    <a16:creationId xmlns:a16="http://schemas.microsoft.com/office/drawing/2014/main" id="{331C03F6-7AA5-6E07-0D58-0A2ABC60E57B}"/>
                  </a:ext>
                </a:extLst>
              </p:cNvPr>
              <p:cNvSpPr/>
              <p:nvPr/>
            </p:nvSpPr>
            <p:spPr>
              <a:xfrm flipH="1">
                <a:off x="3112869" y="2675605"/>
                <a:ext cx="463340" cy="778487"/>
              </a:xfrm>
              <a:custGeom>
                <a:avLst/>
                <a:gdLst/>
                <a:ahLst/>
                <a:cxnLst/>
                <a:rect l="l" t="t" r="r" b="b"/>
                <a:pathLst>
                  <a:path w="22749" h="38222" fill="none" extrusionOk="0">
                    <a:moveTo>
                      <a:pt x="21812" y="37657"/>
                    </a:moveTo>
                    <a:lnTo>
                      <a:pt x="21812" y="37657"/>
                    </a:lnTo>
                    <a:lnTo>
                      <a:pt x="21867" y="37450"/>
                    </a:lnTo>
                    <a:lnTo>
                      <a:pt x="21991" y="36871"/>
                    </a:lnTo>
                    <a:lnTo>
                      <a:pt x="22073" y="36430"/>
                    </a:lnTo>
                    <a:lnTo>
                      <a:pt x="22170" y="35921"/>
                    </a:lnTo>
                    <a:lnTo>
                      <a:pt x="22266" y="35314"/>
                    </a:lnTo>
                    <a:lnTo>
                      <a:pt x="22363" y="34639"/>
                    </a:lnTo>
                    <a:lnTo>
                      <a:pt x="22459" y="33881"/>
                    </a:lnTo>
                    <a:lnTo>
                      <a:pt x="22542" y="33041"/>
                    </a:lnTo>
                    <a:lnTo>
                      <a:pt x="22625" y="32145"/>
                    </a:lnTo>
                    <a:lnTo>
                      <a:pt x="22680" y="31181"/>
                    </a:lnTo>
                    <a:lnTo>
                      <a:pt x="22721" y="30147"/>
                    </a:lnTo>
                    <a:lnTo>
                      <a:pt x="22749" y="29059"/>
                    </a:lnTo>
                    <a:lnTo>
                      <a:pt x="22735" y="27915"/>
                    </a:lnTo>
                    <a:lnTo>
                      <a:pt x="22694" y="26717"/>
                    </a:lnTo>
                    <a:lnTo>
                      <a:pt x="22666" y="26097"/>
                    </a:lnTo>
                    <a:lnTo>
                      <a:pt x="22625" y="25463"/>
                    </a:lnTo>
                    <a:lnTo>
                      <a:pt x="22570" y="24815"/>
                    </a:lnTo>
                    <a:lnTo>
                      <a:pt x="22514" y="24168"/>
                    </a:lnTo>
                    <a:lnTo>
                      <a:pt x="22446" y="23506"/>
                    </a:lnTo>
                    <a:lnTo>
                      <a:pt x="22363" y="22831"/>
                    </a:lnTo>
                    <a:lnTo>
                      <a:pt x="22266" y="22142"/>
                    </a:lnTo>
                    <a:lnTo>
                      <a:pt x="22170" y="21453"/>
                    </a:lnTo>
                    <a:lnTo>
                      <a:pt x="22046" y="20751"/>
                    </a:lnTo>
                    <a:lnTo>
                      <a:pt x="21922" y="20034"/>
                    </a:lnTo>
                    <a:lnTo>
                      <a:pt x="21770" y="19318"/>
                    </a:lnTo>
                    <a:lnTo>
                      <a:pt x="21619" y="18587"/>
                    </a:lnTo>
                    <a:lnTo>
                      <a:pt x="21440" y="17843"/>
                    </a:lnTo>
                    <a:lnTo>
                      <a:pt x="21261" y="17113"/>
                    </a:lnTo>
                    <a:lnTo>
                      <a:pt x="21054" y="16355"/>
                    </a:lnTo>
                    <a:lnTo>
                      <a:pt x="20833" y="15598"/>
                    </a:lnTo>
                    <a:lnTo>
                      <a:pt x="20599" y="14840"/>
                    </a:lnTo>
                    <a:lnTo>
                      <a:pt x="20351" y="14082"/>
                    </a:lnTo>
                    <a:lnTo>
                      <a:pt x="20076" y="13310"/>
                    </a:lnTo>
                    <a:lnTo>
                      <a:pt x="19786" y="12525"/>
                    </a:lnTo>
                    <a:lnTo>
                      <a:pt x="19483" y="11753"/>
                    </a:lnTo>
                    <a:lnTo>
                      <a:pt x="19166" y="10968"/>
                    </a:lnTo>
                    <a:lnTo>
                      <a:pt x="18822" y="10183"/>
                    </a:lnTo>
                    <a:lnTo>
                      <a:pt x="18450" y="9384"/>
                    </a:lnTo>
                    <a:lnTo>
                      <a:pt x="18078" y="8598"/>
                    </a:lnTo>
                    <a:lnTo>
                      <a:pt x="17664" y="7799"/>
                    </a:lnTo>
                    <a:lnTo>
                      <a:pt x="17237" y="7000"/>
                    </a:lnTo>
                    <a:lnTo>
                      <a:pt x="16796" y="6215"/>
                    </a:lnTo>
                    <a:lnTo>
                      <a:pt x="16328" y="5415"/>
                    </a:lnTo>
                    <a:lnTo>
                      <a:pt x="15832" y="4616"/>
                    </a:lnTo>
                    <a:lnTo>
                      <a:pt x="15322" y="3817"/>
                    </a:lnTo>
                    <a:lnTo>
                      <a:pt x="14785" y="3018"/>
                    </a:lnTo>
                    <a:lnTo>
                      <a:pt x="14785" y="3018"/>
                    </a:lnTo>
                    <a:lnTo>
                      <a:pt x="14702" y="2949"/>
                    </a:lnTo>
                    <a:lnTo>
                      <a:pt x="14440" y="2756"/>
                    </a:lnTo>
                    <a:lnTo>
                      <a:pt x="14041" y="2467"/>
                    </a:lnTo>
                    <a:lnTo>
                      <a:pt x="13490" y="2122"/>
                    </a:lnTo>
                    <a:lnTo>
                      <a:pt x="13173" y="1930"/>
                    </a:lnTo>
                    <a:lnTo>
                      <a:pt x="12814" y="1723"/>
                    </a:lnTo>
                    <a:lnTo>
                      <a:pt x="12442" y="1516"/>
                    </a:lnTo>
                    <a:lnTo>
                      <a:pt x="12029" y="1309"/>
                    </a:lnTo>
                    <a:lnTo>
                      <a:pt x="11602" y="1117"/>
                    </a:lnTo>
                    <a:lnTo>
                      <a:pt x="11147" y="924"/>
                    </a:lnTo>
                    <a:lnTo>
                      <a:pt x="10665" y="731"/>
                    </a:lnTo>
                    <a:lnTo>
                      <a:pt x="10169" y="565"/>
                    </a:lnTo>
                    <a:lnTo>
                      <a:pt x="9659" y="414"/>
                    </a:lnTo>
                    <a:lnTo>
                      <a:pt x="9122" y="276"/>
                    </a:lnTo>
                    <a:lnTo>
                      <a:pt x="8571" y="166"/>
                    </a:lnTo>
                    <a:lnTo>
                      <a:pt x="8006" y="83"/>
                    </a:lnTo>
                    <a:lnTo>
                      <a:pt x="7730" y="56"/>
                    </a:lnTo>
                    <a:lnTo>
                      <a:pt x="7441" y="28"/>
                    </a:lnTo>
                    <a:lnTo>
                      <a:pt x="7151" y="14"/>
                    </a:lnTo>
                    <a:lnTo>
                      <a:pt x="6848" y="1"/>
                    </a:lnTo>
                    <a:lnTo>
                      <a:pt x="6559" y="14"/>
                    </a:lnTo>
                    <a:lnTo>
                      <a:pt x="6256" y="28"/>
                    </a:lnTo>
                    <a:lnTo>
                      <a:pt x="5953" y="42"/>
                    </a:lnTo>
                    <a:lnTo>
                      <a:pt x="5663" y="83"/>
                    </a:lnTo>
                    <a:lnTo>
                      <a:pt x="5360" y="125"/>
                    </a:lnTo>
                    <a:lnTo>
                      <a:pt x="5057" y="180"/>
                    </a:lnTo>
                    <a:lnTo>
                      <a:pt x="4740" y="249"/>
                    </a:lnTo>
                    <a:lnTo>
                      <a:pt x="4437" y="317"/>
                    </a:lnTo>
                    <a:lnTo>
                      <a:pt x="4134" y="414"/>
                    </a:lnTo>
                    <a:lnTo>
                      <a:pt x="3831" y="524"/>
                    </a:lnTo>
                    <a:lnTo>
                      <a:pt x="3514" y="634"/>
                    </a:lnTo>
                    <a:lnTo>
                      <a:pt x="3211" y="772"/>
                    </a:lnTo>
                    <a:lnTo>
                      <a:pt x="2908" y="924"/>
                    </a:lnTo>
                    <a:lnTo>
                      <a:pt x="2605" y="1075"/>
                    </a:lnTo>
                    <a:lnTo>
                      <a:pt x="2288" y="1254"/>
                    </a:lnTo>
                    <a:lnTo>
                      <a:pt x="1985" y="1447"/>
                    </a:lnTo>
                    <a:lnTo>
                      <a:pt x="1681" y="1654"/>
                    </a:lnTo>
                    <a:lnTo>
                      <a:pt x="1378" y="1874"/>
                    </a:lnTo>
                    <a:lnTo>
                      <a:pt x="1075" y="2122"/>
                    </a:lnTo>
                    <a:lnTo>
                      <a:pt x="786" y="2370"/>
                    </a:lnTo>
                    <a:lnTo>
                      <a:pt x="1" y="9136"/>
                    </a:lnTo>
                    <a:lnTo>
                      <a:pt x="2398" y="10059"/>
                    </a:lnTo>
                    <a:lnTo>
                      <a:pt x="2398" y="10059"/>
                    </a:lnTo>
                    <a:lnTo>
                      <a:pt x="2398" y="10334"/>
                    </a:lnTo>
                    <a:lnTo>
                      <a:pt x="2412" y="10651"/>
                    </a:lnTo>
                    <a:lnTo>
                      <a:pt x="2426" y="11078"/>
                    </a:lnTo>
                    <a:lnTo>
                      <a:pt x="2481" y="11629"/>
                    </a:lnTo>
                    <a:lnTo>
                      <a:pt x="2563" y="12263"/>
                    </a:lnTo>
                    <a:lnTo>
                      <a:pt x="2701" y="12993"/>
                    </a:lnTo>
                    <a:lnTo>
                      <a:pt x="2784" y="13379"/>
                    </a:lnTo>
                    <a:lnTo>
                      <a:pt x="2880" y="13806"/>
                    </a:lnTo>
                    <a:lnTo>
                      <a:pt x="2990" y="14234"/>
                    </a:lnTo>
                    <a:lnTo>
                      <a:pt x="3114" y="14674"/>
                    </a:lnTo>
                    <a:lnTo>
                      <a:pt x="3252" y="15143"/>
                    </a:lnTo>
                    <a:lnTo>
                      <a:pt x="3418" y="15625"/>
                    </a:lnTo>
                    <a:lnTo>
                      <a:pt x="3583" y="16121"/>
                    </a:lnTo>
                    <a:lnTo>
                      <a:pt x="3790" y="16631"/>
                    </a:lnTo>
                    <a:lnTo>
                      <a:pt x="4010" y="17155"/>
                    </a:lnTo>
                    <a:lnTo>
                      <a:pt x="4244" y="17678"/>
                    </a:lnTo>
                    <a:lnTo>
                      <a:pt x="4506" y="18215"/>
                    </a:lnTo>
                    <a:lnTo>
                      <a:pt x="4795" y="18767"/>
                    </a:lnTo>
                    <a:lnTo>
                      <a:pt x="5099" y="19332"/>
                    </a:lnTo>
                    <a:lnTo>
                      <a:pt x="5443" y="19896"/>
                    </a:lnTo>
                    <a:lnTo>
                      <a:pt x="5801" y="20461"/>
                    </a:lnTo>
                    <a:lnTo>
                      <a:pt x="6187" y="21040"/>
                    </a:lnTo>
                    <a:lnTo>
                      <a:pt x="6600" y="21619"/>
                    </a:lnTo>
                    <a:lnTo>
                      <a:pt x="7055" y="22197"/>
                    </a:lnTo>
                    <a:lnTo>
                      <a:pt x="7055" y="22197"/>
                    </a:lnTo>
                    <a:lnTo>
                      <a:pt x="7055" y="22294"/>
                    </a:lnTo>
                    <a:lnTo>
                      <a:pt x="7055" y="22556"/>
                    </a:lnTo>
                    <a:lnTo>
                      <a:pt x="7069" y="22735"/>
                    </a:lnTo>
                    <a:lnTo>
                      <a:pt x="7083" y="22941"/>
                    </a:lnTo>
                    <a:lnTo>
                      <a:pt x="7124" y="23176"/>
                    </a:lnTo>
                    <a:lnTo>
                      <a:pt x="7193" y="23410"/>
                    </a:lnTo>
                    <a:lnTo>
                      <a:pt x="7276" y="23672"/>
                    </a:lnTo>
                    <a:lnTo>
                      <a:pt x="7372" y="23933"/>
                    </a:lnTo>
                    <a:lnTo>
                      <a:pt x="7510" y="24195"/>
                    </a:lnTo>
                    <a:lnTo>
                      <a:pt x="7592" y="24333"/>
                    </a:lnTo>
                    <a:lnTo>
                      <a:pt x="7689" y="24457"/>
                    </a:lnTo>
                    <a:lnTo>
                      <a:pt x="7785" y="24595"/>
                    </a:lnTo>
                    <a:lnTo>
                      <a:pt x="7896" y="24719"/>
                    </a:lnTo>
                    <a:lnTo>
                      <a:pt x="8006" y="24829"/>
                    </a:lnTo>
                    <a:lnTo>
                      <a:pt x="8130" y="24953"/>
                    </a:lnTo>
                    <a:lnTo>
                      <a:pt x="8268" y="25063"/>
                    </a:lnTo>
                    <a:lnTo>
                      <a:pt x="8419" y="25174"/>
                    </a:lnTo>
                    <a:lnTo>
                      <a:pt x="8584" y="25270"/>
                    </a:lnTo>
                    <a:lnTo>
                      <a:pt x="8764" y="25366"/>
                    </a:lnTo>
                    <a:lnTo>
                      <a:pt x="8764" y="25366"/>
                    </a:lnTo>
                    <a:lnTo>
                      <a:pt x="8791" y="25504"/>
                    </a:lnTo>
                    <a:lnTo>
                      <a:pt x="8832" y="25656"/>
                    </a:lnTo>
                    <a:lnTo>
                      <a:pt x="8888" y="25876"/>
                    </a:lnTo>
                    <a:lnTo>
                      <a:pt x="8929" y="26152"/>
                    </a:lnTo>
                    <a:lnTo>
                      <a:pt x="8970" y="26482"/>
                    </a:lnTo>
                    <a:lnTo>
                      <a:pt x="8998" y="26854"/>
                    </a:lnTo>
                    <a:lnTo>
                      <a:pt x="8998" y="27282"/>
                    </a:lnTo>
                    <a:lnTo>
                      <a:pt x="8984" y="27750"/>
                    </a:lnTo>
                    <a:lnTo>
                      <a:pt x="8943" y="28260"/>
                    </a:lnTo>
                    <a:lnTo>
                      <a:pt x="8901" y="28535"/>
                    </a:lnTo>
                    <a:lnTo>
                      <a:pt x="8860" y="28811"/>
                    </a:lnTo>
                    <a:lnTo>
                      <a:pt x="8805" y="29100"/>
                    </a:lnTo>
                    <a:lnTo>
                      <a:pt x="8736" y="29390"/>
                    </a:lnTo>
                    <a:lnTo>
                      <a:pt x="8653" y="29693"/>
                    </a:lnTo>
                    <a:lnTo>
                      <a:pt x="8571" y="30010"/>
                    </a:lnTo>
                    <a:lnTo>
                      <a:pt x="8460" y="30327"/>
                    </a:lnTo>
                    <a:lnTo>
                      <a:pt x="8336" y="30657"/>
                    </a:lnTo>
                    <a:lnTo>
                      <a:pt x="8199" y="30988"/>
                    </a:lnTo>
                    <a:lnTo>
                      <a:pt x="8061" y="31332"/>
                    </a:lnTo>
                    <a:lnTo>
                      <a:pt x="7896" y="31677"/>
                    </a:lnTo>
                    <a:lnTo>
                      <a:pt x="7703" y="32021"/>
                    </a:lnTo>
                    <a:lnTo>
                      <a:pt x="6270" y="33289"/>
                    </a:lnTo>
                    <a:lnTo>
                      <a:pt x="6270" y="33289"/>
                    </a:lnTo>
                    <a:lnTo>
                      <a:pt x="6215" y="33303"/>
                    </a:lnTo>
                    <a:lnTo>
                      <a:pt x="6077" y="33372"/>
                    </a:lnTo>
                    <a:lnTo>
                      <a:pt x="5994" y="33413"/>
                    </a:lnTo>
                    <a:lnTo>
                      <a:pt x="5898" y="33482"/>
                    </a:lnTo>
                    <a:lnTo>
                      <a:pt x="5815" y="33551"/>
                    </a:lnTo>
                    <a:lnTo>
                      <a:pt x="5732" y="33633"/>
                    </a:lnTo>
                    <a:lnTo>
                      <a:pt x="5663" y="33730"/>
                    </a:lnTo>
                    <a:lnTo>
                      <a:pt x="5622" y="33840"/>
                    </a:lnTo>
                    <a:lnTo>
                      <a:pt x="5595" y="33978"/>
                    </a:lnTo>
                    <a:lnTo>
                      <a:pt x="5595" y="34116"/>
                    </a:lnTo>
                    <a:lnTo>
                      <a:pt x="5622" y="34267"/>
                    </a:lnTo>
                    <a:lnTo>
                      <a:pt x="5691" y="34433"/>
                    </a:lnTo>
                    <a:lnTo>
                      <a:pt x="5815" y="34625"/>
                    </a:lnTo>
                    <a:lnTo>
                      <a:pt x="5980" y="34818"/>
                    </a:lnTo>
                    <a:lnTo>
                      <a:pt x="5980" y="34818"/>
                    </a:lnTo>
                    <a:lnTo>
                      <a:pt x="6421" y="35039"/>
                    </a:lnTo>
                    <a:lnTo>
                      <a:pt x="6931" y="35273"/>
                    </a:lnTo>
                    <a:lnTo>
                      <a:pt x="7620" y="35576"/>
                    </a:lnTo>
                    <a:lnTo>
                      <a:pt x="8460" y="35934"/>
                    </a:lnTo>
                    <a:lnTo>
                      <a:pt x="9425" y="36306"/>
                    </a:lnTo>
                    <a:lnTo>
                      <a:pt x="9949" y="36499"/>
                    </a:lnTo>
                    <a:lnTo>
                      <a:pt x="10500" y="36692"/>
                    </a:lnTo>
                    <a:lnTo>
                      <a:pt x="11078" y="36885"/>
                    </a:lnTo>
                    <a:lnTo>
                      <a:pt x="11671" y="37078"/>
                    </a:lnTo>
                    <a:lnTo>
                      <a:pt x="12277" y="37257"/>
                    </a:lnTo>
                    <a:lnTo>
                      <a:pt x="12911" y="37436"/>
                    </a:lnTo>
                    <a:lnTo>
                      <a:pt x="13545" y="37602"/>
                    </a:lnTo>
                    <a:lnTo>
                      <a:pt x="14192" y="37739"/>
                    </a:lnTo>
                    <a:lnTo>
                      <a:pt x="14854" y="37877"/>
                    </a:lnTo>
                    <a:lnTo>
                      <a:pt x="15515" y="37987"/>
                    </a:lnTo>
                    <a:lnTo>
                      <a:pt x="16176" y="38084"/>
                    </a:lnTo>
                    <a:lnTo>
                      <a:pt x="16838" y="38153"/>
                    </a:lnTo>
                    <a:lnTo>
                      <a:pt x="17499" y="38208"/>
                    </a:lnTo>
                    <a:lnTo>
                      <a:pt x="18147" y="38222"/>
                    </a:lnTo>
                    <a:lnTo>
                      <a:pt x="18794" y="38222"/>
                    </a:lnTo>
                    <a:lnTo>
                      <a:pt x="19111" y="38208"/>
                    </a:lnTo>
                    <a:lnTo>
                      <a:pt x="19428" y="38180"/>
                    </a:lnTo>
                    <a:lnTo>
                      <a:pt x="19745" y="38139"/>
                    </a:lnTo>
                    <a:lnTo>
                      <a:pt x="20048" y="38098"/>
                    </a:lnTo>
                    <a:lnTo>
                      <a:pt x="20351" y="38056"/>
                    </a:lnTo>
                    <a:lnTo>
                      <a:pt x="20654" y="37987"/>
                    </a:lnTo>
                    <a:lnTo>
                      <a:pt x="20957" y="37918"/>
                    </a:lnTo>
                    <a:lnTo>
                      <a:pt x="21247" y="37850"/>
                    </a:lnTo>
                    <a:lnTo>
                      <a:pt x="21536" y="37753"/>
                    </a:lnTo>
                    <a:lnTo>
                      <a:pt x="21812" y="376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029;p24">
                <a:extLst>
                  <a:ext uri="{FF2B5EF4-FFF2-40B4-BE49-F238E27FC236}">
                    <a16:creationId xmlns:a16="http://schemas.microsoft.com/office/drawing/2014/main" id="{5E76DB72-BF70-2FD2-CA3D-3DA69FAE1494}"/>
                  </a:ext>
                </a:extLst>
              </p:cNvPr>
              <p:cNvSpPr/>
              <p:nvPr/>
            </p:nvSpPr>
            <p:spPr>
              <a:xfrm flipH="1">
                <a:off x="3556819" y="2720780"/>
                <a:ext cx="299463" cy="396555"/>
              </a:xfrm>
              <a:custGeom>
                <a:avLst/>
                <a:gdLst/>
                <a:ahLst/>
                <a:cxnLst/>
                <a:rect l="l" t="t" r="r" b="b"/>
                <a:pathLst>
                  <a:path w="14703" h="19470" extrusionOk="0">
                    <a:moveTo>
                      <a:pt x="14702" y="1"/>
                    </a:moveTo>
                    <a:lnTo>
                      <a:pt x="14564" y="139"/>
                    </a:lnTo>
                    <a:lnTo>
                      <a:pt x="14413" y="290"/>
                    </a:lnTo>
                    <a:lnTo>
                      <a:pt x="14275" y="456"/>
                    </a:lnTo>
                    <a:lnTo>
                      <a:pt x="14124" y="648"/>
                    </a:lnTo>
                    <a:lnTo>
                      <a:pt x="13834" y="1048"/>
                    </a:lnTo>
                    <a:lnTo>
                      <a:pt x="13545" y="1489"/>
                    </a:lnTo>
                    <a:lnTo>
                      <a:pt x="13269" y="1957"/>
                    </a:lnTo>
                    <a:lnTo>
                      <a:pt x="13007" y="2440"/>
                    </a:lnTo>
                    <a:lnTo>
                      <a:pt x="12746" y="2922"/>
                    </a:lnTo>
                    <a:lnTo>
                      <a:pt x="12511" y="3404"/>
                    </a:lnTo>
                    <a:lnTo>
                      <a:pt x="12098" y="4313"/>
                    </a:lnTo>
                    <a:lnTo>
                      <a:pt x="11767" y="5085"/>
                    </a:lnTo>
                    <a:lnTo>
                      <a:pt x="11561" y="5595"/>
                    </a:lnTo>
                    <a:lnTo>
                      <a:pt x="11478" y="5788"/>
                    </a:lnTo>
                    <a:lnTo>
                      <a:pt x="11354" y="6435"/>
                    </a:lnTo>
                    <a:lnTo>
                      <a:pt x="11216" y="7055"/>
                    </a:lnTo>
                    <a:lnTo>
                      <a:pt x="11065" y="7662"/>
                    </a:lnTo>
                    <a:lnTo>
                      <a:pt x="10913" y="8254"/>
                    </a:lnTo>
                    <a:lnTo>
                      <a:pt x="10734" y="8819"/>
                    </a:lnTo>
                    <a:lnTo>
                      <a:pt x="10569" y="9370"/>
                    </a:lnTo>
                    <a:lnTo>
                      <a:pt x="10390" y="9907"/>
                    </a:lnTo>
                    <a:lnTo>
                      <a:pt x="10197" y="10417"/>
                    </a:lnTo>
                    <a:lnTo>
                      <a:pt x="10004" y="10927"/>
                    </a:lnTo>
                    <a:lnTo>
                      <a:pt x="9811" y="11396"/>
                    </a:lnTo>
                    <a:lnTo>
                      <a:pt x="9618" y="11864"/>
                    </a:lnTo>
                    <a:lnTo>
                      <a:pt x="9425" y="12305"/>
                    </a:lnTo>
                    <a:lnTo>
                      <a:pt x="9026" y="13118"/>
                    </a:lnTo>
                    <a:lnTo>
                      <a:pt x="8640" y="13862"/>
                    </a:lnTo>
                    <a:lnTo>
                      <a:pt x="8268" y="14523"/>
                    </a:lnTo>
                    <a:lnTo>
                      <a:pt x="7909" y="15102"/>
                    </a:lnTo>
                    <a:lnTo>
                      <a:pt x="7593" y="15598"/>
                    </a:lnTo>
                    <a:lnTo>
                      <a:pt x="7317" y="16011"/>
                    </a:lnTo>
                    <a:lnTo>
                      <a:pt x="7083" y="16328"/>
                    </a:lnTo>
                    <a:lnTo>
                      <a:pt x="6917" y="16562"/>
                    </a:lnTo>
                    <a:lnTo>
                      <a:pt x="6766" y="16742"/>
                    </a:lnTo>
                    <a:lnTo>
                      <a:pt x="6353" y="16824"/>
                    </a:lnTo>
                    <a:lnTo>
                      <a:pt x="5939" y="16879"/>
                    </a:lnTo>
                    <a:lnTo>
                      <a:pt x="5526" y="16934"/>
                    </a:lnTo>
                    <a:lnTo>
                      <a:pt x="5099" y="16962"/>
                    </a:lnTo>
                    <a:lnTo>
                      <a:pt x="4672" y="16990"/>
                    </a:lnTo>
                    <a:lnTo>
                      <a:pt x="4231" y="17003"/>
                    </a:lnTo>
                    <a:lnTo>
                      <a:pt x="3363" y="17003"/>
                    </a:lnTo>
                    <a:lnTo>
                      <a:pt x="2935" y="16976"/>
                    </a:lnTo>
                    <a:lnTo>
                      <a:pt x="2495" y="16948"/>
                    </a:lnTo>
                    <a:lnTo>
                      <a:pt x="1640" y="16879"/>
                    </a:lnTo>
                    <a:lnTo>
                      <a:pt x="814" y="16783"/>
                    </a:lnTo>
                    <a:lnTo>
                      <a:pt x="1" y="16659"/>
                    </a:lnTo>
                    <a:lnTo>
                      <a:pt x="1" y="17982"/>
                    </a:lnTo>
                    <a:lnTo>
                      <a:pt x="6752" y="19470"/>
                    </a:lnTo>
                    <a:lnTo>
                      <a:pt x="7207" y="19070"/>
                    </a:lnTo>
                    <a:lnTo>
                      <a:pt x="7648" y="18657"/>
                    </a:lnTo>
                    <a:lnTo>
                      <a:pt x="8089" y="18202"/>
                    </a:lnTo>
                    <a:lnTo>
                      <a:pt x="8502" y="17747"/>
                    </a:lnTo>
                    <a:lnTo>
                      <a:pt x="8902" y="17265"/>
                    </a:lnTo>
                    <a:lnTo>
                      <a:pt x="9301" y="16769"/>
                    </a:lnTo>
                    <a:lnTo>
                      <a:pt x="9673" y="16259"/>
                    </a:lnTo>
                    <a:lnTo>
                      <a:pt x="10045" y="15736"/>
                    </a:lnTo>
                    <a:lnTo>
                      <a:pt x="10403" y="15212"/>
                    </a:lnTo>
                    <a:lnTo>
                      <a:pt x="10734" y="14675"/>
                    </a:lnTo>
                    <a:lnTo>
                      <a:pt x="11065" y="14137"/>
                    </a:lnTo>
                    <a:lnTo>
                      <a:pt x="11382" y="13600"/>
                    </a:lnTo>
                    <a:lnTo>
                      <a:pt x="11685" y="13076"/>
                    </a:lnTo>
                    <a:lnTo>
                      <a:pt x="11974" y="12539"/>
                    </a:lnTo>
                    <a:lnTo>
                      <a:pt x="12236" y="12016"/>
                    </a:lnTo>
                    <a:lnTo>
                      <a:pt x="12498" y="11506"/>
                    </a:lnTo>
                    <a:lnTo>
                      <a:pt x="12966" y="10514"/>
                    </a:lnTo>
                    <a:lnTo>
                      <a:pt x="13379" y="9591"/>
                    </a:lnTo>
                    <a:lnTo>
                      <a:pt x="13738" y="8750"/>
                    </a:lnTo>
                    <a:lnTo>
                      <a:pt x="14027" y="8020"/>
                    </a:lnTo>
                    <a:lnTo>
                      <a:pt x="14261" y="7427"/>
                    </a:lnTo>
                    <a:lnTo>
                      <a:pt x="14427" y="6973"/>
                    </a:lnTo>
                    <a:lnTo>
                      <a:pt x="14551" y="6587"/>
                    </a:lnTo>
                    <a:lnTo>
                      <a:pt x="147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030;p24">
                <a:extLst>
                  <a:ext uri="{FF2B5EF4-FFF2-40B4-BE49-F238E27FC236}">
                    <a16:creationId xmlns:a16="http://schemas.microsoft.com/office/drawing/2014/main" id="{17FC316D-64EE-26D0-2B2A-8C45606FC0F7}"/>
                  </a:ext>
                </a:extLst>
              </p:cNvPr>
              <p:cNvSpPr/>
              <p:nvPr/>
            </p:nvSpPr>
            <p:spPr>
              <a:xfrm flipH="1">
                <a:off x="3747663" y="2613015"/>
                <a:ext cx="897188" cy="347449"/>
              </a:xfrm>
              <a:custGeom>
                <a:avLst/>
                <a:gdLst/>
                <a:ahLst/>
                <a:cxnLst/>
                <a:rect l="l" t="t" r="r" b="b"/>
                <a:pathLst>
                  <a:path w="44050" h="17059" extrusionOk="0">
                    <a:moveTo>
                      <a:pt x="0" y="1"/>
                    </a:moveTo>
                    <a:lnTo>
                      <a:pt x="0" y="17059"/>
                    </a:lnTo>
                    <a:lnTo>
                      <a:pt x="44050" y="17059"/>
                    </a:lnTo>
                    <a:lnTo>
                      <a:pt x="44050" y="1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031;p24">
                <a:extLst>
                  <a:ext uri="{FF2B5EF4-FFF2-40B4-BE49-F238E27FC236}">
                    <a16:creationId xmlns:a16="http://schemas.microsoft.com/office/drawing/2014/main" id="{4661CEF3-7F53-8D7A-2EBD-358A16D6B4CB}"/>
                  </a:ext>
                </a:extLst>
              </p:cNvPr>
              <p:cNvSpPr/>
              <p:nvPr/>
            </p:nvSpPr>
            <p:spPr>
              <a:xfrm flipH="1">
                <a:off x="3747663" y="2613015"/>
                <a:ext cx="897188" cy="347449"/>
              </a:xfrm>
              <a:custGeom>
                <a:avLst/>
                <a:gdLst/>
                <a:ahLst/>
                <a:cxnLst/>
                <a:rect l="l" t="t" r="r" b="b"/>
                <a:pathLst>
                  <a:path w="44050" h="17059" fill="none" extrusionOk="0">
                    <a:moveTo>
                      <a:pt x="44050" y="17059"/>
                    </a:moveTo>
                    <a:lnTo>
                      <a:pt x="0" y="17059"/>
                    </a:lnTo>
                    <a:lnTo>
                      <a:pt x="0" y="1"/>
                    </a:lnTo>
                    <a:lnTo>
                      <a:pt x="44050" y="1"/>
                    </a:lnTo>
                    <a:lnTo>
                      <a:pt x="44050" y="17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032;p24">
                <a:extLst>
                  <a:ext uri="{FF2B5EF4-FFF2-40B4-BE49-F238E27FC236}">
                    <a16:creationId xmlns:a16="http://schemas.microsoft.com/office/drawing/2014/main" id="{80B838F2-9B3E-D8F6-008F-8E1BB7BFE609}"/>
                  </a:ext>
                </a:extLst>
              </p:cNvPr>
              <p:cNvSpPr/>
              <p:nvPr/>
            </p:nvSpPr>
            <p:spPr>
              <a:xfrm flipH="1">
                <a:off x="3959526" y="2989346"/>
                <a:ext cx="41550" cy="15459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759" extrusionOk="0">
                    <a:moveTo>
                      <a:pt x="0" y="1"/>
                    </a:moveTo>
                    <a:lnTo>
                      <a:pt x="510" y="207"/>
                    </a:lnTo>
                    <a:lnTo>
                      <a:pt x="1006" y="400"/>
                    </a:lnTo>
                    <a:lnTo>
                      <a:pt x="1516" y="593"/>
                    </a:lnTo>
                    <a:lnTo>
                      <a:pt x="2025" y="759"/>
                    </a:lnTo>
                    <a:lnTo>
                      <a:pt x="2039" y="759"/>
                    </a:lnTo>
                    <a:lnTo>
                      <a:pt x="1543" y="593"/>
                    </a:lnTo>
                    <a:lnTo>
                      <a:pt x="1033" y="400"/>
                    </a:lnTo>
                    <a:lnTo>
                      <a:pt x="524" y="20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DAB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033;p24">
                <a:extLst>
                  <a:ext uri="{FF2B5EF4-FFF2-40B4-BE49-F238E27FC236}">
                    <a16:creationId xmlns:a16="http://schemas.microsoft.com/office/drawing/2014/main" id="{52CCC6A0-FF91-5C60-8FBC-03B50E53AC86}"/>
                  </a:ext>
                </a:extLst>
              </p:cNvPr>
              <p:cNvSpPr/>
              <p:nvPr/>
            </p:nvSpPr>
            <p:spPr>
              <a:xfrm flipH="1">
                <a:off x="3959526" y="2989346"/>
                <a:ext cx="41550" cy="15459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759" fill="none" extrusionOk="0">
                    <a:moveTo>
                      <a:pt x="28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510" y="207"/>
                    </a:lnTo>
                    <a:lnTo>
                      <a:pt x="1006" y="400"/>
                    </a:lnTo>
                    <a:lnTo>
                      <a:pt x="1516" y="593"/>
                    </a:lnTo>
                    <a:lnTo>
                      <a:pt x="2025" y="759"/>
                    </a:lnTo>
                    <a:lnTo>
                      <a:pt x="2039" y="759"/>
                    </a:lnTo>
                    <a:lnTo>
                      <a:pt x="2039" y="759"/>
                    </a:lnTo>
                    <a:lnTo>
                      <a:pt x="1543" y="593"/>
                    </a:lnTo>
                    <a:lnTo>
                      <a:pt x="1033" y="400"/>
                    </a:lnTo>
                    <a:lnTo>
                      <a:pt x="524" y="207"/>
                    </a:lnTo>
                    <a:lnTo>
                      <a:pt x="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034;p24">
                <a:extLst>
                  <a:ext uri="{FF2B5EF4-FFF2-40B4-BE49-F238E27FC236}">
                    <a16:creationId xmlns:a16="http://schemas.microsoft.com/office/drawing/2014/main" id="{43D27A10-EEA8-D7A4-3302-C489B14FB4F4}"/>
                  </a:ext>
                </a:extLst>
              </p:cNvPr>
              <p:cNvSpPr/>
              <p:nvPr/>
            </p:nvSpPr>
            <p:spPr>
              <a:xfrm flipH="1">
                <a:off x="3445409" y="2676440"/>
                <a:ext cx="56438" cy="11528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566" extrusionOk="0">
                    <a:moveTo>
                      <a:pt x="2577" y="1"/>
                    </a:moveTo>
                    <a:lnTo>
                      <a:pt x="2260" y="28"/>
                    </a:lnTo>
                    <a:lnTo>
                      <a:pt x="1944" y="70"/>
                    </a:lnTo>
                    <a:lnTo>
                      <a:pt x="1627" y="111"/>
                    </a:lnTo>
                    <a:lnTo>
                      <a:pt x="1296" y="180"/>
                    </a:lnTo>
                    <a:lnTo>
                      <a:pt x="979" y="249"/>
                    </a:lnTo>
                    <a:lnTo>
                      <a:pt x="648" y="345"/>
                    </a:lnTo>
                    <a:lnTo>
                      <a:pt x="331" y="456"/>
                    </a:lnTo>
                    <a:lnTo>
                      <a:pt x="1" y="566"/>
                    </a:lnTo>
                    <a:lnTo>
                      <a:pt x="1379" y="566"/>
                    </a:lnTo>
                    <a:lnTo>
                      <a:pt x="1682" y="469"/>
                    </a:lnTo>
                    <a:lnTo>
                      <a:pt x="2026" y="387"/>
                    </a:lnTo>
                    <a:lnTo>
                      <a:pt x="2384" y="332"/>
                    </a:lnTo>
                    <a:lnTo>
                      <a:pt x="2770" y="304"/>
                    </a:lnTo>
                    <a:lnTo>
                      <a:pt x="2688" y="139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rgbClr val="FF7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035;p24">
                <a:extLst>
                  <a:ext uri="{FF2B5EF4-FFF2-40B4-BE49-F238E27FC236}">
                    <a16:creationId xmlns:a16="http://schemas.microsoft.com/office/drawing/2014/main" id="{55A58E22-78D7-6A77-8464-E2ABEBC37496}"/>
                  </a:ext>
                </a:extLst>
              </p:cNvPr>
              <p:cNvSpPr/>
              <p:nvPr/>
            </p:nvSpPr>
            <p:spPr>
              <a:xfrm flipH="1">
                <a:off x="3445409" y="2676440"/>
                <a:ext cx="56438" cy="11528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566" fill="none" extrusionOk="0">
                    <a:moveTo>
                      <a:pt x="2577" y="1"/>
                    </a:moveTo>
                    <a:lnTo>
                      <a:pt x="2577" y="1"/>
                    </a:lnTo>
                    <a:lnTo>
                      <a:pt x="2260" y="28"/>
                    </a:lnTo>
                    <a:lnTo>
                      <a:pt x="1944" y="70"/>
                    </a:lnTo>
                    <a:lnTo>
                      <a:pt x="1627" y="111"/>
                    </a:lnTo>
                    <a:lnTo>
                      <a:pt x="1296" y="180"/>
                    </a:lnTo>
                    <a:lnTo>
                      <a:pt x="979" y="249"/>
                    </a:lnTo>
                    <a:lnTo>
                      <a:pt x="648" y="345"/>
                    </a:lnTo>
                    <a:lnTo>
                      <a:pt x="331" y="456"/>
                    </a:lnTo>
                    <a:lnTo>
                      <a:pt x="1" y="566"/>
                    </a:lnTo>
                    <a:lnTo>
                      <a:pt x="1379" y="566"/>
                    </a:lnTo>
                    <a:lnTo>
                      <a:pt x="1379" y="566"/>
                    </a:lnTo>
                    <a:lnTo>
                      <a:pt x="1682" y="469"/>
                    </a:lnTo>
                    <a:lnTo>
                      <a:pt x="2026" y="387"/>
                    </a:lnTo>
                    <a:lnTo>
                      <a:pt x="2384" y="332"/>
                    </a:lnTo>
                    <a:lnTo>
                      <a:pt x="2770" y="304"/>
                    </a:lnTo>
                    <a:lnTo>
                      <a:pt x="2770" y="304"/>
                    </a:lnTo>
                    <a:lnTo>
                      <a:pt x="2688" y="139"/>
                    </a:lnTo>
                    <a:lnTo>
                      <a:pt x="257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036;p24">
                <a:extLst>
                  <a:ext uri="{FF2B5EF4-FFF2-40B4-BE49-F238E27FC236}">
                    <a16:creationId xmlns:a16="http://schemas.microsoft.com/office/drawing/2014/main" id="{4EA16313-A5F6-B8E3-974C-48B8630F7441}"/>
                  </a:ext>
                </a:extLst>
              </p:cNvPr>
              <p:cNvSpPr/>
              <p:nvPr/>
            </p:nvSpPr>
            <p:spPr>
              <a:xfrm flipH="1">
                <a:off x="3687599" y="2300395"/>
                <a:ext cx="349975" cy="285715"/>
              </a:xfrm>
              <a:custGeom>
                <a:avLst/>
                <a:gdLst/>
                <a:ahLst/>
                <a:cxnLst/>
                <a:rect l="l" t="t" r="r" b="b"/>
                <a:pathLst>
                  <a:path w="17183" h="14028" extrusionOk="0">
                    <a:moveTo>
                      <a:pt x="15" y="1"/>
                    </a:moveTo>
                    <a:lnTo>
                      <a:pt x="1" y="14013"/>
                    </a:lnTo>
                    <a:lnTo>
                      <a:pt x="17169" y="14027"/>
                    </a:lnTo>
                    <a:lnTo>
                      <a:pt x="17182" y="29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037;p24">
                <a:extLst>
                  <a:ext uri="{FF2B5EF4-FFF2-40B4-BE49-F238E27FC236}">
                    <a16:creationId xmlns:a16="http://schemas.microsoft.com/office/drawing/2014/main" id="{D9E3D57A-A50D-77FB-B3F6-10D0ACCB7338}"/>
                  </a:ext>
                </a:extLst>
              </p:cNvPr>
              <p:cNvSpPr/>
              <p:nvPr/>
            </p:nvSpPr>
            <p:spPr>
              <a:xfrm flipH="1">
                <a:off x="3687599" y="2300395"/>
                <a:ext cx="349975" cy="285715"/>
              </a:xfrm>
              <a:custGeom>
                <a:avLst/>
                <a:gdLst/>
                <a:ahLst/>
                <a:cxnLst/>
                <a:rect l="l" t="t" r="r" b="b"/>
                <a:pathLst>
                  <a:path w="17183" h="14028" fill="none" extrusionOk="0">
                    <a:moveTo>
                      <a:pt x="1" y="14013"/>
                    </a:moveTo>
                    <a:lnTo>
                      <a:pt x="17169" y="14027"/>
                    </a:lnTo>
                    <a:lnTo>
                      <a:pt x="17182" y="29"/>
                    </a:lnTo>
                    <a:lnTo>
                      <a:pt x="15" y="1"/>
                    </a:lnTo>
                    <a:lnTo>
                      <a:pt x="1" y="140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038;p24">
                <a:extLst>
                  <a:ext uri="{FF2B5EF4-FFF2-40B4-BE49-F238E27FC236}">
                    <a16:creationId xmlns:a16="http://schemas.microsoft.com/office/drawing/2014/main" id="{7C347A2D-1529-6E98-64C8-B67E5080B2BF}"/>
                  </a:ext>
                </a:extLst>
              </p:cNvPr>
              <p:cNvSpPr/>
              <p:nvPr/>
            </p:nvSpPr>
            <p:spPr>
              <a:xfrm flipH="1">
                <a:off x="3711735" y="2325100"/>
                <a:ext cx="303109" cy="232108"/>
              </a:xfrm>
              <a:custGeom>
                <a:avLst/>
                <a:gdLst/>
                <a:ahLst/>
                <a:cxnLst/>
                <a:rect l="l" t="t" r="r" b="b"/>
                <a:pathLst>
                  <a:path w="14882" h="11396" extrusionOk="0">
                    <a:moveTo>
                      <a:pt x="676" y="0"/>
                    </a:moveTo>
                    <a:lnTo>
                      <a:pt x="538" y="14"/>
                    </a:lnTo>
                    <a:lnTo>
                      <a:pt x="414" y="56"/>
                    </a:lnTo>
                    <a:lnTo>
                      <a:pt x="304" y="111"/>
                    </a:lnTo>
                    <a:lnTo>
                      <a:pt x="208" y="193"/>
                    </a:lnTo>
                    <a:lnTo>
                      <a:pt x="125" y="290"/>
                    </a:lnTo>
                    <a:lnTo>
                      <a:pt x="70" y="400"/>
                    </a:lnTo>
                    <a:lnTo>
                      <a:pt x="28" y="524"/>
                    </a:lnTo>
                    <a:lnTo>
                      <a:pt x="15" y="662"/>
                    </a:lnTo>
                    <a:lnTo>
                      <a:pt x="1" y="10720"/>
                    </a:lnTo>
                    <a:lnTo>
                      <a:pt x="15" y="10858"/>
                    </a:lnTo>
                    <a:lnTo>
                      <a:pt x="56" y="10982"/>
                    </a:lnTo>
                    <a:lnTo>
                      <a:pt x="111" y="11092"/>
                    </a:lnTo>
                    <a:lnTo>
                      <a:pt x="194" y="11188"/>
                    </a:lnTo>
                    <a:lnTo>
                      <a:pt x="290" y="11271"/>
                    </a:lnTo>
                    <a:lnTo>
                      <a:pt x="400" y="11326"/>
                    </a:lnTo>
                    <a:lnTo>
                      <a:pt x="524" y="11368"/>
                    </a:lnTo>
                    <a:lnTo>
                      <a:pt x="648" y="11381"/>
                    </a:lnTo>
                    <a:lnTo>
                      <a:pt x="662" y="11381"/>
                    </a:lnTo>
                    <a:lnTo>
                      <a:pt x="14220" y="11395"/>
                    </a:lnTo>
                    <a:lnTo>
                      <a:pt x="14358" y="11381"/>
                    </a:lnTo>
                    <a:lnTo>
                      <a:pt x="14482" y="11340"/>
                    </a:lnTo>
                    <a:lnTo>
                      <a:pt x="14592" y="11285"/>
                    </a:lnTo>
                    <a:lnTo>
                      <a:pt x="14689" y="11202"/>
                    </a:lnTo>
                    <a:lnTo>
                      <a:pt x="14771" y="11106"/>
                    </a:lnTo>
                    <a:lnTo>
                      <a:pt x="14826" y="10996"/>
                    </a:lnTo>
                    <a:lnTo>
                      <a:pt x="14868" y="10872"/>
                    </a:lnTo>
                    <a:lnTo>
                      <a:pt x="14882" y="10748"/>
                    </a:lnTo>
                    <a:lnTo>
                      <a:pt x="14882" y="676"/>
                    </a:lnTo>
                    <a:lnTo>
                      <a:pt x="14882" y="538"/>
                    </a:lnTo>
                    <a:lnTo>
                      <a:pt x="14840" y="414"/>
                    </a:lnTo>
                    <a:lnTo>
                      <a:pt x="14785" y="304"/>
                    </a:lnTo>
                    <a:lnTo>
                      <a:pt x="14702" y="207"/>
                    </a:lnTo>
                    <a:lnTo>
                      <a:pt x="14606" y="138"/>
                    </a:lnTo>
                    <a:lnTo>
                      <a:pt x="14496" y="69"/>
                    </a:lnTo>
                    <a:lnTo>
                      <a:pt x="14372" y="28"/>
                    </a:lnTo>
                    <a:lnTo>
                      <a:pt x="14234" y="14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5B5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039;p24">
                <a:extLst>
                  <a:ext uri="{FF2B5EF4-FFF2-40B4-BE49-F238E27FC236}">
                    <a16:creationId xmlns:a16="http://schemas.microsoft.com/office/drawing/2014/main" id="{E61A0488-B67C-4A73-6D91-C13FE686B2D0}"/>
                  </a:ext>
                </a:extLst>
              </p:cNvPr>
              <p:cNvSpPr/>
              <p:nvPr/>
            </p:nvSpPr>
            <p:spPr>
              <a:xfrm flipH="1">
                <a:off x="3711735" y="2325100"/>
                <a:ext cx="303109" cy="232108"/>
              </a:xfrm>
              <a:custGeom>
                <a:avLst/>
                <a:gdLst/>
                <a:ahLst/>
                <a:cxnLst/>
                <a:rect l="l" t="t" r="r" b="b"/>
                <a:pathLst>
                  <a:path w="14882" h="11396" fill="none" extrusionOk="0">
                    <a:moveTo>
                      <a:pt x="676" y="0"/>
                    </a:moveTo>
                    <a:lnTo>
                      <a:pt x="676" y="0"/>
                    </a:lnTo>
                    <a:lnTo>
                      <a:pt x="538" y="14"/>
                    </a:lnTo>
                    <a:lnTo>
                      <a:pt x="414" y="56"/>
                    </a:lnTo>
                    <a:lnTo>
                      <a:pt x="304" y="111"/>
                    </a:lnTo>
                    <a:lnTo>
                      <a:pt x="208" y="193"/>
                    </a:lnTo>
                    <a:lnTo>
                      <a:pt x="125" y="290"/>
                    </a:lnTo>
                    <a:lnTo>
                      <a:pt x="70" y="400"/>
                    </a:lnTo>
                    <a:lnTo>
                      <a:pt x="28" y="524"/>
                    </a:lnTo>
                    <a:lnTo>
                      <a:pt x="15" y="662"/>
                    </a:lnTo>
                    <a:lnTo>
                      <a:pt x="1" y="10720"/>
                    </a:lnTo>
                    <a:lnTo>
                      <a:pt x="1" y="10720"/>
                    </a:lnTo>
                    <a:lnTo>
                      <a:pt x="15" y="10858"/>
                    </a:lnTo>
                    <a:lnTo>
                      <a:pt x="56" y="10982"/>
                    </a:lnTo>
                    <a:lnTo>
                      <a:pt x="111" y="11092"/>
                    </a:lnTo>
                    <a:lnTo>
                      <a:pt x="194" y="11188"/>
                    </a:lnTo>
                    <a:lnTo>
                      <a:pt x="290" y="11271"/>
                    </a:lnTo>
                    <a:lnTo>
                      <a:pt x="400" y="11326"/>
                    </a:lnTo>
                    <a:lnTo>
                      <a:pt x="524" y="11368"/>
                    </a:lnTo>
                    <a:lnTo>
                      <a:pt x="648" y="11381"/>
                    </a:lnTo>
                    <a:lnTo>
                      <a:pt x="648" y="11381"/>
                    </a:lnTo>
                    <a:lnTo>
                      <a:pt x="662" y="11381"/>
                    </a:lnTo>
                    <a:lnTo>
                      <a:pt x="14220" y="11395"/>
                    </a:lnTo>
                    <a:lnTo>
                      <a:pt x="14220" y="11395"/>
                    </a:lnTo>
                    <a:lnTo>
                      <a:pt x="14358" y="11381"/>
                    </a:lnTo>
                    <a:lnTo>
                      <a:pt x="14482" y="11340"/>
                    </a:lnTo>
                    <a:lnTo>
                      <a:pt x="14592" y="11285"/>
                    </a:lnTo>
                    <a:lnTo>
                      <a:pt x="14689" y="11202"/>
                    </a:lnTo>
                    <a:lnTo>
                      <a:pt x="14771" y="11106"/>
                    </a:lnTo>
                    <a:lnTo>
                      <a:pt x="14826" y="10996"/>
                    </a:lnTo>
                    <a:lnTo>
                      <a:pt x="14868" y="10872"/>
                    </a:lnTo>
                    <a:lnTo>
                      <a:pt x="14882" y="10748"/>
                    </a:lnTo>
                    <a:lnTo>
                      <a:pt x="14882" y="676"/>
                    </a:lnTo>
                    <a:lnTo>
                      <a:pt x="14882" y="676"/>
                    </a:lnTo>
                    <a:lnTo>
                      <a:pt x="14882" y="538"/>
                    </a:lnTo>
                    <a:lnTo>
                      <a:pt x="14840" y="414"/>
                    </a:lnTo>
                    <a:lnTo>
                      <a:pt x="14785" y="304"/>
                    </a:lnTo>
                    <a:lnTo>
                      <a:pt x="14702" y="207"/>
                    </a:lnTo>
                    <a:lnTo>
                      <a:pt x="14606" y="138"/>
                    </a:lnTo>
                    <a:lnTo>
                      <a:pt x="14496" y="69"/>
                    </a:lnTo>
                    <a:lnTo>
                      <a:pt x="14372" y="28"/>
                    </a:lnTo>
                    <a:lnTo>
                      <a:pt x="14234" y="14"/>
                    </a:lnTo>
                    <a:lnTo>
                      <a:pt x="6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040;p24">
                <a:extLst>
                  <a:ext uri="{FF2B5EF4-FFF2-40B4-BE49-F238E27FC236}">
                    <a16:creationId xmlns:a16="http://schemas.microsoft.com/office/drawing/2014/main" id="{47CDFF01-7882-B88C-C47F-F68B614C28FF}"/>
                  </a:ext>
                </a:extLst>
              </p:cNvPr>
              <p:cNvSpPr/>
              <p:nvPr/>
            </p:nvSpPr>
            <p:spPr>
              <a:xfrm flipH="1">
                <a:off x="3725483" y="2513398"/>
                <a:ext cx="24156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14" y="1"/>
                    </a:moveTo>
                    <a:lnTo>
                      <a:pt x="0" y="1186"/>
                    </a:lnTo>
                    <a:lnTo>
                      <a:pt x="1185" y="1186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041;p24">
                <a:extLst>
                  <a:ext uri="{FF2B5EF4-FFF2-40B4-BE49-F238E27FC236}">
                    <a16:creationId xmlns:a16="http://schemas.microsoft.com/office/drawing/2014/main" id="{CB83CAC5-9EF8-456A-6E8B-E1B8CFB211C8}"/>
                  </a:ext>
                </a:extLst>
              </p:cNvPr>
              <p:cNvSpPr/>
              <p:nvPr/>
            </p:nvSpPr>
            <p:spPr>
              <a:xfrm flipH="1">
                <a:off x="3739801" y="2354002"/>
                <a:ext cx="163897" cy="164182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8061" extrusionOk="0">
                    <a:moveTo>
                      <a:pt x="4037" y="1"/>
                    </a:moveTo>
                    <a:lnTo>
                      <a:pt x="3831" y="14"/>
                    </a:lnTo>
                    <a:lnTo>
                      <a:pt x="3624" y="28"/>
                    </a:lnTo>
                    <a:lnTo>
                      <a:pt x="3417" y="56"/>
                    </a:lnTo>
                    <a:lnTo>
                      <a:pt x="3224" y="83"/>
                    </a:lnTo>
                    <a:lnTo>
                      <a:pt x="3031" y="138"/>
                    </a:lnTo>
                    <a:lnTo>
                      <a:pt x="2838" y="194"/>
                    </a:lnTo>
                    <a:lnTo>
                      <a:pt x="2646" y="249"/>
                    </a:lnTo>
                    <a:lnTo>
                      <a:pt x="2466" y="318"/>
                    </a:lnTo>
                    <a:lnTo>
                      <a:pt x="2287" y="400"/>
                    </a:lnTo>
                    <a:lnTo>
                      <a:pt x="2108" y="497"/>
                    </a:lnTo>
                    <a:lnTo>
                      <a:pt x="1943" y="593"/>
                    </a:lnTo>
                    <a:lnTo>
                      <a:pt x="1778" y="690"/>
                    </a:lnTo>
                    <a:lnTo>
                      <a:pt x="1626" y="800"/>
                    </a:lnTo>
                    <a:lnTo>
                      <a:pt x="1474" y="924"/>
                    </a:lnTo>
                    <a:lnTo>
                      <a:pt x="1323" y="1048"/>
                    </a:lnTo>
                    <a:lnTo>
                      <a:pt x="1185" y="1186"/>
                    </a:lnTo>
                    <a:lnTo>
                      <a:pt x="1047" y="1323"/>
                    </a:lnTo>
                    <a:lnTo>
                      <a:pt x="923" y="1475"/>
                    </a:lnTo>
                    <a:lnTo>
                      <a:pt x="799" y="1626"/>
                    </a:lnTo>
                    <a:lnTo>
                      <a:pt x="689" y="1778"/>
                    </a:lnTo>
                    <a:lnTo>
                      <a:pt x="593" y="1943"/>
                    </a:lnTo>
                    <a:lnTo>
                      <a:pt x="496" y="2109"/>
                    </a:lnTo>
                    <a:lnTo>
                      <a:pt x="400" y="2288"/>
                    </a:lnTo>
                    <a:lnTo>
                      <a:pt x="317" y="2467"/>
                    </a:lnTo>
                    <a:lnTo>
                      <a:pt x="248" y="2646"/>
                    </a:lnTo>
                    <a:lnTo>
                      <a:pt x="179" y="2839"/>
                    </a:lnTo>
                    <a:lnTo>
                      <a:pt x="124" y="3018"/>
                    </a:lnTo>
                    <a:lnTo>
                      <a:pt x="83" y="3211"/>
                    </a:lnTo>
                    <a:lnTo>
                      <a:pt x="41" y="3418"/>
                    </a:lnTo>
                    <a:lnTo>
                      <a:pt x="14" y="3611"/>
                    </a:lnTo>
                    <a:lnTo>
                      <a:pt x="0" y="3817"/>
                    </a:lnTo>
                    <a:lnTo>
                      <a:pt x="0" y="4024"/>
                    </a:lnTo>
                    <a:lnTo>
                      <a:pt x="0" y="4231"/>
                    </a:lnTo>
                    <a:lnTo>
                      <a:pt x="14" y="4437"/>
                    </a:lnTo>
                    <a:lnTo>
                      <a:pt x="41" y="4644"/>
                    </a:lnTo>
                    <a:lnTo>
                      <a:pt x="83" y="4837"/>
                    </a:lnTo>
                    <a:lnTo>
                      <a:pt x="124" y="5030"/>
                    </a:lnTo>
                    <a:lnTo>
                      <a:pt x="179" y="5223"/>
                    </a:lnTo>
                    <a:lnTo>
                      <a:pt x="234" y="5415"/>
                    </a:lnTo>
                    <a:lnTo>
                      <a:pt x="317" y="5595"/>
                    </a:lnTo>
                    <a:lnTo>
                      <a:pt x="400" y="5774"/>
                    </a:lnTo>
                    <a:lnTo>
                      <a:pt x="482" y="5939"/>
                    </a:lnTo>
                    <a:lnTo>
                      <a:pt x="579" y="6118"/>
                    </a:lnTo>
                    <a:lnTo>
                      <a:pt x="689" y="6284"/>
                    </a:lnTo>
                    <a:lnTo>
                      <a:pt x="799" y="6435"/>
                    </a:lnTo>
                    <a:lnTo>
                      <a:pt x="910" y="6587"/>
                    </a:lnTo>
                    <a:lnTo>
                      <a:pt x="1047" y="6738"/>
                    </a:lnTo>
                    <a:lnTo>
                      <a:pt x="1171" y="6876"/>
                    </a:lnTo>
                    <a:lnTo>
                      <a:pt x="1309" y="7000"/>
                    </a:lnTo>
                    <a:lnTo>
                      <a:pt x="1461" y="7138"/>
                    </a:lnTo>
                    <a:lnTo>
                      <a:pt x="1612" y="7248"/>
                    </a:lnTo>
                    <a:lnTo>
                      <a:pt x="1778" y="7372"/>
                    </a:lnTo>
                    <a:lnTo>
                      <a:pt x="1929" y="7468"/>
                    </a:lnTo>
                    <a:lnTo>
                      <a:pt x="2108" y="7565"/>
                    </a:lnTo>
                    <a:lnTo>
                      <a:pt x="2274" y="7661"/>
                    </a:lnTo>
                    <a:lnTo>
                      <a:pt x="2453" y="7744"/>
                    </a:lnTo>
                    <a:lnTo>
                      <a:pt x="2632" y="7813"/>
                    </a:lnTo>
                    <a:lnTo>
                      <a:pt x="2825" y="7868"/>
                    </a:lnTo>
                    <a:lnTo>
                      <a:pt x="3018" y="7923"/>
                    </a:lnTo>
                    <a:lnTo>
                      <a:pt x="3210" y="7978"/>
                    </a:lnTo>
                    <a:lnTo>
                      <a:pt x="3403" y="8006"/>
                    </a:lnTo>
                    <a:lnTo>
                      <a:pt x="3610" y="8033"/>
                    </a:lnTo>
                    <a:lnTo>
                      <a:pt x="3817" y="8047"/>
                    </a:lnTo>
                    <a:lnTo>
                      <a:pt x="4023" y="8061"/>
                    </a:lnTo>
                    <a:lnTo>
                      <a:pt x="4230" y="8047"/>
                    </a:lnTo>
                    <a:lnTo>
                      <a:pt x="4437" y="8033"/>
                    </a:lnTo>
                    <a:lnTo>
                      <a:pt x="4630" y="8006"/>
                    </a:lnTo>
                    <a:lnTo>
                      <a:pt x="4836" y="7978"/>
                    </a:lnTo>
                    <a:lnTo>
                      <a:pt x="5029" y="7937"/>
                    </a:lnTo>
                    <a:lnTo>
                      <a:pt x="5222" y="7882"/>
                    </a:lnTo>
                    <a:lnTo>
                      <a:pt x="5401" y="7813"/>
                    </a:lnTo>
                    <a:lnTo>
                      <a:pt x="5580" y="7744"/>
                    </a:lnTo>
                    <a:lnTo>
                      <a:pt x="5760" y="7661"/>
                    </a:lnTo>
                    <a:lnTo>
                      <a:pt x="5939" y="7579"/>
                    </a:lnTo>
                    <a:lnTo>
                      <a:pt x="6104" y="7468"/>
                    </a:lnTo>
                    <a:lnTo>
                      <a:pt x="6269" y="7372"/>
                    </a:lnTo>
                    <a:lnTo>
                      <a:pt x="6435" y="7262"/>
                    </a:lnTo>
                    <a:lnTo>
                      <a:pt x="6586" y="7138"/>
                    </a:lnTo>
                    <a:lnTo>
                      <a:pt x="6724" y="7014"/>
                    </a:lnTo>
                    <a:lnTo>
                      <a:pt x="6862" y="6876"/>
                    </a:lnTo>
                    <a:lnTo>
                      <a:pt x="7000" y="6738"/>
                    </a:lnTo>
                    <a:lnTo>
                      <a:pt x="7124" y="6600"/>
                    </a:lnTo>
                    <a:lnTo>
                      <a:pt x="7248" y="6449"/>
                    </a:lnTo>
                    <a:lnTo>
                      <a:pt x="7358" y="6284"/>
                    </a:lnTo>
                    <a:lnTo>
                      <a:pt x="7468" y="6118"/>
                    </a:lnTo>
                    <a:lnTo>
                      <a:pt x="7564" y="5953"/>
                    </a:lnTo>
                    <a:lnTo>
                      <a:pt x="7647" y="5774"/>
                    </a:lnTo>
                    <a:lnTo>
                      <a:pt x="7730" y="5608"/>
                    </a:lnTo>
                    <a:lnTo>
                      <a:pt x="7799" y="5415"/>
                    </a:lnTo>
                    <a:lnTo>
                      <a:pt x="7868" y="5236"/>
                    </a:lnTo>
                    <a:lnTo>
                      <a:pt x="7923" y="5043"/>
                    </a:lnTo>
                    <a:lnTo>
                      <a:pt x="7964" y="4851"/>
                    </a:lnTo>
                    <a:lnTo>
                      <a:pt x="8005" y="4644"/>
                    </a:lnTo>
                    <a:lnTo>
                      <a:pt x="8033" y="4451"/>
                    </a:lnTo>
                    <a:lnTo>
                      <a:pt x="8047" y="4244"/>
                    </a:lnTo>
                    <a:lnTo>
                      <a:pt x="8047" y="4038"/>
                    </a:lnTo>
                    <a:lnTo>
                      <a:pt x="8047" y="3831"/>
                    </a:lnTo>
                    <a:lnTo>
                      <a:pt x="8033" y="3624"/>
                    </a:lnTo>
                    <a:lnTo>
                      <a:pt x="8005" y="3418"/>
                    </a:lnTo>
                    <a:lnTo>
                      <a:pt x="7964" y="3225"/>
                    </a:lnTo>
                    <a:lnTo>
                      <a:pt x="7923" y="3032"/>
                    </a:lnTo>
                    <a:lnTo>
                      <a:pt x="7868" y="2839"/>
                    </a:lnTo>
                    <a:lnTo>
                      <a:pt x="7812" y="2660"/>
                    </a:lnTo>
                    <a:lnTo>
                      <a:pt x="7730" y="2467"/>
                    </a:lnTo>
                    <a:lnTo>
                      <a:pt x="7661" y="2288"/>
                    </a:lnTo>
                    <a:lnTo>
                      <a:pt x="7564" y="2122"/>
                    </a:lnTo>
                    <a:lnTo>
                      <a:pt x="7468" y="1957"/>
                    </a:lnTo>
                    <a:lnTo>
                      <a:pt x="7372" y="1792"/>
                    </a:lnTo>
                    <a:lnTo>
                      <a:pt x="7248" y="1626"/>
                    </a:lnTo>
                    <a:lnTo>
                      <a:pt x="7137" y="1475"/>
                    </a:lnTo>
                    <a:lnTo>
                      <a:pt x="7013" y="1337"/>
                    </a:lnTo>
                    <a:lnTo>
                      <a:pt x="6876" y="1186"/>
                    </a:lnTo>
                    <a:lnTo>
                      <a:pt x="6738" y="1062"/>
                    </a:lnTo>
                    <a:lnTo>
                      <a:pt x="6586" y="938"/>
                    </a:lnTo>
                    <a:lnTo>
                      <a:pt x="6435" y="814"/>
                    </a:lnTo>
                    <a:lnTo>
                      <a:pt x="6283" y="703"/>
                    </a:lnTo>
                    <a:lnTo>
                      <a:pt x="6118" y="593"/>
                    </a:lnTo>
                    <a:lnTo>
                      <a:pt x="5952" y="497"/>
                    </a:lnTo>
                    <a:lnTo>
                      <a:pt x="5773" y="414"/>
                    </a:lnTo>
                    <a:lnTo>
                      <a:pt x="5594" y="331"/>
                    </a:lnTo>
                    <a:lnTo>
                      <a:pt x="5415" y="249"/>
                    </a:lnTo>
                    <a:lnTo>
                      <a:pt x="5222" y="194"/>
                    </a:lnTo>
                    <a:lnTo>
                      <a:pt x="5029" y="138"/>
                    </a:lnTo>
                    <a:lnTo>
                      <a:pt x="4836" y="97"/>
                    </a:lnTo>
                    <a:lnTo>
                      <a:pt x="4643" y="56"/>
                    </a:lnTo>
                    <a:lnTo>
                      <a:pt x="4437" y="28"/>
                    </a:lnTo>
                    <a:lnTo>
                      <a:pt x="4244" y="14"/>
                    </a:lnTo>
                    <a:lnTo>
                      <a:pt x="4037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042;p24">
                <a:extLst>
                  <a:ext uri="{FF2B5EF4-FFF2-40B4-BE49-F238E27FC236}">
                    <a16:creationId xmlns:a16="http://schemas.microsoft.com/office/drawing/2014/main" id="{E5899074-05B8-B1B0-C809-4FDA2BC228EF}"/>
                  </a:ext>
                </a:extLst>
              </p:cNvPr>
              <p:cNvSpPr/>
              <p:nvPr/>
            </p:nvSpPr>
            <p:spPr>
              <a:xfrm flipH="1">
                <a:off x="3771798" y="2629859"/>
                <a:ext cx="422931" cy="248667"/>
              </a:xfrm>
              <a:custGeom>
                <a:avLst/>
                <a:gdLst/>
                <a:ahLst/>
                <a:cxnLst/>
                <a:rect l="l" t="t" r="r" b="b"/>
                <a:pathLst>
                  <a:path w="20765" h="12209" extrusionOk="0">
                    <a:moveTo>
                      <a:pt x="1" y="1"/>
                    </a:moveTo>
                    <a:lnTo>
                      <a:pt x="1" y="12208"/>
                    </a:lnTo>
                    <a:lnTo>
                      <a:pt x="20765" y="12208"/>
                    </a:lnTo>
                    <a:lnTo>
                      <a:pt x="20765" y="1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043;p24">
                <a:extLst>
                  <a:ext uri="{FF2B5EF4-FFF2-40B4-BE49-F238E27FC236}">
                    <a16:creationId xmlns:a16="http://schemas.microsoft.com/office/drawing/2014/main" id="{BD2D3634-B81C-580B-1979-06CB2EC0F8FB}"/>
                  </a:ext>
                </a:extLst>
              </p:cNvPr>
              <p:cNvSpPr/>
              <p:nvPr/>
            </p:nvSpPr>
            <p:spPr>
              <a:xfrm flipH="1">
                <a:off x="3771798" y="2629859"/>
                <a:ext cx="422931" cy="248667"/>
              </a:xfrm>
              <a:custGeom>
                <a:avLst/>
                <a:gdLst/>
                <a:ahLst/>
                <a:cxnLst/>
                <a:rect l="l" t="t" r="r" b="b"/>
                <a:pathLst>
                  <a:path w="20765" h="12209" fill="none" extrusionOk="0">
                    <a:moveTo>
                      <a:pt x="20765" y="12208"/>
                    </a:moveTo>
                    <a:lnTo>
                      <a:pt x="1" y="12208"/>
                    </a:lnTo>
                    <a:lnTo>
                      <a:pt x="1" y="1"/>
                    </a:lnTo>
                    <a:lnTo>
                      <a:pt x="20765" y="1"/>
                    </a:lnTo>
                    <a:lnTo>
                      <a:pt x="20765" y="122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044;p24">
                <a:extLst>
                  <a:ext uri="{FF2B5EF4-FFF2-40B4-BE49-F238E27FC236}">
                    <a16:creationId xmlns:a16="http://schemas.microsoft.com/office/drawing/2014/main" id="{C462E49E-07F5-B157-8296-CB9FFF7BFA63}"/>
                  </a:ext>
                </a:extLst>
              </p:cNvPr>
              <p:cNvSpPr/>
              <p:nvPr/>
            </p:nvSpPr>
            <p:spPr>
              <a:xfrm flipH="1">
                <a:off x="3977205" y="2647538"/>
                <a:ext cx="193104" cy="163062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8006" extrusionOk="0">
                    <a:moveTo>
                      <a:pt x="14" y="1"/>
                    </a:moveTo>
                    <a:lnTo>
                      <a:pt x="1" y="7992"/>
                    </a:lnTo>
                    <a:lnTo>
                      <a:pt x="9466" y="8006"/>
                    </a:lnTo>
                    <a:lnTo>
                      <a:pt x="9480" y="2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045;p24">
                <a:extLst>
                  <a:ext uri="{FF2B5EF4-FFF2-40B4-BE49-F238E27FC236}">
                    <a16:creationId xmlns:a16="http://schemas.microsoft.com/office/drawing/2014/main" id="{7BF0C77E-4ABC-EE07-8AE6-700644840C0F}"/>
                  </a:ext>
                </a:extLst>
              </p:cNvPr>
              <p:cNvSpPr/>
              <p:nvPr/>
            </p:nvSpPr>
            <p:spPr>
              <a:xfrm flipH="1">
                <a:off x="3977205" y="2647538"/>
                <a:ext cx="193104" cy="163062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8006" fill="none" extrusionOk="0">
                    <a:moveTo>
                      <a:pt x="9466" y="8006"/>
                    </a:moveTo>
                    <a:lnTo>
                      <a:pt x="1" y="7992"/>
                    </a:lnTo>
                    <a:lnTo>
                      <a:pt x="14" y="1"/>
                    </a:lnTo>
                    <a:lnTo>
                      <a:pt x="9480" y="28"/>
                    </a:lnTo>
                    <a:lnTo>
                      <a:pt x="9466" y="80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046;p24">
                <a:extLst>
                  <a:ext uri="{FF2B5EF4-FFF2-40B4-BE49-F238E27FC236}">
                    <a16:creationId xmlns:a16="http://schemas.microsoft.com/office/drawing/2014/main" id="{2B785A6E-6FC6-28CB-0635-0FEF9BF625A9}"/>
                  </a:ext>
                </a:extLst>
              </p:cNvPr>
              <p:cNvSpPr/>
              <p:nvPr/>
            </p:nvSpPr>
            <p:spPr>
              <a:xfrm flipH="1">
                <a:off x="3989832" y="2661571"/>
                <a:ext cx="167278" cy="132470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6504" extrusionOk="0">
                    <a:moveTo>
                      <a:pt x="3059" y="1296"/>
                    </a:moveTo>
                    <a:lnTo>
                      <a:pt x="3238" y="1310"/>
                    </a:lnTo>
                    <a:lnTo>
                      <a:pt x="3417" y="1337"/>
                    </a:lnTo>
                    <a:lnTo>
                      <a:pt x="3583" y="1378"/>
                    </a:lnTo>
                    <a:lnTo>
                      <a:pt x="3734" y="1434"/>
                    </a:lnTo>
                    <a:lnTo>
                      <a:pt x="3886" y="1516"/>
                    </a:lnTo>
                    <a:lnTo>
                      <a:pt x="4037" y="1599"/>
                    </a:lnTo>
                    <a:lnTo>
                      <a:pt x="4161" y="1709"/>
                    </a:lnTo>
                    <a:lnTo>
                      <a:pt x="4285" y="1819"/>
                    </a:lnTo>
                    <a:lnTo>
                      <a:pt x="4409" y="1957"/>
                    </a:lnTo>
                    <a:lnTo>
                      <a:pt x="4506" y="2095"/>
                    </a:lnTo>
                    <a:lnTo>
                      <a:pt x="4588" y="2247"/>
                    </a:lnTo>
                    <a:lnTo>
                      <a:pt x="4657" y="2398"/>
                    </a:lnTo>
                    <a:lnTo>
                      <a:pt x="4726" y="2563"/>
                    </a:lnTo>
                    <a:lnTo>
                      <a:pt x="4768" y="2743"/>
                    </a:lnTo>
                    <a:lnTo>
                      <a:pt x="4795" y="2922"/>
                    </a:lnTo>
                    <a:lnTo>
                      <a:pt x="4795" y="3101"/>
                    </a:lnTo>
                    <a:lnTo>
                      <a:pt x="4781" y="3280"/>
                    </a:lnTo>
                    <a:lnTo>
                      <a:pt x="4768" y="3459"/>
                    </a:lnTo>
                    <a:lnTo>
                      <a:pt x="4712" y="3638"/>
                    </a:lnTo>
                    <a:lnTo>
                      <a:pt x="4657" y="3803"/>
                    </a:lnTo>
                    <a:lnTo>
                      <a:pt x="4588" y="3955"/>
                    </a:lnTo>
                    <a:lnTo>
                      <a:pt x="4506" y="4107"/>
                    </a:lnTo>
                    <a:lnTo>
                      <a:pt x="4396" y="4244"/>
                    </a:lnTo>
                    <a:lnTo>
                      <a:pt x="4285" y="4382"/>
                    </a:lnTo>
                    <a:lnTo>
                      <a:pt x="4161" y="4492"/>
                    </a:lnTo>
                    <a:lnTo>
                      <a:pt x="4024" y="4589"/>
                    </a:lnTo>
                    <a:lnTo>
                      <a:pt x="3886" y="4685"/>
                    </a:lnTo>
                    <a:lnTo>
                      <a:pt x="3734" y="4754"/>
                    </a:lnTo>
                    <a:lnTo>
                      <a:pt x="3569" y="4823"/>
                    </a:lnTo>
                    <a:lnTo>
                      <a:pt x="3404" y="4864"/>
                    </a:lnTo>
                    <a:lnTo>
                      <a:pt x="3238" y="4892"/>
                    </a:lnTo>
                    <a:lnTo>
                      <a:pt x="3059" y="4906"/>
                    </a:lnTo>
                    <a:lnTo>
                      <a:pt x="2880" y="4892"/>
                    </a:lnTo>
                    <a:lnTo>
                      <a:pt x="2701" y="4864"/>
                    </a:lnTo>
                    <a:lnTo>
                      <a:pt x="2535" y="4823"/>
                    </a:lnTo>
                    <a:lnTo>
                      <a:pt x="2370" y="4754"/>
                    </a:lnTo>
                    <a:lnTo>
                      <a:pt x="2219" y="4685"/>
                    </a:lnTo>
                    <a:lnTo>
                      <a:pt x="2081" y="4589"/>
                    </a:lnTo>
                    <a:lnTo>
                      <a:pt x="1943" y="4492"/>
                    </a:lnTo>
                    <a:lnTo>
                      <a:pt x="1819" y="4368"/>
                    </a:lnTo>
                    <a:lnTo>
                      <a:pt x="1709" y="4244"/>
                    </a:lnTo>
                    <a:lnTo>
                      <a:pt x="1612" y="4107"/>
                    </a:lnTo>
                    <a:lnTo>
                      <a:pt x="1516" y="3955"/>
                    </a:lnTo>
                    <a:lnTo>
                      <a:pt x="1447" y="3803"/>
                    </a:lnTo>
                    <a:lnTo>
                      <a:pt x="1392" y="3624"/>
                    </a:lnTo>
                    <a:lnTo>
                      <a:pt x="1351" y="3459"/>
                    </a:lnTo>
                    <a:lnTo>
                      <a:pt x="1323" y="3280"/>
                    </a:lnTo>
                    <a:lnTo>
                      <a:pt x="1309" y="3087"/>
                    </a:lnTo>
                    <a:lnTo>
                      <a:pt x="1323" y="2908"/>
                    </a:lnTo>
                    <a:lnTo>
                      <a:pt x="1351" y="2729"/>
                    </a:lnTo>
                    <a:lnTo>
                      <a:pt x="1392" y="2563"/>
                    </a:lnTo>
                    <a:lnTo>
                      <a:pt x="1447" y="2398"/>
                    </a:lnTo>
                    <a:lnTo>
                      <a:pt x="1516" y="2233"/>
                    </a:lnTo>
                    <a:lnTo>
                      <a:pt x="1612" y="2081"/>
                    </a:lnTo>
                    <a:lnTo>
                      <a:pt x="1709" y="1943"/>
                    </a:lnTo>
                    <a:lnTo>
                      <a:pt x="1819" y="1819"/>
                    </a:lnTo>
                    <a:lnTo>
                      <a:pt x="1943" y="1709"/>
                    </a:lnTo>
                    <a:lnTo>
                      <a:pt x="2081" y="1599"/>
                    </a:lnTo>
                    <a:lnTo>
                      <a:pt x="2232" y="1516"/>
                    </a:lnTo>
                    <a:lnTo>
                      <a:pt x="2384" y="1434"/>
                    </a:lnTo>
                    <a:lnTo>
                      <a:pt x="2535" y="1378"/>
                    </a:lnTo>
                    <a:lnTo>
                      <a:pt x="2701" y="1337"/>
                    </a:lnTo>
                    <a:lnTo>
                      <a:pt x="2880" y="1310"/>
                    </a:lnTo>
                    <a:lnTo>
                      <a:pt x="3059" y="1296"/>
                    </a:lnTo>
                    <a:close/>
                    <a:moveTo>
                      <a:pt x="372" y="1"/>
                    </a:moveTo>
                    <a:lnTo>
                      <a:pt x="303" y="14"/>
                    </a:lnTo>
                    <a:lnTo>
                      <a:pt x="234" y="28"/>
                    </a:lnTo>
                    <a:lnTo>
                      <a:pt x="179" y="70"/>
                    </a:lnTo>
                    <a:lnTo>
                      <a:pt x="124" y="111"/>
                    </a:lnTo>
                    <a:lnTo>
                      <a:pt x="83" y="166"/>
                    </a:lnTo>
                    <a:lnTo>
                      <a:pt x="42" y="235"/>
                    </a:lnTo>
                    <a:lnTo>
                      <a:pt x="28" y="304"/>
                    </a:lnTo>
                    <a:lnTo>
                      <a:pt x="14" y="373"/>
                    </a:lnTo>
                    <a:lnTo>
                      <a:pt x="0" y="6118"/>
                    </a:lnTo>
                    <a:lnTo>
                      <a:pt x="14" y="6187"/>
                    </a:lnTo>
                    <a:lnTo>
                      <a:pt x="28" y="6270"/>
                    </a:lnTo>
                    <a:lnTo>
                      <a:pt x="69" y="6325"/>
                    </a:lnTo>
                    <a:lnTo>
                      <a:pt x="110" y="6380"/>
                    </a:lnTo>
                    <a:lnTo>
                      <a:pt x="166" y="6435"/>
                    </a:lnTo>
                    <a:lnTo>
                      <a:pt x="221" y="6463"/>
                    </a:lnTo>
                    <a:lnTo>
                      <a:pt x="290" y="6490"/>
                    </a:lnTo>
                    <a:lnTo>
                      <a:pt x="372" y="6490"/>
                    </a:lnTo>
                    <a:lnTo>
                      <a:pt x="7840" y="6504"/>
                    </a:lnTo>
                    <a:lnTo>
                      <a:pt x="7923" y="6504"/>
                    </a:lnTo>
                    <a:lnTo>
                      <a:pt x="7992" y="6476"/>
                    </a:lnTo>
                    <a:lnTo>
                      <a:pt x="8047" y="6449"/>
                    </a:lnTo>
                    <a:lnTo>
                      <a:pt x="8102" y="6394"/>
                    </a:lnTo>
                    <a:lnTo>
                      <a:pt x="8143" y="6339"/>
                    </a:lnTo>
                    <a:lnTo>
                      <a:pt x="8171" y="6284"/>
                    </a:lnTo>
                    <a:lnTo>
                      <a:pt x="8198" y="6215"/>
                    </a:lnTo>
                    <a:lnTo>
                      <a:pt x="8212" y="6132"/>
                    </a:lnTo>
                    <a:lnTo>
                      <a:pt x="8212" y="400"/>
                    </a:lnTo>
                    <a:lnTo>
                      <a:pt x="8212" y="318"/>
                    </a:lnTo>
                    <a:lnTo>
                      <a:pt x="8185" y="249"/>
                    </a:lnTo>
                    <a:lnTo>
                      <a:pt x="8157" y="180"/>
                    </a:lnTo>
                    <a:lnTo>
                      <a:pt x="8116" y="125"/>
                    </a:lnTo>
                    <a:lnTo>
                      <a:pt x="8061" y="83"/>
                    </a:lnTo>
                    <a:lnTo>
                      <a:pt x="7992" y="56"/>
                    </a:lnTo>
                    <a:lnTo>
                      <a:pt x="7923" y="28"/>
                    </a:lnTo>
                    <a:lnTo>
                      <a:pt x="7854" y="14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5B5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047;p24">
                <a:extLst>
                  <a:ext uri="{FF2B5EF4-FFF2-40B4-BE49-F238E27FC236}">
                    <a16:creationId xmlns:a16="http://schemas.microsoft.com/office/drawing/2014/main" id="{9AF5904C-8D35-FF18-5D5B-2E65FC10A77C}"/>
                  </a:ext>
                </a:extLst>
              </p:cNvPr>
              <p:cNvSpPr/>
              <p:nvPr/>
            </p:nvSpPr>
            <p:spPr>
              <a:xfrm flipH="1">
                <a:off x="4059428" y="2687947"/>
                <a:ext cx="71021" cy="7354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611" fill="none" extrusionOk="0">
                    <a:moveTo>
                      <a:pt x="1750" y="3611"/>
                    </a:moveTo>
                    <a:lnTo>
                      <a:pt x="1750" y="3611"/>
                    </a:lnTo>
                    <a:lnTo>
                      <a:pt x="1750" y="3611"/>
                    </a:lnTo>
                    <a:lnTo>
                      <a:pt x="1750" y="3611"/>
                    </a:lnTo>
                    <a:lnTo>
                      <a:pt x="1571" y="3597"/>
                    </a:lnTo>
                    <a:lnTo>
                      <a:pt x="1392" y="3569"/>
                    </a:lnTo>
                    <a:lnTo>
                      <a:pt x="1226" y="3528"/>
                    </a:lnTo>
                    <a:lnTo>
                      <a:pt x="1061" y="3459"/>
                    </a:lnTo>
                    <a:lnTo>
                      <a:pt x="910" y="3390"/>
                    </a:lnTo>
                    <a:lnTo>
                      <a:pt x="772" y="3294"/>
                    </a:lnTo>
                    <a:lnTo>
                      <a:pt x="634" y="3197"/>
                    </a:lnTo>
                    <a:lnTo>
                      <a:pt x="510" y="3073"/>
                    </a:lnTo>
                    <a:lnTo>
                      <a:pt x="400" y="2949"/>
                    </a:lnTo>
                    <a:lnTo>
                      <a:pt x="303" y="2812"/>
                    </a:lnTo>
                    <a:lnTo>
                      <a:pt x="207" y="2660"/>
                    </a:lnTo>
                    <a:lnTo>
                      <a:pt x="138" y="2508"/>
                    </a:lnTo>
                    <a:lnTo>
                      <a:pt x="83" y="2329"/>
                    </a:lnTo>
                    <a:lnTo>
                      <a:pt x="42" y="2164"/>
                    </a:lnTo>
                    <a:lnTo>
                      <a:pt x="14" y="1985"/>
                    </a:lnTo>
                    <a:lnTo>
                      <a:pt x="0" y="1792"/>
                    </a:lnTo>
                    <a:lnTo>
                      <a:pt x="0" y="1792"/>
                    </a:lnTo>
                    <a:lnTo>
                      <a:pt x="14" y="1613"/>
                    </a:lnTo>
                    <a:lnTo>
                      <a:pt x="42" y="1434"/>
                    </a:lnTo>
                    <a:lnTo>
                      <a:pt x="83" y="1268"/>
                    </a:lnTo>
                    <a:lnTo>
                      <a:pt x="138" y="1103"/>
                    </a:lnTo>
                    <a:lnTo>
                      <a:pt x="207" y="938"/>
                    </a:lnTo>
                    <a:lnTo>
                      <a:pt x="303" y="786"/>
                    </a:lnTo>
                    <a:lnTo>
                      <a:pt x="400" y="648"/>
                    </a:lnTo>
                    <a:lnTo>
                      <a:pt x="510" y="524"/>
                    </a:lnTo>
                    <a:lnTo>
                      <a:pt x="634" y="414"/>
                    </a:lnTo>
                    <a:lnTo>
                      <a:pt x="772" y="304"/>
                    </a:lnTo>
                    <a:lnTo>
                      <a:pt x="923" y="221"/>
                    </a:lnTo>
                    <a:lnTo>
                      <a:pt x="1075" y="139"/>
                    </a:lnTo>
                    <a:lnTo>
                      <a:pt x="1226" y="83"/>
                    </a:lnTo>
                    <a:lnTo>
                      <a:pt x="1392" y="42"/>
                    </a:lnTo>
                    <a:lnTo>
                      <a:pt x="1571" y="15"/>
                    </a:lnTo>
                    <a:lnTo>
                      <a:pt x="1750" y="1"/>
                    </a:lnTo>
                    <a:lnTo>
                      <a:pt x="1750" y="1"/>
                    </a:lnTo>
                    <a:lnTo>
                      <a:pt x="1750" y="1"/>
                    </a:lnTo>
                    <a:lnTo>
                      <a:pt x="1750" y="1"/>
                    </a:lnTo>
                    <a:lnTo>
                      <a:pt x="1929" y="15"/>
                    </a:lnTo>
                    <a:lnTo>
                      <a:pt x="2108" y="42"/>
                    </a:lnTo>
                    <a:lnTo>
                      <a:pt x="2274" y="83"/>
                    </a:lnTo>
                    <a:lnTo>
                      <a:pt x="2425" y="139"/>
                    </a:lnTo>
                    <a:lnTo>
                      <a:pt x="2577" y="221"/>
                    </a:lnTo>
                    <a:lnTo>
                      <a:pt x="2728" y="304"/>
                    </a:lnTo>
                    <a:lnTo>
                      <a:pt x="2852" y="414"/>
                    </a:lnTo>
                    <a:lnTo>
                      <a:pt x="2976" y="524"/>
                    </a:lnTo>
                    <a:lnTo>
                      <a:pt x="3100" y="662"/>
                    </a:lnTo>
                    <a:lnTo>
                      <a:pt x="3197" y="800"/>
                    </a:lnTo>
                    <a:lnTo>
                      <a:pt x="3279" y="952"/>
                    </a:lnTo>
                    <a:lnTo>
                      <a:pt x="3348" y="1103"/>
                    </a:lnTo>
                    <a:lnTo>
                      <a:pt x="3417" y="1268"/>
                    </a:lnTo>
                    <a:lnTo>
                      <a:pt x="3459" y="1448"/>
                    </a:lnTo>
                    <a:lnTo>
                      <a:pt x="3486" y="1627"/>
                    </a:lnTo>
                    <a:lnTo>
                      <a:pt x="3486" y="1806"/>
                    </a:lnTo>
                    <a:lnTo>
                      <a:pt x="3486" y="1806"/>
                    </a:lnTo>
                    <a:lnTo>
                      <a:pt x="3472" y="1985"/>
                    </a:lnTo>
                    <a:lnTo>
                      <a:pt x="3459" y="2164"/>
                    </a:lnTo>
                    <a:lnTo>
                      <a:pt x="3403" y="2343"/>
                    </a:lnTo>
                    <a:lnTo>
                      <a:pt x="3348" y="2508"/>
                    </a:lnTo>
                    <a:lnTo>
                      <a:pt x="3279" y="2660"/>
                    </a:lnTo>
                    <a:lnTo>
                      <a:pt x="3197" y="2812"/>
                    </a:lnTo>
                    <a:lnTo>
                      <a:pt x="3087" y="2949"/>
                    </a:lnTo>
                    <a:lnTo>
                      <a:pt x="2976" y="3087"/>
                    </a:lnTo>
                    <a:lnTo>
                      <a:pt x="2852" y="3197"/>
                    </a:lnTo>
                    <a:lnTo>
                      <a:pt x="2715" y="3294"/>
                    </a:lnTo>
                    <a:lnTo>
                      <a:pt x="2577" y="3390"/>
                    </a:lnTo>
                    <a:lnTo>
                      <a:pt x="2425" y="3459"/>
                    </a:lnTo>
                    <a:lnTo>
                      <a:pt x="2260" y="3528"/>
                    </a:lnTo>
                    <a:lnTo>
                      <a:pt x="2095" y="3569"/>
                    </a:lnTo>
                    <a:lnTo>
                      <a:pt x="1929" y="3597"/>
                    </a:lnTo>
                    <a:lnTo>
                      <a:pt x="1750" y="36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048;p24">
                <a:extLst>
                  <a:ext uri="{FF2B5EF4-FFF2-40B4-BE49-F238E27FC236}">
                    <a16:creationId xmlns:a16="http://schemas.microsoft.com/office/drawing/2014/main" id="{796A882C-5543-1C4A-6EEF-BA531A818257}"/>
                  </a:ext>
                </a:extLst>
              </p:cNvPr>
              <p:cNvSpPr/>
              <p:nvPr/>
            </p:nvSpPr>
            <p:spPr>
              <a:xfrm flipH="1">
                <a:off x="3989832" y="2661571"/>
                <a:ext cx="167278" cy="132470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6504" fill="none" extrusionOk="0">
                    <a:moveTo>
                      <a:pt x="372" y="1"/>
                    </a:moveTo>
                    <a:lnTo>
                      <a:pt x="372" y="1"/>
                    </a:lnTo>
                    <a:lnTo>
                      <a:pt x="303" y="14"/>
                    </a:lnTo>
                    <a:lnTo>
                      <a:pt x="234" y="28"/>
                    </a:lnTo>
                    <a:lnTo>
                      <a:pt x="179" y="70"/>
                    </a:lnTo>
                    <a:lnTo>
                      <a:pt x="124" y="111"/>
                    </a:lnTo>
                    <a:lnTo>
                      <a:pt x="83" y="166"/>
                    </a:lnTo>
                    <a:lnTo>
                      <a:pt x="42" y="235"/>
                    </a:lnTo>
                    <a:lnTo>
                      <a:pt x="28" y="304"/>
                    </a:lnTo>
                    <a:lnTo>
                      <a:pt x="14" y="373"/>
                    </a:lnTo>
                    <a:lnTo>
                      <a:pt x="0" y="6118"/>
                    </a:lnTo>
                    <a:lnTo>
                      <a:pt x="0" y="6118"/>
                    </a:lnTo>
                    <a:lnTo>
                      <a:pt x="14" y="6187"/>
                    </a:lnTo>
                    <a:lnTo>
                      <a:pt x="28" y="6270"/>
                    </a:lnTo>
                    <a:lnTo>
                      <a:pt x="69" y="6325"/>
                    </a:lnTo>
                    <a:lnTo>
                      <a:pt x="110" y="6380"/>
                    </a:lnTo>
                    <a:lnTo>
                      <a:pt x="166" y="6435"/>
                    </a:lnTo>
                    <a:lnTo>
                      <a:pt x="221" y="6463"/>
                    </a:lnTo>
                    <a:lnTo>
                      <a:pt x="290" y="6490"/>
                    </a:lnTo>
                    <a:lnTo>
                      <a:pt x="372" y="6490"/>
                    </a:lnTo>
                    <a:lnTo>
                      <a:pt x="7840" y="6504"/>
                    </a:lnTo>
                    <a:lnTo>
                      <a:pt x="7840" y="6504"/>
                    </a:lnTo>
                    <a:lnTo>
                      <a:pt x="7923" y="6504"/>
                    </a:lnTo>
                    <a:lnTo>
                      <a:pt x="7992" y="6476"/>
                    </a:lnTo>
                    <a:lnTo>
                      <a:pt x="8047" y="6449"/>
                    </a:lnTo>
                    <a:lnTo>
                      <a:pt x="8102" y="6394"/>
                    </a:lnTo>
                    <a:lnTo>
                      <a:pt x="8143" y="6339"/>
                    </a:lnTo>
                    <a:lnTo>
                      <a:pt x="8171" y="6284"/>
                    </a:lnTo>
                    <a:lnTo>
                      <a:pt x="8198" y="6215"/>
                    </a:lnTo>
                    <a:lnTo>
                      <a:pt x="8212" y="6132"/>
                    </a:lnTo>
                    <a:lnTo>
                      <a:pt x="8212" y="400"/>
                    </a:lnTo>
                    <a:lnTo>
                      <a:pt x="8212" y="400"/>
                    </a:lnTo>
                    <a:lnTo>
                      <a:pt x="8212" y="318"/>
                    </a:lnTo>
                    <a:lnTo>
                      <a:pt x="8185" y="249"/>
                    </a:lnTo>
                    <a:lnTo>
                      <a:pt x="8157" y="180"/>
                    </a:lnTo>
                    <a:lnTo>
                      <a:pt x="8116" y="125"/>
                    </a:lnTo>
                    <a:lnTo>
                      <a:pt x="8061" y="83"/>
                    </a:lnTo>
                    <a:lnTo>
                      <a:pt x="7992" y="56"/>
                    </a:lnTo>
                    <a:lnTo>
                      <a:pt x="7923" y="28"/>
                    </a:lnTo>
                    <a:lnTo>
                      <a:pt x="7854" y="14"/>
                    </a:lnTo>
                    <a:lnTo>
                      <a:pt x="37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049;p24">
                <a:extLst>
                  <a:ext uri="{FF2B5EF4-FFF2-40B4-BE49-F238E27FC236}">
                    <a16:creationId xmlns:a16="http://schemas.microsoft.com/office/drawing/2014/main" id="{E21F82B6-E613-2DF7-2B31-4DE6277FC30F}"/>
                  </a:ext>
                </a:extLst>
              </p:cNvPr>
              <p:cNvSpPr/>
              <p:nvPr/>
            </p:nvSpPr>
            <p:spPr>
              <a:xfrm flipH="1">
                <a:off x="4059428" y="2687947"/>
                <a:ext cx="71021" cy="7354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611" extrusionOk="0">
                    <a:moveTo>
                      <a:pt x="1750" y="1"/>
                    </a:moveTo>
                    <a:lnTo>
                      <a:pt x="1571" y="15"/>
                    </a:lnTo>
                    <a:lnTo>
                      <a:pt x="1392" y="42"/>
                    </a:lnTo>
                    <a:lnTo>
                      <a:pt x="1226" y="83"/>
                    </a:lnTo>
                    <a:lnTo>
                      <a:pt x="1075" y="139"/>
                    </a:lnTo>
                    <a:lnTo>
                      <a:pt x="923" y="221"/>
                    </a:lnTo>
                    <a:lnTo>
                      <a:pt x="772" y="304"/>
                    </a:lnTo>
                    <a:lnTo>
                      <a:pt x="634" y="414"/>
                    </a:lnTo>
                    <a:lnTo>
                      <a:pt x="510" y="524"/>
                    </a:lnTo>
                    <a:lnTo>
                      <a:pt x="400" y="648"/>
                    </a:lnTo>
                    <a:lnTo>
                      <a:pt x="303" y="786"/>
                    </a:lnTo>
                    <a:lnTo>
                      <a:pt x="207" y="938"/>
                    </a:lnTo>
                    <a:lnTo>
                      <a:pt x="138" y="1103"/>
                    </a:lnTo>
                    <a:lnTo>
                      <a:pt x="83" y="1268"/>
                    </a:lnTo>
                    <a:lnTo>
                      <a:pt x="42" y="1434"/>
                    </a:lnTo>
                    <a:lnTo>
                      <a:pt x="14" y="1613"/>
                    </a:lnTo>
                    <a:lnTo>
                      <a:pt x="0" y="1792"/>
                    </a:lnTo>
                    <a:lnTo>
                      <a:pt x="14" y="1985"/>
                    </a:lnTo>
                    <a:lnTo>
                      <a:pt x="42" y="2164"/>
                    </a:lnTo>
                    <a:lnTo>
                      <a:pt x="83" y="2329"/>
                    </a:lnTo>
                    <a:lnTo>
                      <a:pt x="138" y="2508"/>
                    </a:lnTo>
                    <a:lnTo>
                      <a:pt x="207" y="2660"/>
                    </a:lnTo>
                    <a:lnTo>
                      <a:pt x="303" y="2812"/>
                    </a:lnTo>
                    <a:lnTo>
                      <a:pt x="400" y="2949"/>
                    </a:lnTo>
                    <a:lnTo>
                      <a:pt x="510" y="3073"/>
                    </a:lnTo>
                    <a:lnTo>
                      <a:pt x="634" y="3197"/>
                    </a:lnTo>
                    <a:lnTo>
                      <a:pt x="772" y="3294"/>
                    </a:lnTo>
                    <a:lnTo>
                      <a:pt x="910" y="3390"/>
                    </a:lnTo>
                    <a:lnTo>
                      <a:pt x="1061" y="3459"/>
                    </a:lnTo>
                    <a:lnTo>
                      <a:pt x="1226" y="3528"/>
                    </a:lnTo>
                    <a:lnTo>
                      <a:pt x="1392" y="3569"/>
                    </a:lnTo>
                    <a:lnTo>
                      <a:pt x="1571" y="3597"/>
                    </a:lnTo>
                    <a:lnTo>
                      <a:pt x="1750" y="3611"/>
                    </a:lnTo>
                    <a:lnTo>
                      <a:pt x="1929" y="3597"/>
                    </a:lnTo>
                    <a:lnTo>
                      <a:pt x="2095" y="3569"/>
                    </a:lnTo>
                    <a:lnTo>
                      <a:pt x="2260" y="3528"/>
                    </a:lnTo>
                    <a:lnTo>
                      <a:pt x="2425" y="3459"/>
                    </a:lnTo>
                    <a:lnTo>
                      <a:pt x="2577" y="3390"/>
                    </a:lnTo>
                    <a:lnTo>
                      <a:pt x="2715" y="3294"/>
                    </a:lnTo>
                    <a:lnTo>
                      <a:pt x="2852" y="3197"/>
                    </a:lnTo>
                    <a:lnTo>
                      <a:pt x="2976" y="3087"/>
                    </a:lnTo>
                    <a:lnTo>
                      <a:pt x="3087" y="2949"/>
                    </a:lnTo>
                    <a:lnTo>
                      <a:pt x="3197" y="2812"/>
                    </a:lnTo>
                    <a:lnTo>
                      <a:pt x="3279" y="2660"/>
                    </a:lnTo>
                    <a:lnTo>
                      <a:pt x="3348" y="2508"/>
                    </a:lnTo>
                    <a:lnTo>
                      <a:pt x="3403" y="2343"/>
                    </a:lnTo>
                    <a:lnTo>
                      <a:pt x="3459" y="2164"/>
                    </a:lnTo>
                    <a:lnTo>
                      <a:pt x="3472" y="1985"/>
                    </a:lnTo>
                    <a:lnTo>
                      <a:pt x="3486" y="1806"/>
                    </a:lnTo>
                    <a:lnTo>
                      <a:pt x="3486" y="1627"/>
                    </a:lnTo>
                    <a:lnTo>
                      <a:pt x="3459" y="1448"/>
                    </a:lnTo>
                    <a:lnTo>
                      <a:pt x="3417" y="1268"/>
                    </a:lnTo>
                    <a:lnTo>
                      <a:pt x="3348" y="1103"/>
                    </a:lnTo>
                    <a:lnTo>
                      <a:pt x="3279" y="952"/>
                    </a:lnTo>
                    <a:lnTo>
                      <a:pt x="3197" y="800"/>
                    </a:lnTo>
                    <a:lnTo>
                      <a:pt x="3100" y="662"/>
                    </a:lnTo>
                    <a:lnTo>
                      <a:pt x="2976" y="524"/>
                    </a:lnTo>
                    <a:lnTo>
                      <a:pt x="2852" y="414"/>
                    </a:lnTo>
                    <a:lnTo>
                      <a:pt x="2728" y="304"/>
                    </a:lnTo>
                    <a:lnTo>
                      <a:pt x="2577" y="221"/>
                    </a:lnTo>
                    <a:lnTo>
                      <a:pt x="2425" y="139"/>
                    </a:lnTo>
                    <a:lnTo>
                      <a:pt x="2274" y="83"/>
                    </a:lnTo>
                    <a:lnTo>
                      <a:pt x="2108" y="42"/>
                    </a:lnTo>
                    <a:lnTo>
                      <a:pt x="1929" y="15"/>
                    </a:lnTo>
                    <a:lnTo>
                      <a:pt x="175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050;p24">
                <a:extLst>
                  <a:ext uri="{FF2B5EF4-FFF2-40B4-BE49-F238E27FC236}">
                    <a16:creationId xmlns:a16="http://schemas.microsoft.com/office/drawing/2014/main" id="{FC1ABE9C-4C9D-FE31-B1F2-13AD446EA584}"/>
                  </a:ext>
                </a:extLst>
              </p:cNvPr>
              <p:cNvSpPr/>
              <p:nvPr/>
            </p:nvSpPr>
            <p:spPr>
              <a:xfrm flipH="1">
                <a:off x="4059428" y="2687947"/>
                <a:ext cx="71021" cy="7354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611" fill="none" extrusionOk="0">
                    <a:moveTo>
                      <a:pt x="1750" y="1"/>
                    </a:moveTo>
                    <a:lnTo>
                      <a:pt x="1750" y="1"/>
                    </a:lnTo>
                    <a:lnTo>
                      <a:pt x="1571" y="15"/>
                    </a:lnTo>
                    <a:lnTo>
                      <a:pt x="1392" y="42"/>
                    </a:lnTo>
                    <a:lnTo>
                      <a:pt x="1226" y="83"/>
                    </a:lnTo>
                    <a:lnTo>
                      <a:pt x="1075" y="139"/>
                    </a:lnTo>
                    <a:lnTo>
                      <a:pt x="923" y="221"/>
                    </a:lnTo>
                    <a:lnTo>
                      <a:pt x="772" y="304"/>
                    </a:lnTo>
                    <a:lnTo>
                      <a:pt x="634" y="414"/>
                    </a:lnTo>
                    <a:lnTo>
                      <a:pt x="510" y="524"/>
                    </a:lnTo>
                    <a:lnTo>
                      <a:pt x="400" y="648"/>
                    </a:lnTo>
                    <a:lnTo>
                      <a:pt x="303" y="786"/>
                    </a:lnTo>
                    <a:lnTo>
                      <a:pt x="207" y="938"/>
                    </a:lnTo>
                    <a:lnTo>
                      <a:pt x="138" y="1103"/>
                    </a:lnTo>
                    <a:lnTo>
                      <a:pt x="83" y="1268"/>
                    </a:lnTo>
                    <a:lnTo>
                      <a:pt x="42" y="1434"/>
                    </a:lnTo>
                    <a:lnTo>
                      <a:pt x="14" y="1613"/>
                    </a:lnTo>
                    <a:lnTo>
                      <a:pt x="0" y="1792"/>
                    </a:lnTo>
                    <a:lnTo>
                      <a:pt x="0" y="1792"/>
                    </a:lnTo>
                    <a:lnTo>
                      <a:pt x="14" y="1985"/>
                    </a:lnTo>
                    <a:lnTo>
                      <a:pt x="42" y="2164"/>
                    </a:lnTo>
                    <a:lnTo>
                      <a:pt x="83" y="2329"/>
                    </a:lnTo>
                    <a:lnTo>
                      <a:pt x="138" y="2508"/>
                    </a:lnTo>
                    <a:lnTo>
                      <a:pt x="207" y="2660"/>
                    </a:lnTo>
                    <a:lnTo>
                      <a:pt x="303" y="2812"/>
                    </a:lnTo>
                    <a:lnTo>
                      <a:pt x="400" y="2949"/>
                    </a:lnTo>
                    <a:lnTo>
                      <a:pt x="510" y="3073"/>
                    </a:lnTo>
                    <a:lnTo>
                      <a:pt x="634" y="3197"/>
                    </a:lnTo>
                    <a:lnTo>
                      <a:pt x="772" y="3294"/>
                    </a:lnTo>
                    <a:lnTo>
                      <a:pt x="910" y="3390"/>
                    </a:lnTo>
                    <a:lnTo>
                      <a:pt x="1061" y="3459"/>
                    </a:lnTo>
                    <a:lnTo>
                      <a:pt x="1226" y="3528"/>
                    </a:lnTo>
                    <a:lnTo>
                      <a:pt x="1392" y="3569"/>
                    </a:lnTo>
                    <a:lnTo>
                      <a:pt x="1571" y="3597"/>
                    </a:lnTo>
                    <a:lnTo>
                      <a:pt x="1750" y="3611"/>
                    </a:lnTo>
                    <a:lnTo>
                      <a:pt x="1750" y="3611"/>
                    </a:lnTo>
                    <a:lnTo>
                      <a:pt x="1750" y="3611"/>
                    </a:lnTo>
                    <a:lnTo>
                      <a:pt x="1750" y="3611"/>
                    </a:lnTo>
                    <a:lnTo>
                      <a:pt x="1929" y="3597"/>
                    </a:lnTo>
                    <a:lnTo>
                      <a:pt x="2095" y="3569"/>
                    </a:lnTo>
                    <a:lnTo>
                      <a:pt x="2260" y="3528"/>
                    </a:lnTo>
                    <a:lnTo>
                      <a:pt x="2425" y="3459"/>
                    </a:lnTo>
                    <a:lnTo>
                      <a:pt x="2577" y="3390"/>
                    </a:lnTo>
                    <a:lnTo>
                      <a:pt x="2715" y="3294"/>
                    </a:lnTo>
                    <a:lnTo>
                      <a:pt x="2852" y="3197"/>
                    </a:lnTo>
                    <a:lnTo>
                      <a:pt x="2976" y="3087"/>
                    </a:lnTo>
                    <a:lnTo>
                      <a:pt x="3087" y="2949"/>
                    </a:lnTo>
                    <a:lnTo>
                      <a:pt x="3197" y="2812"/>
                    </a:lnTo>
                    <a:lnTo>
                      <a:pt x="3279" y="2660"/>
                    </a:lnTo>
                    <a:lnTo>
                      <a:pt x="3348" y="2508"/>
                    </a:lnTo>
                    <a:lnTo>
                      <a:pt x="3403" y="2343"/>
                    </a:lnTo>
                    <a:lnTo>
                      <a:pt x="3459" y="2164"/>
                    </a:lnTo>
                    <a:lnTo>
                      <a:pt x="3472" y="1985"/>
                    </a:lnTo>
                    <a:lnTo>
                      <a:pt x="3486" y="1806"/>
                    </a:lnTo>
                    <a:lnTo>
                      <a:pt x="3486" y="1806"/>
                    </a:lnTo>
                    <a:lnTo>
                      <a:pt x="3486" y="1627"/>
                    </a:lnTo>
                    <a:lnTo>
                      <a:pt x="3459" y="1448"/>
                    </a:lnTo>
                    <a:lnTo>
                      <a:pt x="3417" y="1268"/>
                    </a:lnTo>
                    <a:lnTo>
                      <a:pt x="3348" y="1103"/>
                    </a:lnTo>
                    <a:lnTo>
                      <a:pt x="3279" y="952"/>
                    </a:lnTo>
                    <a:lnTo>
                      <a:pt x="3197" y="800"/>
                    </a:lnTo>
                    <a:lnTo>
                      <a:pt x="3100" y="662"/>
                    </a:lnTo>
                    <a:lnTo>
                      <a:pt x="2976" y="524"/>
                    </a:lnTo>
                    <a:lnTo>
                      <a:pt x="2852" y="414"/>
                    </a:lnTo>
                    <a:lnTo>
                      <a:pt x="2728" y="304"/>
                    </a:lnTo>
                    <a:lnTo>
                      <a:pt x="2577" y="221"/>
                    </a:lnTo>
                    <a:lnTo>
                      <a:pt x="2425" y="139"/>
                    </a:lnTo>
                    <a:lnTo>
                      <a:pt x="2274" y="83"/>
                    </a:lnTo>
                    <a:lnTo>
                      <a:pt x="2108" y="42"/>
                    </a:lnTo>
                    <a:lnTo>
                      <a:pt x="1929" y="15"/>
                    </a:lnTo>
                    <a:lnTo>
                      <a:pt x="1750" y="1"/>
                    </a:lnTo>
                    <a:lnTo>
                      <a:pt x="1750" y="1"/>
                    </a:lnTo>
                    <a:lnTo>
                      <a:pt x="175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051;p24">
                <a:extLst>
                  <a:ext uri="{FF2B5EF4-FFF2-40B4-BE49-F238E27FC236}">
                    <a16:creationId xmlns:a16="http://schemas.microsoft.com/office/drawing/2014/main" id="{E9AE8D1B-2693-1DC6-7FFF-1B90A332D904}"/>
                  </a:ext>
                </a:extLst>
              </p:cNvPr>
              <p:cNvSpPr/>
              <p:nvPr/>
            </p:nvSpPr>
            <p:spPr>
              <a:xfrm flipH="1">
                <a:off x="3792553" y="2655685"/>
                <a:ext cx="27252" cy="2835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92" extrusionOk="0">
                    <a:moveTo>
                      <a:pt x="1" y="0"/>
                    </a:moveTo>
                    <a:lnTo>
                      <a:pt x="1" y="1392"/>
                    </a:lnTo>
                    <a:lnTo>
                      <a:pt x="1337" y="1392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052;p24">
                <a:extLst>
                  <a:ext uri="{FF2B5EF4-FFF2-40B4-BE49-F238E27FC236}">
                    <a16:creationId xmlns:a16="http://schemas.microsoft.com/office/drawing/2014/main" id="{84236436-39E3-16D3-9468-27862A5E4203}"/>
                  </a:ext>
                </a:extLst>
              </p:cNvPr>
              <p:cNvSpPr/>
              <p:nvPr/>
            </p:nvSpPr>
            <p:spPr>
              <a:xfrm flipH="1">
                <a:off x="3792553" y="2697215"/>
                <a:ext cx="27252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93" extrusionOk="0">
                    <a:moveTo>
                      <a:pt x="1" y="0"/>
                    </a:moveTo>
                    <a:lnTo>
                      <a:pt x="1" y="1392"/>
                    </a:lnTo>
                    <a:lnTo>
                      <a:pt x="1337" y="1392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053;p24">
                <a:extLst>
                  <a:ext uri="{FF2B5EF4-FFF2-40B4-BE49-F238E27FC236}">
                    <a16:creationId xmlns:a16="http://schemas.microsoft.com/office/drawing/2014/main" id="{5AF12DE1-875C-9173-6ECA-868FCB325B49}"/>
                  </a:ext>
                </a:extLst>
              </p:cNvPr>
              <p:cNvSpPr/>
              <p:nvPr/>
            </p:nvSpPr>
            <p:spPr>
              <a:xfrm flipH="1">
                <a:off x="3792553" y="2738744"/>
                <a:ext cx="27252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93" extrusionOk="0">
                    <a:moveTo>
                      <a:pt x="1" y="1"/>
                    </a:moveTo>
                    <a:lnTo>
                      <a:pt x="1" y="1392"/>
                    </a:lnTo>
                    <a:lnTo>
                      <a:pt x="1337" y="1392"/>
                    </a:lnTo>
                    <a:lnTo>
                      <a:pt x="1337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054;p24">
                <a:extLst>
                  <a:ext uri="{FF2B5EF4-FFF2-40B4-BE49-F238E27FC236}">
                    <a16:creationId xmlns:a16="http://schemas.microsoft.com/office/drawing/2014/main" id="{6DF6F0E3-3E5C-F850-F8FC-9FA255B28414}"/>
                  </a:ext>
                </a:extLst>
              </p:cNvPr>
              <p:cNvSpPr/>
              <p:nvPr/>
            </p:nvSpPr>
            <p:spPr>
              <a:xfrm flipH="1">
                <a:off x="3792553" y="2780273"/>
                <a:ext cx="27252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93" extrusionOk="0">
                    <a:moveTo>
                      <a:pt x="1" y="1"/>
                    </a:moveTo>
                    <a:lnTo>
                      <a:pt x="1" y="1392"/>
                    </a:lnTo>
                    <a:lnTo>
                      <a:pt x="1337" y="1392"/>
                    </a:lnTo>
                    <a:lnTo>
                      <a:pt x="1337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055;p24">
                <a:extLst>
                  <a:ext uri="{FF2B5EF4-FFF2-40B4-BE49-F238E27FC236}">
                    <a16:creationId xmlns:a16="http://schemas.microsoft.com/office/drawing/2014/main" id="{01A8FD46-ACAA-7768-09D0-4460648FADC4}"/>
                  </a:ext>
                </a:extLst>
              </p:cNvPr>
              <p:cNvSpPr/>
              <p:nvPr/>
            </p:nvSpPr>
            <p:spPr>
              <a:xfrm flipH="1">
                <a:off x="3792553" y="2821823"/>
                <a:ext cx="27252" cy="2835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92" extrusionOk="0">
                    <a:moveTo>
                      <a:pt x="1" y="0"/>
                    </a:moveTo>
                    <a:lnTo>
                      <a:pt x="1" y="1392"/>
                    </a:lnTo>
                    <a:lnTo>
                      <a:pt x="1337" y="1392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056;p24">
                <a:extLst>
                  <a:ext uri="{FF2B5EF4-FFF2-40B4-BE49-F238E27FC236}">
                    <a16:creationId xmlns:a16="http://schemas.microsoft.com/office/drawing/2014/main" id="{DFF9D931-2FCD-F6A2-9113-A25A1AA3A85F}"/>
                  </a:ext>
                </a:extLst>
              </p:cNvPr>
              <p:cNvSpPr/>
              <p:nvPr/>
            </p:nvSpPr>
            <p:spPr>
              <a:xfrm flipH="1">
                <a:off x="3831292" y="2655685"/>
                <a:ext cx="27516" cy="28352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1392" extrusionOk="0">
                    <a:moveTo>
                      <a:pt x="1" y="0"/>
                    </a:moveTo>
                    <a:lnTo>
                      <a:pt x="1" y="1392"/>
                    </a:lnTo>
                    <a:lnTo>
                      <a:pt x="1351" y="1392"/>
                    </a:lnTo>
                    <a:lnTo>
                      <a:pt x="1351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1057;p24">
                <a:extLst>
                  <a:ext uri="{FF2B5EF4-FFF2-40B4-BE49-F238E27FC236}">
                    <a16:creationId xmlns:a16="http://schemas.microsoft.com/office/drawing/2014/main" id="{03C65A71-26F6-83E7-0FF4-80F28FDE169D}"/>
                  </a:ext>
                </a:extLst>
              </p:cNvPr>
              <p:cNvSpPr/>
              <p:nvPr/>
            </p:nvSpPr>
            <p:spPr>
              <a:xfrm flipH="1">
                <a:off x="3831292" y="2697215"/>
                <a:ext cx="27516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1393" extrusionOk="0">
                    <a:moveTo>
                      <a:pt x="1" y="0"/>
                    </a:moveTo>
                    <a:lnTo>
                      <a:pt x="1" y="1392"/>
                    </a:lnTo>
                    <a:lnTo>
                      <a:pt x="1351" y="1392"/>
                    </a:lnTo>
                    <a:lnTo>
                      <a:pt x="1351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058;p24">
                <a:extLst>
                  <a:ext uri="{FF2B5EF4-FFF2-40B4-BE49-F238E27FC236}">
                    <a16:creationId xmlns:a16="http://schemas.microsoft.com/office/drawing/2014/main" id="{A7149456-EC50-8983-AF86-00D12BEED220}"/>
                  </a:ext>
                </a:extLst>
              </p:cNvPr>
              <p:cNvSpPr/>
              <p:nvPr/>
            </p:nvSpPr>
            <p:spPr>
              <a:xfrm flipH="1">
                <a:off x="3831292" y="2738744"/>
                <a:ext cx="27516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1393" extrusionOk="0">
                    <a:moveTo>
                      <a:pt x="1" y="1"/>
                    </a:moveTo>
                    <a:lnTo>
                      <a:pt x="1" y="1392"/>
                    </a:lnTo>
                    <a:lnTo>
                      <a:pt x="1351" y="1392"/>
                    </a:lnTo>
                    <a:lnTo>
                      <a:pt x="1351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059;p24">
                <a:extLst>
                  <a:ext uri="{FF2B5EF4-FFF2-40B4-BE49-F238E27FC236}">
                    <a16:creationId xmlns:a16="http://schemas.microsoft.com/office/drawing/2014/main" id="{519546D4-21DC-83D6-BE6C-979A0D0F4258}"/>
                  </a:ext>
                </a:extLst>
              </p:cNvPr>
              <p:cNvSpPr/>
              <p:nvPr/>
            </p:nvSpPr>
            <p:spPr>
              <a:xfrm flipH="1">
                <a:off x="3831292" y="2780273"/>
                <a:ext cx="27516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1393" extrusionOk="0">
                    <a:moveTo>
                      <a:pt x="1" y="1"/>
                    </a:moveTo>
                    <a:lnTo>
                      <a:pt x="1" y="1392"/>
                    </a:lnTo>
                    <a:lnTo>
                      <a:pt x="1351" y="1392"/>
                    </a:lnTo>
                    <a:lnTo>
                      <a:pt x="1351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060;p24">
                <a:extLst>
                  <a:ext uri="{FF2B5EF4-FFF2-40B4-BE49-F238E27FC236}">
                    <a16:creationId xmlns:a16="http://schemas.microsoft.com/office/drawing/2014/main" id="{3C66442C-E784-6780-AC97-AE3BC3A62E44}"/>
                  </a:ext>
                </a:extLst>
              </p:cNvPr>
              <p:cNvSpPr/>
              <p:nvPr/>
            </p:nvSpPr>
            <p:spPr>
              <a:xfrm flipH="1">
                <a:off x="3831292" y="2821823"/>
                <a:ext cx="27516" cy="28352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1392" extrusionOk="0">
                    <a:moveTo>
                      <a:pt x="1" y="0"/>
                    </a:moveTo>
                    <a:lnTo>
                      <a:pt x="1" y="1392"/>
                    </a:lnTo>
                    <a:lnTo>
                      <a:pt x="1351" y="1392"/>
                    </a:lnTo>
                    <a:lnTo>
                      <a:pt x="1351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061;p24">
                <a:extLst>
                  <a:ext uri="{FF2B5EF4-FFF2-40B4-BE49-F238E27FC236}">
                    <a16:creationId xmlns:a16="http://schemas.microsoft.com/office/drawing/2014/main" id="{A74E4DD3-DDCD-FEC6-30BD-7C8BD12242F8}"/>
                  </a:ext>
                </a:extLst>
              </p:cNvPr>
              <p:cNvSpPr/>
              <p:nvPr/>
            </p:nvSpPr>
            <p:spPr>
              <a:xfrm flipH="1">
                <a:off x="3951949" y="2649514"/>
                <a:ext cx="11813" cy="21300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0458" extrusionOk="0">
                    <a:moveTo>
                      <a:pt x="1" y="0"/>
                    </a:moveTo>
                    <a:lnTo>
                      <a:pt x="1" y="10458"/>
                    </a:lnTo>
                    <a:lnTo>
                      <a:pt x="579" y="10458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062;p24">
                <a:extLst>
                  <a:ext uri="{FF2B5EF4-FFF2-40B4-BE49-F238E27FC236}">
                    <a16:creationId xmlns:a16="http://schemas.microsoft.com/office/drawing/2014/main" id="{D5E2CEC5-9052-5C5D-6E4E-8411AAB1E02C}"/>
                  </a:ext>
                </a:extLst>
              </p:cNvPr>
              <p:cNvSpPr/>
              <p:nvPr/>
            </p:nvSpPr>
            <p:spPr>
              <a:xfrm flipH="1">
                <a:off x="3931459" y="2649514"/>
                <a:ext cx="11813" cy="21300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0458" extrusionOk="0">
                    <a:moveTo>
                      <a:pt x="0" y="0"/>
                    </a:moveTo>
                    <a:lnTo>
                      <a:pt x="0" y="10458"/>
                    </a:lnTo>
                    <a:lnTo>
                      <a:pt x="579" y="10458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063;p24">
                <a:extLst>
                  <a:ext uri="{FF2B5EF4-FFF2-40B4-BE49-F238E27FC236}">
                    <a16:creationId xmlns:a16="http://schemas.microsoft.com/office/drawing/2014/main" id="{EFC531C9-9383-02A9-C42B-B22F8D55991E}"/>
                  </a:ext>
                </a:extLst>
              </p:cNvPr>
              <p:cNvSpPr/>
              <p:nvPr/>
            </p:nvSpPr>
            <p:spPr>
              <a:xfrm flipH="1">
                <a:off x="3909299" y="2649514"/>
                <a:ext cx="11813" cy="21300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0458" extrusionOk="0">
                    <a:moveTo>
                      <a:pt x="1" y="0"/>
                    </a:moveTo>
                    <a:lnTo>
                      <a:pt x="1" y="10458"/>
                    </a:lnTo>
                    <a:lnTo>
                      <a:pt x="580" y="10458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064;p24">
                <a:extLst>
                  <a:ext uri="{FF2B5EF4-FFF2-40B4-BE49-F238E27FC236}">
                    <a16:creationId xmlns:a16="http://schemas.microsoft.com/office/drawing/2014/main" id="{EDBE706C-74AF-4266-1CD5-EAB2E9B87A20}"/>
                  </a:ext>
                </a:extLst>
              </p:cNvPr>
              <p:cNvSpPr/>
              <p:nvPr/>
            </p:nvSpPr>
            <p:spPr>
              <a:xfrm flipH="1">
                <a:off x="4144748" y="2833310"/>
                <a:ext cx="23036" cy="23891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173" extrusionOk="0">
                    <a:moveTo>
                      <a:pt x="566" y="1"/>
                    </a:moveTo>
                    <a:lnTo>
                      <a:pt x="455" y="15"/>
                    </a:lnTo>
                    <a:lnTo>
                      <a:pt x="345" y="42"/>
                    </a:lnTo>
                    <a:lnTo>
                      <a:pt x="249" y="97"/>
                    </a:lnTo>
                    <a:lnTo>
                      <a:pt x="166" y="166"/>
                    </a:lnTo>
                    <a:lnTo>
                      <a:pt x="97" y="249"/>
                    </a:lnTo>
                    <a:lnTo>
                      <a:pt x="42" y="359"/>
                    </a:lnTo>
                    <a:lnTo>
                      <a:pt x="14" y="469"/>
                    </a:lnTo>
                    <a:lnTo>
                      <a:pt x="1" y="580"/>
                    </a:lnTo>
                    <a:lnTo>
                      <a:pt x="14" y="704"/>
                    </a:lnTo>
                    <a:lnTo>
                      <a:pt x="42" y="814"/>
                    </a:lnTo>
                    <a:lnTo>
                      <a:pt x="97" y="910"/>
                    </a:lnTo>
                    <a:lnTo>
                      <a:pt x="166" y="993"/>
                    </a:lnTo>
                    <a:lnTo>
                      <a:pt x="249" y="1076"/>
                    </a:lnTo>
                    <a:lnTo>
                      <a:pt x="345" y="1117"/>
                    </a:lnTo>
                    <a:lnTo>
                      <a:pt x="455" y="1158"/>
                    </a:lnTo>
                    <a:lnTo>
                      <a:pt x="566" y="1172"/>
                    </a:lnTo>
                    <a:lnTo>
                      <a:pt x="676" y="1158"/>
                    </a:lnTo>
                    <a:lnTo>
                      <a:pt x="786" y="1117"/>
                    </a:lnTo>
                    <a:lnTo>
                      <a:pt x="882" y="1076"/>
                    </a:lnTo>
                    <a:lnTo>
                      <a:pt x="965" y="993"/>
                    </a:lnTo>
                    <a:lnTo>
                      <a:pt x="1034" y="910"/>
                    </a:lnTo>
                    <a:lnTo>
                      <a:pt x="1089" y="814"/>
                    </a:lnTo>
                    <a:lnTo>
                      <a:pt x="1117" y="704"/>
                    </a:lnTo>
                    <a:lnTo>
                      <a:pt x="1130" y="580"/>
                    </a:lnTo>
                    <a:lnTo>
                      <a:pt x="1117" y="469"/>
                    </a:lnTo>
                    <a:lnTo>
                      <a:pt x="1089" y="359"/>
                    </a:lnTo>
                    <a:lnTo>
                      <a:pt x="1034" y="249"/>
                    </a:lnTo>
                    <a:lnTo>
                      <a:pt x="965" y="166"/>
                    </a:lnTo>
                    <a:lnTo>
                      <a:pt x="882" y="97"/>
                    </a:lnTo>
                    <a:lnTo>
                      <a:pt x="786" y="42"/>
                    </a:lnTo>
                    <a:lnTo>
                      <a:pt x="676" y="15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065;p24">
                <a:extLst>
                  <a:ext uri="{FF2B5EF4-FFF2-40B4-BE49-F238E27FC236}">
                    <a16:creationId xmlns:a16="http://schemas.microsoft.com/office/drawing/2014/main" id="{E7EE3B67-735D-B0F3-54A2-A6728B3AA7FD}"/>
                  </a:ext>
                </a:extLst>
              </p:cNvPr>
              <p:cNvSpPr/>
              <p:nvPr/>
            </p:nvSpPr>
            <p:spPr>
              <a:xfrm flipH="1">
                <a:off x="4109675" y="2833310"/>
                <a:ext cx="23036" cy="23891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173" extrusionOk="0">
                    <a:moveTo>
                      <a:pt x="566" y="1"/>
                    </a:moveTo>
                    <a:lnTo>
                      <a:pt x="456" y="15"/>
                    </a:lnTo>
                    <a:lnTo>
                      <a:pt x="345" y="42"/>
                    </a:lnTo>
                    <a:lnTo>
                      <a:pt x="249" y="97"/>
                    </a:lnTo>
                    <a:lnTo>
                      <a:pt x="166" y="166"/>
                    </a:lnTo>
                    <a:lnTo>
                      <a:pt x="97" y="249"/>
                    </a:lnTo>
                    <a:lnTo>
                      <a:pt x="56" y="359"/>
                    </a:lnTo>
                    <a:lnTo>
                      <a:pt x="15" y="469"/>
                    </a:lnTo>
                    <a:lnTo>
                      <a:pt x="1" y="580"/>
                    </a:lnTo>
                    <a:lnTo>
                      <a:pt x="15" y="704"/>
                    </a:lnTo>
                    <a:lnTo>
                      <a:pt x="56" y="814"/>
                    </a:lnTo>
                    <a:lnTo>
                      <a:pt x="97" y="910"/>
                    </a:lnTo>
                    <a:lnTo>
                      <a:pt x="166" y="993"/>
                    </a:lnTo>
                    <a:lnTo>
                      <a:pt x="249" y="1076"/>
                    </a:lnTo>
                    <a:lnTo>
                      <a:pt x="345" y="1117"/>
                    </a:lnTo>
                    <a:lnTo>
                      <a:pt x="456" y="1158"/>
                    </a:lnTo>
                    <a:lnTo>
                      <a:pt x="566" y="1172"/>
                    </a:lnTo>
                    <a:lnTo>
                      <a:pt x="690" y="1158"/>
                    </a:lnTo>
                    <a:lnTo>
                      <a:pt x="786" y="1117"/>
                    </a:lnTo>
                    <a:lnTo>
                      <a:pt x="883" y="1076"/>
                    </a:lnTo>
                    <a:lnTo>
                      <a:pt x="965" y="993"/>
                    </a:lnTo>
                    <a:lnTo>
                      <a:pt x="1034" y="910"/>
                    </a:lnTo>
                    <a:lnTo>
                      <a:pt x="1089" y="814"/>
                    </a:lnTo>
                    <a:lnTo>
                      <a:pt x="1131" y="704"/>
                    </a:lnTo>
                    <a:lnTo>
                      <a:pt x="1131" y="580"/>
                    </a:lnTo>
                    <a:lnTo>
                      <a:pt x="1131" y="469"/>
                    </a:lnTo>
                    <a:lnTo>
                      <a:pt x="1089" y="359"/>
                    </a:lnTo>
                    <a:lnTo>
                      <a:pt x="1034" y="249"/>
                    </a:lnTo>
                    <a:lnTo>
                      <a:pt x="965" y="166"/>
                    </a:lnTo>
                    <a:lnTo>
                      <a:pt x="883" y="97"/>
                    </a:lnTo>
                    <a:lnTo>
                      <a:pt x="786" y="42"/>
                    </a:lnTo>
                    <a:lnTo>
                      <a:pt x="690" y="15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066;p24">
                <a:extLst>
                  <a:ext uri="{FF2B5EF4-FFF2-40B4-BE49-F238E27FC236}">
                    <a16:creationId xmlns:a16="http://schemas.microsoft.com/office/drawing/2014/main" id="{240F1241-377F-C4DB-BC91-859B65DF09C8}"/>
                  </a:ext>
                </a:extLst>
              </p:cNvPr>
              <p:cNvSpPr/>
              <p:nvPr/>
            </p:nvSpPr>
            <p:spPr>
              <a:xfrm flipH="1">
                <a:off x="4072626" y="2833310"/>
                <a:ext cx="23036" cy="23891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173" extrusionOk="0">
                    <a:moveTo>
                      <a:pt x="566" y="1"/>
                    </a:moveTo>
                    <a:lnTo>
                      <a:pt x="455" y="15"/>
                    </a:lnTo>
                    <a:lnTo>
                      <a:pt x="345" y="42"/>
                    </a:lnTo>
                    <a:lnTo>
                      <a:pt x="249" y="97"/>
                    </a:lnTo>
                    <a:lnTo>
                      <a:pt x="166" y="166"/>
                    </a:lnTo>
                    <a:lnTo>
                      <a:pt x="97" y="249"/>
                    </a:lnTo>
                    <a:lnTo>
                      <a:pt x="42" y="359"/>
                    </a:lnTo>
                    <a:lnTo>
                      <a:pt x="14" y="469"/>
                    </a:lnTo>
                    <a:lnTo>
                      <a:pt x="1" y="580"/>
                    </a:lnTo>
                    <a:lnTo>
                      <a:pt x="14" y="704"/>
                    </a:lnTo>
                    <a:lnTo>
                      <a:pt x="42" y="814"/>
                    </a:lnTo>
                    <a:lnTo>
                      <a:pt x="97" y="910"/>
                    </a:lnTo>
                    <a:lnTo>
                      <a:pt x="166" y="993"/>
                    </a:lnTo>
                    <a:lnTo>
                      <a:pt x="249" y="1076"/>
                    </a:lnTo>
                    <a:lnTo>
                      <a:pt x="345" y="1117"/>
                    </a:lnTo>
                    <a:lnTo>
                      <a:pt x="455" y="1158"/>
                    </a:lnTo>
                    <a:lnTo>
                      <a:pt x="566" y="1172"/>
                    </a:lnTo>
                    <a:lnTo>
                      <a:pt x="690" y="1158"/>
                    </a:lnTo>
                    <a:lnTo>
                      <a:pt x="786" y="1117"/>
                    </a:lnTo>
                    <a:lnTo>
                      <a:pt x="883" y="1076"/>
                    </a:lnTo>
                    <a:lnTo>
                      <a:pt x="965" y="993"/>
                    </a:lnTo>
                    <a:lnTo>
                      <a:pt x="1034" y="910"/>
                    </a:lnTo>
                    <a:lnTo>
                      <a:pt x="1089" y="814"/>
                    </a:lnTo>
                    <a:lnTo>
                      <a:pt x="1131" y="704"/>
                    </a:lnTo>
                    <a:lnTo>
                      <a:pt x="1131" y="580"/>
                    </a:lnTo>
                    <a:lnTo>
                      <a:pt x="1131" y="469"/>
                    </a:lnTo>
                    <a:lnTo>
                      <a:pt x="1089" y="359"/>
                    </a:lnTo>
                    <a:lnTo>
                      <a:pt x="1034" y="249"/>
                    </a:lnTo>
                    <a:lnTo>
                      <a:pt x="965" y="166"/>
                    </a:lnTo>
                    <a:lnTo>
                      <a:pt x="883" y="97"/>
                    </a:lnTo>
                    <a:lnTo>
                      <a:pt x="786" y="42"/>
                    </a:lnTo>
                    <a:lnTo>
                      <a:pt x="690" y="15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067;p24">
                <a:extLst>
                  <a:ext uri="{FF2B5EF4-FFF2-40B4-BE49-F238E27FC236}">
                    <a16:creationId xmlns:a16="http://schemas.microsoft.com/office/drawing/2014/main" id="{6331B6EF-0CE1-9577-9887-CD975323BFFD}"/>
                  </a:ext>
                </a:extLst>
              </p:cNvPr>
              <p:cNvSpPr/>
              <p:nvPr/>
            </p:nvSpPr>
            <p:spPr>
              <a:xfrm flipH="1">
                <a:off x="4035028" y="2833310"/>
                <a:ext cx="23300" cy="23891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73" extrusionOk="0">
                    <a:moveTo>
                      <a:pt x="565" y="1"/>
                    </a:moveTo>
                    <a:lnTo>
                      <a:pt x="455" y="15"/>
                    </a:lnTo>
                    <a:lnTo>
                      <a:pt x="345" y="42"/>
                    </a:lnTo>
                    <a:lnTo>
                      <a:pt x="248" y="97"/>
                    </a:lnTo>
                    <a:lnTo>
                      <a:pt x="166" y="166"/>
                    </a:lnTo>
                    <a:lnTo>
                      <a:pt x="97" y="249"/>
                    </a:lnTo>
                    <a:lnTo>
                      <a:pt x="42" y="359"/>
                    </a:lnTo>
                    <a:lnTo>
                      <a:pt x="14" y="469"/>
                    </a:lnTo>
                    <a:lnTo>
                      <a:pt x="0" y="580"/>
                    </a:lnTo>
                    <a:lnTo>
                      <a:pt x="14" y="704"/>
                    </a:lnTo>
                    <a:lnTo>
                      <a:pt x="42" y="814"/>
                    </a:lnTo>
                    <a:lnTo>
                      <a:pt x="97" y="910"/>
                    </a:lnTo>
                    <a:lnTo>
                      <a:pt x="166" y="993"/>
                    </a:lnTo>
                    <a:lnTo>
                      <a:pt x="248" y="1076"/>
                    </a:lnTo>
                    <a:lnTo>
                      <a:pt x="345" y="1117"/>
                    </a:lnTo>
                    <a:lnTo>
                      <a:pt x="455" y="1158"/>
                    </a:lnTo>
                    <a:lnTo>
                      <a:pt x="565" y="1172"/>
                    </a:lnTo>
                    <a:lnTo>
                      <a:pt x="689" y="1158"/>
                    </a:lnTo>
                    <a:lnTo>
                      <a:pt x="786" y="1117"/>
                    </a:lnTo>
                    <a:lnTo>
                      <a:pt x="882" y="1076"/>
                    </a:lnTo>
                    <a:lnTo>
                      <a:pt x="965" y="993"/>
                    </a:lnTo>
                    <a:lnTo>
                      <a:pt x="1034" y="910"/>
                    </a:lnTo>
                    <a:lnTo>
                      <a:pt x="1089" y="814"/>
                    </a:lnTo>
                    <a:lnTo>
                      <a:pt x="1130" y="704"/>
                    </a:lnTo>
                    <a:lnTo>
                      <a:pt x="1144" y="580"/>
                    </a:lnTo>
                    <a:lnTo>
                      <a:pt x="1130" y="469"/>
                    </a:lnTo>
                    <a:lnTo>
                      <a:pt x="1089" y="359"/>
                    </a:lnTo>
                    <a:lnTo>
                      <a:pt x="1034" y="249"/>
                    </a:lnTo>
                    <a:lnTo>
                      <a:pt x="965" y="166"/>
                    </a:lnTo>
                    <a:lnTo>
                      <a:pt x="882" y="97"/>
                    </a:lnTo>
                    <a:lnTo>
                      <a:pt x="786" y="42"/>
                    </a:lnTo>
                    <a:lnTo>
                      <a:pt x="689" y="15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068;p24">
                <a:extLst>
                  <a:ext uri="{FF2B5EF4-FFF2-40B4-BE49-F238E27FC236}">
                    <a16:creationId xmlns:a16="http://schemas.microsoft.com/office/drawing/2014/main" id="{C97655A6-2B47-82C6-A01E-76FCA17F814D}"/>
                  </a:ext>
                </a:extLst>
              </p:cNvPr>
              <p:cNvSpPr/>
              <p:nvPr/>
            </p:nvSpPr>
            <p:spPr>
              <a:xfrm flipH="1">
                <a:off x="3996859" y="2833310"/>
                <a:ext cx="23036" cy="23891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173" extrusionOk="0">
                    <a:moveTo>
                      <a:pt x="566" y="1"/>
                    </a:moveTo>
                    <a:lnTo>
                      <a:pt x="442" y="15"/>
                    </a:lnTo>
                    <a:lnTo>
                      <a:pt x="345" y="42"/>
                    </a:lnTo>
                    <a:lnTo>
                      <a:pt x="249" y="97"/>
                    </a:lnTo>
                    <a:lnTo>
                      <a:pt x="166" y="166"/>
                    </a:lnTo>
                    <a:lnTo>
                      <a:pt x="97" y="249"/>
                    </a:lnTo>
                    <a:lnTo>
                      <a:pt x="42" y="359"/>
                    </a:lnTo>
                    <a:lnTo>
                      <a:pt x="1" y="469"/>
                    </a:lnTo>
                    <a:lnTo>
                      <a:pt x="1" y="580"/>
                    </a:lnTo>
                    <a:lnTo>
                      <a:pt x="1" y="704"/>
                    </a:lnTo>
                    <a:lnTo>
                      <a:pt x="42" y="814"/>
                    </a:lnTo>
                    <a:lnTo>
                      <a:pt x="97" y="910"/>
                    </a:lnTo>
                    <a:lnTo>
                      <a:pt x="166" y="993"/>
                    </a:lnTo>
                    <a:lnTo>
                      <a:pt x="249" y="1076"/>
                    </a:lnTo>
                    <a:lnTo>
                      <a:pt x="345" y="1117"/>
                    </a:lnTo>
                    <a:lnTo>
                      <a:pt x="442" y="1158"/>
                    </a:lnTo>
                    <a:lnTo>
                      <a:pt x="566" y="1172"/>
                    </a:lnTo>
                    <a:lnTo>
                      <a:pt x="676" y="1158"/>
                    </a:lnTo>
                    <a:lnTo>
                      <a:pt x="786" y="1117"/>
                    </a:lnTo>
                    <a:lnTo>
                      <a:pt x="883" y="1076"/>
                    </a:lnTo>
                    <a:lnTo>
                      <a:pt x="965" y="993"/>
                    </a:lnTo>
                    <a:lnTo>
                      <a:pt x="1034" y="910"/>
                    </a:lnTo>
                    <a:lnTo>
                      <a:pt x="1089" y="814"/>
                    </a:lnTo>
                    <a:lnTo>
                      <a:pt x="1117" y="704"/>
                    </a:lnTo>
                    <a:lnTo>
                      <a:pt x="1131" y="580"/>
                    </a:lnTo>
                    <a:lnTo>
                      <a:pt x="1117" y="469"/>
                    </a:lnTo>
                    <a:lnTo>
                      <a:pt x="1089" y="359"/>
                    </a:lnTo>
                    <a:lnTo>
                      <a:pt x="1034" y="249"/>
                    </a:lnTo>
                    <a:lnTo>
                      <a:pt x="965" y="166"/>
                    </a:lnTo>
                    <a:lnTo>
                      <a:pt x="883" y="97"/>
                    </a:lnTo>
                    <a:lnTo>
                      <a:pt x="786" y="42"/>
                    </a:lnTo>
                    <a:lnTo>
                      <a:pt x="676" y="15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069;p24">
                <a:extLst>
                  <a:ext uri="{FF2B5EF4-FFF2-40B4-BE49-F238E27FC236}">
                    <a16:creationId xmlns:a16="http://schemas.microsoft.com/office/drawing/2014/main" id="{88AE2DB6-0C26-523C-F83D-4D472EEB73D4}"/>
                  </a:ext>
                </a:extLst>
              </p:cNvPr>
              <p:cNvSpPr/>
              <p:nvPr/>
            </p:nvSpPr>
            <p:spPr>
              <a:xfrm flipH="1">
                <a:off x="4281699" y="2665502"/>
                <a:ext cx="185242" cy="152960"/>
              </a:xfrm>
              <a:custGeom>
                <a:avLst/>
                <a:gdLst/>
                <a:ahLst/>
                <a:cxnLst/>
                <a:rect l="l" t="t" r="r" b="b"/>
                <a:pathLst>
                  <a:path w="9095" h="7510" extrusionOk="0">
                    <a:moveTo>
                      <a:pt x="1" y="1"/>
                    </a:moveTo>
                    <a:lnTo>
                      <a:pt x="1" y="7510"/>
                    </a:lnTo>
                    <a:lnTo>
                      <a:pt x="9095" y="7510"/>
                    </a:lnTo>
                    <a:lnTo>
                      <a:pt x="9095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070;p24">
                <a:extLst>
                  <a:ext uri="{FF2B5EF4-FFF2-40B4-BE49-F238E27FC236}">
                    <a16:creationId xmlns:a16="http://schemas.microsoft.com/office/drawing/2014/main" id="{7DFCB092-1834-0E94-4BC1-43C70515ABAD}"/>
                  </a:ext>
                </a:extLst>
              </p:cNvPr>
              <p:cNvSpPr/>
              <p:nvPr/>
            </p:nvSpPr>
            <p:spPr>
              <a:xfrm flipH="1">
                <a:off x="4281699" y="2665502"/>
                <a:ext cx="185242" cy="152960"/>
              </a:xfrm>
              <a:custGeom>
                <a:avLst/>
                <a:gdLst/>
                <a:ahLst/>
                <a:cxnLst/>
                <a:rect l="l" t="t" r="r" b="b"/>
                <a:pathLst>
                  <a:path w="9095" h="7510" fill="none" extrusionOk="0">
                    <a:moveTo>
                      <a:pt x="9095" y="7510"/>
                    </a:moveTo>
                    <a:lnTo>
                      <a:pt x="1" y="7510"/>
                    </a:lnTo>
                    <a:lnTo>
                      <a:pt x="1" y="1"/>
                    </a:lnTo>
                    <a:lnTo>
                      <a:pt x="9095" y="1"/>
                    </a:lnTo>
                    <a:lnTo>
                      <a:pt x="9095" y="75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071;p24">
                <a:extLst>
                  <a:ext uri="{FF2B5EF4-FFF2-40B4-BE49-F238E27FC236}">
                    <a16:creationId xmlns:a16="http://schemas.microsoft.com/office/drawing/2014/main" id="{B5A49358-925C-7A68-D2AF-972E7DEA94BA}"/>
                  </a:ext>
                </a:extLst>
              </p:cNvPr>
              <p:cNvSpPr/>
              <p:nvPr/>
            </p:nvSpPr>
            <p:spPr>
              <a:xfrm flipH="1">
                <a:off x="4356346" y="2688803"/>
                <a:ext cx="35378" cy="9552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469" extrusionOk="0">
                    <a:moveTo>
                      <a:pt x="180" y="0"/>
                    </a:moveTo>
                    <a:lnTo>
                      <a:pt x="138" y="14"/>
                    </a:lnTo>
                    <a:lnTo>
                      <a:pt x="97" y="41"/>
                    </a:lnTo>
                    <a:lnTo>
                      <a:pt x="56" y="69"/>
                    </a:lnTo>
                    <a:lnTo>
                      <a:pt x="28" y="97"/>
                    </a:lnTo>
                    <a:lnTo>
                      <a:pt x="14" y="138"/>
                    </a:lnTo>
                    <a:lnTo>
                      <a:pt x="1" y="179"/>
                    </a:lnTo>
                    <a:lnTo>
                      <a:pt x="1" y="234"/>
                    </a:lnTo>
                    <a:lnTo>
                      <a:pt x="1" y="276"/>
                    </a:lnTo>
                    <a:lnTo>
                      <a:pt x="14" y="317"/>
                    </a:lnTo>
                    <a:lnTo>
                      <a:pt x="28" y="358"/>
                    </a:lnTo>
                    <a:lnTo>
                      <a:pt x="56" y="400"/>
                    </a:lnTo>
                    <a:lnTo>
                      <a:pt x="97" y="427"/>
                    </a:lnTo>
                    <a:lnTo>
                      <a:pt x="138" y="441"/>
                    </a:lnTo>
                    <a:lnTo>
                      <a:pt x="180" y="455"/>
                    </a:lnTo>
                    <a:lnTo>
                      <a:pt x="221" y="469"/>
                    </a:lnTo>
                    <a:lnTo>
                      <a:pt x="1502" y="469"/>
                    </a:lnTo>
                    <a:lnTo>
                      <a:pt x="1557" y="455"/>
                    </a:lnTo>
                    <a:lnTo>
                      <a:pt x="1599" y="441"/>
                    </a:lnTo>
                    <a:lnTo>
                      <a:pt x="1626" y="427"/>
                    </a:lnTo>
                    <a:lnTo>
                      <a:pt x="1668" y="400"/>
                    </a:lnTo>
                    <a:lnTo>
                      <a:pt x="1695" y="358"/>
                    </a:lnTo>
                    <a:lnTo>
                      <a:pt x="1709" y="317"/>
                    </a:lnTo>
                    <a:lnTo>
                      <a:pt x="1723" y="276"/>
                    </a:lnTo>
                    <a:lnTo>
                      <a:pt x="1737" y="234"/>
                    </a:lnTo>
                    <a:lnTo>
                      <a:pt x="1723" y="179"/>
                    </a:lnTo>
                    <a:lnTo>
                      <a:pt x="1709" y="138"/>
                    </a:lnTo>
                    <a:lnTo>
                      <a:pt x="1695" y="97"/>
                    </a:lnTo>
                    <a:lnTo>
                      <a:pt x="1668" y="69"/>
                    </a:lnTo>
                    <a:lnTo>
                      <a:pt x="1626" y="41"/>
                    </a:lnTo>
                    <a:lnTo>
                      <a:pt x="1599" y="14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072;p24">
                <a:extLst>
                  <a:ext uri="{FF2B5EF4-FFF2-40B4-BE49-F238E27FC236}">
                    <a16:creationId xmlns:a16="http://schemas.microsoft.com/office/drawing/2014/main" id="{BBCE5C67-E228-1B2E-82F5-F4BD76F4220E}"/>
                  </a:ext>
                </a:extLst>
              </p:cNvPr>
              <p:cNvSpPr/>
              <p:nvPr/>
            </p:nvSpPr>
            <p:spPr>
              <a:xfrm flipH="1">
                <a:off x="4216034" y="2661286"/>
                <a:ext cx="363988" cy="241375"/>
              </a:xfrm>
              <a:custGeom>
                <a:avLst/>
                <a:gdLst/>
                <a:ahLst/>
                <a:cxnLst/>
                <a:rect l="l" t="t" r="r" b="b"/>
                <a:pathLst>
                  <a:path w="17871" h="11851" extrusionOk="0">
                    <a:moveTo>
                      <a:pt x="0" y="1"/>
                    </a:moveTo>
                    <a:lnTo>
                      <a:pt x="0" y="11850"/>
                    </a:lnTo>
                    <a:lnTo>
                      <a:pt x="17871" y="11850"/>
                    </a:lnTo>
                    <a:lnTo>
                      <a:pt x="17871" y="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073;p24">
                <a:extLst>
                  <a:ext uri="{FF2B5EF4-FFF2-40B4-BE49-F238E27FC236}">
                    <a16:creationId xmlns:a16="http://schemas.microsoft.com/office/drawing/2014/main" id="{92EF78B0-C42B-3B9F-FFAE-9F7F7FA7F651}"/>
                  </a:ext>
                </a:extLst>
              </p:cNvPr>
              <p:cNvSpPr/>
              <p:nvPr/>
            </p:nvSpPr>
            <p:spPr>
              <a:xfrm flipH="1">
                <a:off x="4216034" y="2661286"/>
                <a:ext cx="363988" cy="241375"/>
              </a:xfrm>
              <a:custGeom>
                <a:avLst/>
                <a:gdLst/>
                <a:ahLst/>
                <a:cxnLst/>
                <a:rect l="l" t="t" r="r" b="b"/>
                <a:pathLst>
                  <a:path w="17871" h="11851" fill="none" extrusionOk="0">
                    <a:moveTo>
                      <a:pt x="17871" y="11850"/>
                    </a:moveTo>
                    <a:lnTo>
                      <a:pt x="0" y="11850"/>
                    </a:lnTo>
                    <a:lnTo>
                      <a:pt x="0" y="1"/>
                    </a:lnTo>
                    <a:lnTo>
                      <a:pt x="17871" y="1"/>
                    </a:lnTo>
                    <a:lnTo>
                      <a:pt x="17871" y="118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074;p24">
                <a:extLst>
                  <a:ext uri="{FF2B5EF4-FFF2-40B4-BE49-F238E27FC236}">
                    <a16:creationId xmlns:a16="http://schemas.microsoft.com/office/drawing/2014/main" id="{656F770E-E572-E631-B4D5-E464F4099185}"/>
                  </a:ext>
                </a:extLst>
              </p:cNvPr>
              <p:cNvSpPr/>
              <p:nvPr/>
            </p:nvSpPr>
            <p:spPr>
              <a:xfrm flipH="1">
                <a:off x="4550815" y="2680941"/>
                <a:ext cx="16294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8" extrusionOk="0">
                    <a:moveTo>
                      <a:pt x="0" y="0"/>
                    </a:moveTo>
                    <a:lnTo>
                      <a:pt x="0" y="827"/>
                    </a:lnTo>
                    <a:lnTo>
                      <a:pt x="799" y="827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075;p24">
                <a:extLst>
                  <a:ext uri="{FF2B5EF4-FFF2-40B4-BE49-F238E27FC236}">
                    <a16:creationId xmlns:a16="http://schemas.microsoft.com/office/drawing/2014/main" id="{451ABA5D-E846-62EC-54BA-63FC2EB3DF9B}"/>
                  </a:ext>
                </a:extLst>
              </p:cNvPr>
              <p:cNvSpPr/>
              <p:nvPr/>
            </p:nvSpPr>
            <p:spPr>
              <a:xfrm flipH="1">
                <a:off x="4526964" y="2680941"/>
                <a:ext cx="16294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8" extrusionOk="0">
                    <a:moveTo>
                      <a:pt x="0" y="0"/>
                    </a:moveTo>
                    <a:lnTo>
                      <a:pt x="0" y="827"/>
                    </a:lnTo>
                    <a:lnTo>
                      <a:pt x="799" y="827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076;p24">
                <a:extLst>
                  <a:ext uri="{FF2B5EF4-FFF2-40B4-BE49-F238E27FC236}">
                    <a16:creationId xmlns:a16="http://schemas.microsoft.com/office/drawing/2014/main" id="{76F39348-0A95-D4C7-66C5-7CFAC1644870}"/>
                  </a:ext>
                </a:extLst>
              </p:cNvPr>
              <p:cNvSpPr/>
              <p:nvPr/>
            </p:nvSpPr>
            <p:spPr>
              <a:xfrm flipH="1">
                <a:off x="4503399" y="2680941"/>
                <a:ext cx="16009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28" extrusionOk="0">
                    <a:moveTo>
                      <a:pt x="0" y="0"/>
                    </a:moveTo>
                    <a:lnTo>
                      <a:pt x="0" y="827"/>
                    </a:lnTo>
                    <a:lnTo>
                      <a:pt x="786" y="827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077;p24">
                <a:extLst>
                  <a:ext uri="{FF2B5EF4-FFF2-40B4-BE49-F238E27FC236}">
                    <a16:creationId xmlns:a16="http://schemas.microsoft.com/office/drawing/2014/main" id="{A460A155-9EC2-6595-FE2C-CC5728E23EDE}"/>
                  </a:ext>
                </a:extLst>
              </p:cNvPr>
              <p:cNvSpPr/>
              <p:nvPr/>
            </p:nvSpPr>
            <p:spPr>
              <a:xfrm flipH="1">
                <a:off x="4479549" y="2680941"/>
                <a:ext cx="16294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8" extrusionOk="0">
                    <a:moveTo>
                      <a:pt x="1" y="0"/>
                    </a:moveTo>
                    <a:lnTo>
                      <a:pt x="1" y="827"/>
                    </a:lnTo>
                    <a:lnTo>
                      <a:pt x="800" y="82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078;p24">
                <a:extLst>
                  <a:ext uri="{FF2B5EF4-FFF2-40B4-BE49-F238E27FC236}">
                    <a16:creationId xmlns:a16="http://schemas.microsoft.com/office/drawing/2014/main" id="{2F41BC16-EC4E-0024-CFF6-E57FB5A36EC4}"/>
                  </a:ext>
                </a:extLst>
              </p:cNvPr>
              <p:cNvSpPr/>
              <p:nvPr/>
            </p:nvSpPr>
            <p:spPr>
              <a:xfrm flipH="1">
                <a:off x="4455678" y="2680941"/>
                <a:ext cx="16314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28" extrusionOk="0">
                    <a:moveTo>
                      <a:pt x="1" y="0"/>
                    </a:moveTo>
                    <a:lnTo>
                      <a:pt x="1" y="827"/>
                    </a:lnTo>
                    <a:lnTo>
                      <a:pt x="800" y="82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079;p24">
                <a:extLst>
                  <a:ext uri="{FF2B5EF4-FFF2-40B4-BE49-F238E27FC236}">
                    <a16:creationId xmlns:a16="http://schemas.microsoft.com/office/drawing/2014/main" id="{4EEB8399-093D-7FA6-C331-26F821490E21}"/>
                  </a:ext>
                </a:extLst>
              </p:cNvPr>
              <p:cNvSpPr/>
              <p:nvPr/>
            </p:nvSpPr>
            <p:spPr>
              <a:xfrm flipH="1">
                <a:off x="4550815" y="2706197"/>
                <a:ext cx="16294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8" extrusionOk="0">
                    <a:moveTo>
                      <a:pt x="0" y="0"/>
                    </a:moveTo>
                    <a:lnTo>
                      <a:pt x="0" y="827"/>
                    </a:lnTo>
                    <a:lnTo>
                      <a:pt x="799" y="827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080;p24">
                <a:extLst>
                  <a:ext uri="{FF2B5EF4-FFF2-40B4-BE49-F238E27FC236}">
                    <a16:creationId xmlns:a16="http://schemas.microsoft.com/office/drawing/2014/main" id="{6BF8058D-FAC4-5C7A-0D0F-376D63B35BA4}"/>
                  </a:ext>
                </a:extLst>
              </p:cNvPr>
              <p:cNvSpPr/>
              <p:nvPr/>
            </p:nvSpPr>
            <p:spPr>
              <a:xfrm flipH="1">
                <a:off x="4526964" y="2706197"/>
                <a:ext cx="16294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8" extrusionOk="0">
                    <a:moveTo>
                      <a:pt x="0" y="0"/>
                    </a:moveTo>
                    <a:lnTo>
                      <a:pt x="0" y="827"/>
                    </a:lnTo>
                    <a:lnTo>
                      <a:pt x="799" y="827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081;p24">
                <a:extLst>
                  <a:ext uri="{FF2B5EF4-FFF2-40B4-BE49-F238E27FC236}">
                    <a16:creationId xmlns:a16="http://schemas.microsoft.com/office/drawing/2014/main" id="{F4070A1A-5B44-28AA-B0DF-5CE6CD2F638C}"/>
                  </a:ext>
                </a:extLst>
              </p:cNvPr>
              <p:cNvSpPr/>
              <p:nvPr/>
            </p:nvSpPr>
            <p:spPr>
              <a:xfrm flipH="1">
                <a:off x="4503399" y="2706197"/>
                <a:ext cx="16009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28" extrusionOk="0">
                    <a:moveTo>
                      <a:pt x="0" y="0"/>
                    </a:moveTo>
                    <a:lnTo>
                      <a:pt x="0" y="827"/>
                    </a:lnTo>
                    <a:lnTo>
                      <a:pt x="786" y="827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082;p24">
                <a:extLst>
                  <a:ext uri="{FF2B5EF4-FFF2-40B4-BE49-F238E27FC236}">
                    <a16:creationId xmlns:a16="http://schemas.microsoft.com/office/drawing/2014/main" id="{DE41B4BB-B1A2-B0E2-F59B-2E48CBB4AB26}"/>
                  </a:ext>
                </a:extLst>
              </p:cNvPr>
              <p:cNvSpPr/>
              <p:nvPr/>
            </p:nvSpPr>
            <p:spPr>
              <a:xfrm flipH="1">
                <a:off x="4479549" y="2706197"/>
                <a:ext cx="16294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8" extrusionOk="0">
                    <a:moveTo>
                      <a:pt x="1" y="0"/>
                    </a:moveTo>
                    <a:lnTo>
                      <a:pt x="1" y="827"/>
                    </a:lnTo>
                    <a:lnTo>
                      <a:pt x="800" y="82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083;p24">
                <a:extLst>
                  <a:ext uri="{FF2B5EF4-FFF2-40B4-BE49-F238E27FC236}">
                    <a16:creationId xmlns:a16="http://schemas.microsoft.com/office/drawing/2014/main" id="{9BA36E4A-CEEB-F097-CB5F-3B36A8CC8039}"/>
                  </a:ext>
                </a:extLst>
              </p:cNvPr>
              <p:cNvSpPr/>
              <p:nvPr/>
            </p:nvSpPr>
            <p:spPr>
              <a:xfrm flipH="1">
                <a:off x="4455678" y="2706197"/>
                <a:ext cx="16314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28" extrusionOk="0">
                    <a:moveTo>
                      <a:pt x="1" y="0"/>
                    </a:moveTo>
                    <a:lnTo>
                      <a:pt x="1" y="827"/>
                    </a:lnTo>
                    <a:lnTo>
                      <a:pt x="800" y="82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084;p24">
                <a:extLst>
                  <a:ext uri="{FF2B5EF4-FFF2-40B4-BE49-F238E27FC236}">
                    <a16:creationId xmlns:a16="http://schemas.microsoft.com/office/drawing/2014/main" id="{E4413BF7-C709-4B4B-F0DE-93CC87E104E3}"/>
                  </a:ext>
                </a:extLst>
              </p:cNvPr>
              <p:cNvSpPr/>
              <p:nvPr/>
            </p:nvSpPr>
            <p:spPr>
              <a:xfrm flipH="1">
                <a:off x="4550815" y="2731737"/>
                <a:ext cx="16294" cy="16579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14" extrusionOk="0">
                    <a:moveTo>
                      <a:pt x="0" y="0"/>
                    </a:moveTo>
                    <a:lnTo>
                      <a:pt x="0" y="813"/>
                    </a:lnTo>
                    <a:lnTo>
                      <a:pt x="799" y="813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085;p24">
                <a:extLst>
                  <a:ext uri="{FF2B5EF4-FFF2-40B4-BE49-F238E27FC236}">
                    <a16:creationId xmlns:a16="http://schemas.microsoft.com/office/drawing/2014/main" id="{717193F5-E378-E584-8938-A55004991C4F}"/>
                  </a:ext>
                </a:extLst>
              </p:cNvPr>
              <p:cNvSpPr/>
              <p:nvPr/>
            </p:nvSpPr>
            <p:spPr>
              <a:xfrm flipH="1">
                <a:off x="4526964" y="2731737"/>
                <a:ext cx="16294" cy="16579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14" extrusionOk="0">
                    <a:moveTo>
                      <a:pt x="0" y="0"/>
                    </a:moveTo>
                    <a:lnTo>
                      <a:pt x="0" y="813"/>
                    </a:lnTo>
                    <a:lnTo>
                      <a:pt x="799" y="813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086;p24">
                <a:extLst>
                  <a:ext uri="{FF2B5EF4-FFF2-40B4-BE49-F238E27FC236}">
                    <a16:creationId xmlns:a16="http://schemas.microsoft.com/office/drawing/2014/main" id="{9234CE9B-AEFC-6A39-A301-EEC7C3B87C6C}"/>
                  </a:ext>
                </a:extLst>
              </p:cNvPr>
              <p:cNvSpPr/>
              <p:nvPr/>
            </p:nvSpPr>
            <p:spPr>
              <a:xfrm flipH="1">
                <a:off x="4503399" y="2731737"/>
                <a:ext cx="16009" cy="1657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14" extrusionOk="0">
                    <a:moveTo>
                      <a:pt x="0" y="0"/>
                    </a:moveTo>
                    <a:lnTo>
                      <a:pt x="0" y="813"/>
                    </a:lnTo>
                    <a:lnTo>
                      <a:pt x="786" y="813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087;p24">
                <a:extLst>
                  <a:ext uri="{FF2B5EF4-FFF2-40B4-BE49-F238E27FC236}">
                    <a16:creationId xmlns:a16="http://schemas.microsoft.com/office/drawing/2014/main" id="{8E40C025-F821-54BE-AEA9-B0D02CB65F80}"/>
                  </a:ext>
                </a:extLst>
              </p:cNvPr>
              <p:cNvSpPr/>
              <p:nvPr/>
            </p:nvSpPr>
            <p:spPr>
              <a:xfrm flipH="1">
                <a:off x="4479549" y="2731737"/>
                <a:ext cx="16294" cy="16579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14" extrusionOk="0">
                    <a:moveTo>
                      <a:pt x="1" y="0"/>
                    </a:moveTo>
                    <a:lnTo>
                      <a:pt x="1" y="813"/>
                    </a:lnTo>
                    <a:lnTo>
                      <a:pt x="800" y="813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088;p24">
                <a:extLst>
                  <a:ext uri="{FF2B5EF4-FFF2-40B4-BE49-F238E27FC236}">
                    <a16:creationId xmlns:a16="http://schemas.microsoft.com/office/drawing/2014/main" id="{BA731246-81B7-17E0-E0D7-D3631A495EB1}"/>
                  </a:ext>
                </a:extLst>
              </p:cNvPr>
              <p:cNvSpPr/>
              <p:nvPr/>
            </p:nvSpPr>
            <p:spPr>
              <a:xfrm flipH="1">
                <a:off x="4455678" y="2731737"/>
                <a:ext cx="16314" cy="16579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14" extrusionOk="0">
                    <a:moveTo>
                      <a:pt x="1" y="0"/>
                    </a:moveTo>
                    <a:lnTo>
                      <a:pt x="1" y="813"/>
                    </a:lnTo>
                    <a:lnTo>
                      <a:pt x="800" y="813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089;p24">
                <a:extLst>
                  <a:ext uri="{FF2B5EF4-FFF2-40B4-BE49-F238E27FC236}">
                    <a16:creationId xmlns:a16="http://schemas.microsoft.com/office/drawing/2014/main" id="{729097D4-5A3A-0E0B-5F31-C8628E34FA31}"/>
                  </a:ext>
                </a:extLst>
              </p:cNvPr>
              <p:cNvSpPr/>
              <p:nvPr/>
            </p:nvSpPr>
            <p:spPr>
              <a:xfrm flipH="1">
                <a:off x="4551100" y="2756993"/>
                <a:ext cx="16294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7" extrusionOk="0">
                    <a:moveTo>
                      <a:pt x="0" y="0"/>
                    </a:moveTo>
                    <a:lnTo>
                      <a:pt x="0" y="827"/>
                    </a:lnTo>
                    <a:lnTo>
                      <a:pt x="799" y="827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090;p24">
                <a:extLst>
                  <a:ext uri="{FF2B5EF4-FFF2-40B4-BE49-F238E27FC236}">
                    <a16:creationId xmlns:a16="http://schemas.microsoft.com/office/drawing/2014/main" id="{1511A3BD-E57E-7846-457A-5635FD2F17E2}"/>
                  </a:ext>
                </a:extLst>
              </p:cNvPr>
              <p:cNvSpPr/>
              <p:nvPr/>
            </p:nvSpPr>
            <p:spPr>
              <a:xfrm flipH="1">
                <a:off x="4527534" y="2756993"/>
                <a:ext cx="16294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7" extrusionOk="0">
                    <a:moveTo>
                      <a:pt x="1" y="0"/>
                    </a:moveTo>
                    <a:lnTo>
                      <a:pt x="1" y="827"/>
                    </a:lnTo>
                    <a:lnTo>
                      <a:pt x="800" y="82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091;p24">
                <a:extLst>
                  <a:ext uri="{FF2B5EF4-FFF2-40B4-BE49-F238E27FC236}">
                    <a16:creationId xmlns:a16="http://schemas.microsoft.com/office/drawing/2014/main" id="{47399DD7-B505-D56C-6534-C9646A46D2D6}"/>
                  </a:ext>
                </a:extLst>
              </p:cNvPr>
              <p:cNvSpPr/>
              <p:nvPr/>
            </p:nvSpPr>
            <p:spPr>
              <a:xfrm flipH="1">
                <a:off x="4503684" y="2756993"/>
                <a:ext cx="16294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7" extrusionOk="0">
                    <a:moveTo>
                      <a:pt x="1" y="0"/>
                    </a:moveTo>
                    <a:lnTo>
                      <a:pt x="1" y="827"/>
                    </a:lnTo>
                    <a:lnTo>
                      <a:pt x="800" y="82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092;p24">
                <a:extLst>
                  <a:ext uri="{FF2B5EF4-FFF2-40B4-BE49-F238E27FC236}">
                    <a16:creationId xmlns:a16="http://schemas.microsoft.com/office/drawing/2014/main" id="{BCA26A1D-3C51-F703-BB83-E1B63AAA3146}"/>
                  </a:ext>
                </a:extLst>
              </p:cNvPr>
              <p:cNvSpPr/>
              <p:nvPr/>
            </p:nvSpPr>
            <p:spPr>
              <a:xfrm flipH="1">
                <a:off x="4479813" y="2756993"/>
                <a:ext cx="16314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27" extrusionOk="0">
                    <a:moveTo>
                      <a:pt x="1" y="0"/>
                    </a:moveTo>
                    <a:lnTo>
                      <a:pt x="1" y="827"/>
                    </a:lnTo>
                    <a:lnTo>
                      <a:pt x="800" y="82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093;p24">
                <a:extLst>
                  <a:ext uri="{FF2B5EF4-FFF2-40B4-BE49-F238E27FC236}">
                    <a16:creationId xmlns:a16="http://schemas.microsoft.com/office/drawing/2014/main" id="{7AD32389-6C7D-9A2E-8396-66E1BCB1170A}"/>
                  </a:ext>
                </a:extLst>
              </p:cNvPr>
              <p:cNvSpPr/>
              <p:nvPr/>
            </p:nvSpPr>
            <p:spPr>
              <a:xfrm flipH="1">
                <a:off x="4456248" y="2756993"/>
                <a:ext cx="16294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7" extrusionOk="0">
                    <a:moveTo>
                      <a:pt x="0" y="0"/>
                    </a:moveTo>
                    <a:lnTo>
                      <a:pt x="0" y="827"/>
                    </a:lnTo>
                    <a:lnTo>
                      <a:pt x="799" y="827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094;p24">
                <a:extLst>
                  <a:ext uri="{FF2B5EF4-FFF2-40B4-BE49-F238E27FC236}">
                    <a16:creationId xmlns:a16="http://schemas.microsoft.com/office/drawing/2014/main" id="{651467D7-F3F8-7219-2C48-EE987486AD5D}"/>
                  </a:ext>
                </a:extLst>
              </p:cNvPr>
              <p:cNvSpPr/>
              <p:nvPr/>
            </p:nvSpPr>
            <p:spPr>
              <a:xfrm flipH="1">
                <a:off x="4383292" y="2781964"/>
                <a:ext cx="184957" cy="108905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5347" extrusionOk="0">
                    <a:moveTo>
                      <a:pt x="1" y="1"/>
                    </a:moveTo>
                    <a:lnTo>
                      <a:pt x="1" y="5347"/>
                    </a:lnTo>
                    <a:lnTo>
                      <a:pt x="9081" y="5347"/>
                    </a:lnTo>
                    <a:lnTo>
                      <a:pt x="9081" y="1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095;p24">
                <a:extLst>
                  <a:ext uri="{FF2B5EF4-FFF2-40B4-BE49-F238E27FC236}">
                    <a16:creationId xmlns:a16="http://schemas.microsoft.com/office/drawing/2014/main" id="{746AE50D-CE55-8F8C-482D-E684BE3229A8}"/>
                  </a:ext>
                </a:extLst>
              </p:cNvPr>
              <p:cNvSpPr/>
              <p:nvPr/>
            </p:nvSpPr>
            <p:spPr>
              <a:xfrm flipH="1">
                <a:off x="4473092" y="2789826"/>
                <a:ext cx="84484" cy="71307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3501" extrusionOk="0">
                    <a:moveTo>
                      <a:pt x="0" y="0"/>
                    </a:moveTo>
                    <a:lnTo>
                      <a:pt x="0" y="3500"/>
                    </a:lnTo>
                    <a:lnTo>
                      <a:pt x="4134" y="3500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096;p24">
                <a:extLst>
                  <a:ext uri="{FF2B5EF4-FFF2-40B4-BE49-F238E27FC236}">
                    <a16:creationId xmlns:a16="http://schemas.microsoft.com/office/drawing/2014/main" id="{469832D1-28B8-418B-0CCE-3465905054E4}"/>
                  </a:ext>
                </a:extLst>
              </p:cNvPr>
              <p:cNvSpPr/>
              <p:nvPr/>
            </p:nvSpPr>
            <p:spPr>
              <a:xfrm flipH="1">
                <a:off x="4224161" y="2709842"/>
                <a:ext cx="145383" cy="184122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9040" extrusionOk="0">
                    <a:moveTo>
                      <a:pt x="14" y="1"/>
                    </a:moveTo>
                    <a:lnTo>
                      <a:pt x="0" y="9025"/>
                    </a:lnTo>
                    <a:lnTo>
                      <a:pt x="7123" y="9039"/>
                    </a:lnTo>
                    <a:lnTo>
                      <a:pt x="7137" y="14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097;p24">
                <a:extLst>
                  <a:ext uri="{FF2B5EF4-FFF2-40B4-BE49-F238E27FC236}">
                    <a16:creationId xmlns:a16="http://schemas.microsoft.com/office/drawing/2014/main" id="{982EE398-A3FB-7093-12AB-D837705F651E}"/>
                  </a:ext>
                </a:extLst>
              </p:cNvPr>
              <p:cNvSpPr/>
              <p:nvPr/>
            </p:nvSpPr>
            <p:spPr>
              <a:xfrm flipH="1">
                <a:off x="4224161" y="2709842"/>
                <a:ext cx="145383" cy="184122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9040" fill="none" extrusionOk="0">
                    <a:moveTo>
                      <a:pt x="0" y="9025"/>
                    </a:moveTo>
                    <a:lnTo>
                      <a:pt x="14" y="1"/>
                    </a:lnTo>
                    <a:lnTo>
                      <a:pt x="7137" y="14"/>
                    </a:lnTo>
                    <a:lnTo>
                      <a:pt x="7123" y="9039"/>
                    </a:lnTo>
                    <a:lnTo>
                      <a:pt x="0" y="90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098;p24">
                <a:extLst>
                  <a:ext uri="{FF2B5EF4-FFF2-40B4-BE49-F238E27FC236}">
                    <a16:creationId xmlns:a16="http://schemas.microsoft.com/office/drawing/2014/main" id="{4692D795-8369-42D7-DBEB-9F8E113DD2AA}"/>
                  </a:ext>
                </a:extLst>
              </p:cNvPr>
              <p:cNvSpPr/>
              <p:nvPr/>
            </p:nvSpPr>
            <p:spPr>
              <a:xfrm flipH="1">
                <a:off x="4236788" y="2716849"/>
                <a:ext cx="118172" cy="159702"/>
              </a:xfrm>
              <a:custGeom>
                <a:avLst/>
                <a:gdLst/>
                <a:ahLst/>
                <a:cxnLst/>
                <a:rect l="l" t="t" r="r" b="b"/>
                <a:pathLst>
                  <a:path w="5802" h="7841" extrusionOk="0">
                    <a:moveTo>
                      <a:pt x="290" y="1"/>
                    </a:moveTo>
                    <a:lnTo>
                      <a:pt x="221" y="29"/>
                    </a:lnTo>
                    <a:lnTo>
                      <a:pt x="166" y="56"/>
                    </a:lnTo>
                    <a:lnTo>
                      <a:pt x="111" y="97"/>
                    </a:lnTo>
                    <a:lnTo>
                      <a:pt x="69" y="153"/>
                    </a:lnTo>
                    <a:lnTo>
                      <a:pt x="42" y="208"/>
                    </a:lnTo>
                    <a:lnTo>
                      <a:pt x="28" y="277"/>
                    </a:lnTo>
                    <a:lnTo>
                      <a:pt x="14" y="345"/>
                    </a:lnTo>
                    <a:lnTo>
                      <a:pt x="0" y="7483"/>
                    </a:lnTo>
                    <a:lnTo>
                      <a:pt x="14" y="7551"/>
                    </a:lnTo>
                    <a:lnTo>
                      <a:pt x="28" y="7620"/>
                    </a:lnTo>
                    <a:lnTo>
                      <a:pt x="56" y="7675"/>
                    </a:lnTo>
                    <a:lnTo>
                      <a:pt x="97" y="7731"/>
                    </a:lnTo>
                    <a:lnTo>
                      <a:pt x="152" y="7772"/>
                    </a:lnTo>
                    <a:lnTo>
                      <a:pt x="207" y="7799"/>
                    </a:lnTo>
                    <a:lnTo>
                      <a:pt x="276" y="7827"/>
                    </a:lnTo>
                    <a:lnTo>
                      <a:pt x="331" y="7827"/>
                    </a:lnTo>
                    <a:lnTo>
                      <a:pt x="5457" y="7841"/>
                    </a:lnTo>
                    <a:lnTo>
                      <a:pt x="5526" y="7827"/>
                    </a:lnTo>
                    <a:lnTo>
                      <a:pt x="5595" y="7813"/>
                    </a:lnTo>
                    <a:lnTo>
                      <a:pt x="5650" y="7786"/>
                    </a:lnTo>
                    <a:lnTo>
                      <a:pt x="5691" y="7744"/>
                    </a:lnTo>
                    <a:lnTo>
                      <a:pt x="5732" y="7689"/>
                    </a:lnTo>
                    <a:lnTo>
                      <a:pt x="5774" y="7634"/>
                    </a:lnTo>
                    <a:lnTo>
                      <a:pt x="5787" y="7565"/>
                    </a:lnTo>
                    <a:lnTo>
                      <a:pt x="5801" y="7496"/>
                    </a:lnTo>
                    <a:lnTo>
                      <a:pt x="5801" y="359"/>
                    </a:lnTo>
                    <a:lnTo>
                      <a:pt x="5801" y="290"/>
                    </a:lnTo>
                    <a:lnTo>
                      <a:pt x="5787" y="221"/>
                    </a:lnTo>
                    <a:lnTo>
                      <a:pt x="5746" y="166"/>
                    </a:lnTo>
                    <a:lnTo>
                      <a:pt x="5705" y="111"/>
                    </a:lnTo>
                    <a:lnTo>
                      <a:pt x="5663" y="70"/>
                    </a:lnTo>
                    <a:lnTo>
                      <a:pt x="5608" y="42"/>
                    </a:lnTo>
                    <a:lnTo>
                      <a:pt x="5539" y="15"/>
                    </a:lnTo>
                    <a:lnTo>
                      <a:pt x="5471" y="15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rgbClr val="5B5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099;p24">
                <a:extLst>
                  <a:ext uri="{FF2B5EF4-FFF2-40B4-BE49-F238E27FC236}">
                    <a16:creationId xmlns:a16="http://schemas.microsoft.com/office/drawing/2014/main" id="{51E2C4FA-5C6F-4429-71B1-917409D0C918}"/>
                  </a:ext>
                </a:extLst>
              </p:cNvPr>
              <p:cNvSpPr/>
              <p:nvPr/>
            </p:nvSpPr>
            <p:spPr>
              <a:xfrm flipH="1">
                <a:off x="4236788" y="2716849"/>
                <a:ext cx="118172" cy="159702"/>
              </a:xfrm>
              <a:custGeom>
                <a:avLst/>
                <a:gdLst/>
                <a:ahLst/>
                <a:cxnLst/>
                <a:rect l="l" t="t" r="r" b="b"/>
                <a:pathLst>
                  <a:path w="5802" h="7841" fill="none" extrusionOk="0">
                    <a:moveTo>
                      <a:pt x="345" y="1"/>
                    </a:moveTo>
                    <a:lnTo>
                      <a:pt x="345" y="1"/>
                    </a:lnTo>
                    <a:lnTo>
                      <a:pt x="290" y="1"/>
                    </a:lnTo>
                    <a:lnTo>
                      <a:pt x="221" y="29"/>
                    </a:lnTo>
                    <a:lnTo>
                      <a:pt x="166" y="56"/>
                    </a:lnTo>
                    <a:lnTo>
                      <a:pt x="111" y="97"/>
                    </a:lnTo>
                    <a:lnTo>
                      <a:pt x="69" y="153"/>
                    </a:lnTo>
                    <a:lnTo>
                      <a:pt x="42" y="208"/>
                    </a:lnTo>
                    <a:lnTo>
                      <a:pt x="28" y="277"/>
                    </a:lnTo>
                    <a:lnTo>
                      <a:pt x="14" y="345"/>
                    </a:lnTo>
                    <a:lnTo>
                      <a:pt x="0" y="7483"/>
                    </a:lnTo>
                    <a:lnTo>
                      <a:pt x="0" y="7483"/>
                    </a:lnTo>
                    <a:lnTo>
                      <a:pt x="14" y="7551"/>
                    </a:lnTo>
                    <a:lnTo>
                      <a:pt x="28" y="7620"/>
                    </a:lnTo>
                    <a:lnTo>
                      <a:pt x="56" y="7675"/>
                    </a:lnTo>
                    <a:lnTo>
                      <a:pt x="97" y="7731"/>
                    </a:lnTo>
                    <a:lnTo>
                      <a:pt x="152" y="7772"/>
                    </a:lnTo>
                    <a:lnTo>
                      <a:pt x="207" y="7799"/>
                    </a:lnTo>
                    <a:lnTo>
                      <a:pt x="276" y="7827"/>
                    </a:lnTo>
                    <a:lnTo>
                      <a:pt x="331" y="7827"/>
                    </a:lnTo>
                    <a:lnTo>
                      <a:pt x="5457" y="7841"/>
                    </a:lnTo>
                    <a:lnTo>
                      <a:pt x="5457" y="7841"/>
                    </a:lnTo>
                    <a:lnTo>
                      <a:pt x="5526" y="7827"/>
                    </a:lnTo>
                    <a:lnTo>
                      <a:pt x="5595" y="7813"/>
                    </a:lnTo>
                    <a:lnTo>
                      <a:pt x="5650" y="7786"/>
                    </a:lnTo>
                    <a:lnTo>
                      <a:pt x="5691" y="7744"/>
                    </a:lnTo>
                    <a:lnTo>
                      <a:pt x="5732" y="7689"/>
                    </a:lnTo>
                    <a:lnTo>
                      <a:pt x="5774" y="7634"/>
                    </a:lnTo>
                    <a:lnTo>
                      <a:pt x="5787" y="7565"/>
                    </a:lnTo>
                    <a:lnTo>
                      <a:pt x="5801" y="7496"/>
                    </a:lnTo>
                    <a:lnTo>
                      <a:pt x="5801" y="359"/>
                    </a:lnTo>
                    <a:lnTo>
                      <a:pt x="5801" y="359"/>
                    </a:lnTo>
                    <a:lnTo>
                      <a:pt x="5801" y="290"/>
                    </a:lnTo>
                    <a:lnTo>
                      <a:pt x="5787" y="221"/>
                    </a:lnTo>
                    <a:lnTo>
                      <a:pt x="5746" y="166"/>
                    </a:lnTo>
                    <a:lnTo>
                      <a:pt x="5705" y="111"/>
                    </a:lnTo>
                    <a:lnTo>
                      <a:pt x="5663" y="70"/>
                    </a:lnTo>
                    <a:lnTo>
                      <a:pt x="5608" y="42"/>
                    </a:lnTo>
                    <a:lnTo>
                      <a:pt x="5539" y="15"/>
                    </a:lnTo>
                    <a:lnTo>
                      <a:pt x="5471" y="15"/>
                    </a:lnTo>
                    <a:lnTo>
                      <a:pt x="34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100;p24">
                <a:extLst>
                  <a:ext uri="{FF2B5EF4-FFF2-40B4-BE49-F238E27FC236}">
                    <a16:creationId xmlns:a16="http://schemas.microsoft.com/office/drawing/2014/main" id="{040BE6CE-E973-A393-1F60-FE3240A0FA91}"/>
                  </a:ext>
                </a:extLst>
              </p:cNvPr>
              <p:cNvSpPr/>
              <p:nvPr/>
            </p:nvSpPr>
            <p:spPr>
              <a:xfrm flipH="1">
                <a:off x="4392274" y="2793471"/>
                <a:ext cx="12078" cy="1236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07" extrusionOk="0">
                    <a:moveTo>
                      <a:pt x="0" y="0"/>
                    </a:moveTo>
                    <a:lnTo>
                      <a:pt x="0" y="607"/>
                    </a:lnTo>
                    <a:lnTo>
                      <a:pt x="593" y="607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101;p24">
                <a:extLst>
                  <a:ext uri="{FF2B5EF4-FFF2-40B4-BE49-F238E27FC236}">
                    <a16:creationId xmlns:a16="http://schemas.microsoft.com/office/drawing/2014/main" id="{3B9A0582-0B7D-AA89-EDC8-8475510D7366}"/>
                  </a:ext>
                </a:extLst>
              </p:cNvPr>
              <p:cNvSpPr/>
              <p:nvPr/>
            </p:nvSpPr>
            <p:spPr>
              <a:xfrm flipH="1">
                <a:off x="4392274" y="2811435"/>
                <a:ext cx="12078" cy="1264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21" extrusionOk="0">
                    <a:moveTo>
                      <a:pt x="0" y="0"/>
                    </a:moveTo>
                    <a:lnTo>
                      <a:pt x="0" y="620"/>
                    </a:lnTo>
                    <a:lnTo>
                      <a:pt x="593" y="620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102;p24">
                <a:extLst>
                  <a:ext uri="{FF2B5EF4-FFF2-40B4-BE49-F238E27FC236}">
                    <a16:creationId xmlns:a16="http://schemas.microsoft.com/office/drawing/2014/main" id="{2EFB6BB7-9216-B302-D1E6-485F130B3950}"/>
                  </a:ext>
                </a:extLst>
              </p:cNvPr>
              <p:cNvSpPr/>
              <p:nvPr/>
            </p:nvSpPr>
            <p:spPr>
              <a:xfrm flipH="1">
                <a:off x="4392274" y="2829664"/>
                <a:ext cx="12078" cy="1238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08" extrusionOk="0">
                    <a:moveTo>
                      <a:pt x="0" y="1"/>
                    </a:moveTo>
                    <a:lnTo>
                      <a:pt x="0" y="607"/>
                    </a:lnTo>
                    <a:lnTo>
                      <a:pt x="593" y="607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103;p24">
                <a:extLst>
                  <a:ext uri="{FF2B5EF4-FFF2-40B4-BE49-F238E27FC236}">
                    <a16:creationId xmlns:a16="http://schemas.microsoft.com/office/drawing/2014/main" id="{EDBFBF29-CE1B-765C-04AA-CFB7FCD544F4}"/>
                  </a:ext>
                </a:extLst>
              </p:cNvPr>
              <p:cNvSpPr/>
              <p:nvPr/>
            </p:nvSpPr>
            <p:spPr>
              <a:xfrm flipH="1">
                <a:off x="4392274" y="2847914"/>
                <a:ext cx="12078" cy="1236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07" extrusionOk="0">
                    <a:moveTo>
                      <a:pt x="0" y="0"/>
                    </a:moveTo>
                    <a:lnTo>
                      <a:pt x="0" y="607"/>
                    </a:lnTo>
                    <a:lnTo>
                      <a:pt x="593" y="607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104;p24">
                <a:extLst>
                  <a:ext uri="{FF2B5EF4-FFF2-40B4-BE49-F238E27FC236}">
                    <a16:creationId xmlns:a16="http://schemas.microsoft.com/office/drawing/2014/main" id="{AB7F4524-C4F8-6476-2FCE-05C78C4474D0}"/>
                  </a:ext>
                </a:extLst>
              </p:cNvPr>
              <p:cNvSpPr/>
              <p:nvPr/>
            </p:nvSpPr>
            <p:spPr>
              <a:xfrm flipH="1">
                <a:off x="4392274" y="2866163"/>
                <a:ext cx="12078" cy="1236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07" extrusionOk="0">
                    <a:moveTo>
                      <a:pt x="0" y="0"/>
                    </a:moveTo>
                    <a:lnTo>
                      <a:pt x="0" y="606"/>
                    </a:lnTo>
                    <a:lnTo>
                      <a:pt x="593" y="606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105;p24">
                <a:extLst>
                  <a:ext uri="{FF2B5EF4-FFF2-40B4-BE49-F238E27FC236}">
                    <a16:creationId xmlns:a16="http://schemas.microsoft.com/office/drawing/2014/main" id="{33F5F021-80B2-1233-40DD-0EA592423218}"/>
                  </a:ext>
                </a:extLst>
              </p:cNvPr>
              <p:cNvSpPr/>
              <p:nvPr/>
            </p:nvSpPr>
            <p:spPr>
              <a:xfrm flipH="1">
                <a:off x="4409097" y="2793471"/>
                <a:ext cx="12098" cy="1236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07" extrusionOk="0">
                    <a:moveTo>
                      <a:pt x="1" y="0"/>
                    </a:moveTo>
                    <a:lnTo>
                      <a:pt x="1" y="607"/>
                    </a:lnTo>
                    <a:lnTo>
                      <a:pt x="593" y="607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106;p24">
                <a:extLst>
                  <a:ext uri="{FF2B5EF4-FFF2-40B4-BE49-F238E27FC236}">
                    <a16:creationId xmlns:a16="http://schemas.microsoft.com/office/drawing/2014/main" id="{9F00BF1F-9B1F-25D0-7BA8-1D76B17607E3}"/>
                  </a:ext>
                </a:extLst>
              </p:cNvPr>
              <p:cNvSpPr/>
              <p:nvPr/>
            </p:nvSpPr>
            <p:spPr>
              <a:xfrm flipH="1">
                <a:off x="4409097" y="2811435"/>
                <a:ext cx="12098" cy="12648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21" extrusionOk="0">
                    <a:moveTo>
                      <a:pt x="1" y="0"/>
                    </a:moveTo>
                    <a:lnTo>
                      <a:pt x="1" y="620"/>
                    </a:lnTo>
                    <a:lnTo>
                      <a:pt x="593" y="620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107;p24">
                <a:extLst>
                  <a:ext uri="{FF2B5EF4-FFF2-40B4-BE49-F238E27FC236}">
                    <a16:creationId xmlns:a16="http://schemas.microsoft.com/office/drawing/2014/main" id="{3C76E71E-B128-93E4-87E5-0FCCC5D5B372}"/>
                  </a:ext>
                </a:extLst>
              </p:cNvPr>
              <p:cNvSpPr/>
              <p:nvPr/>
            </p:nvSpPr>
            <p:spPr>
              <a:xfrm flipH="1">
                <a:off x="4409097" y="2829664"/>
                <a:ext cx="12098" cy="1238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08" extrusionOk="0">
                    <a:moveTo>
                      <a:pt x="1" y="1"/>
                    </a:moveTo>
                    <a:lnTo>
                      <a:pt x="1" y="607"/>
                    </a:lnTo>
                    <a:lnTo>
                      <a:pt x="593" y="607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108;p24">
                <a:extLst>
                  <a:ext uri="{FF2B5EF4-FFF2-40B4-BE49-F238E27FC236}">
                    <a16:creationId xmlns:a16="http://schemas.microsoft.com/office/drawing/2014/main" id="{A0F02BDF-3E1C-4D57-B187-88BD316F5CFD}"/>
                  </a:ext>
                </a:extLst>
              </p:cNvPr>
              <p:cNvSpPr/>
              <p:nvPr/>
            </p:nvSpPr>
            <p:spPr>
              <a:xfrm flipH="1">
                <a:off x="4409097" y="2847914"/>
                <a:ext cx="12098" cy="1236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07" extrusionOk="0">
                    <a:moveTo>
                      <a:pt x="1" y="0"/>
                    </a:moveTo>
                    <a:lnTo>
                      <a:pt x="1" y="607"/>
                    </a:lnTo>
                    <a:lnTo>
                      <a:pt x="593" y="607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109;p24">
                <a:extLst>
                  <a:ext uri="{FF2B5EF4-FFF2-40B4-BE49-F238E27FC236}">
                    <a16:creationId xmlns:a16="http://schemas.microsoft.com/office/drawing/2014/main" id="{D762284A-E99B-41FA-D531-9216B549F574}"/>
                  </a:ext>
                </a:extLst>
              </p:cNvPr>
              <p:cNvSpPr/>
              <p:nvPr/>
            </p:nvSpPr>
            <p:spPr>
              <a:xfrm flipH="1">
                <a:off x="4409097" y="2866163"/>
                <a:ext cx="12098" cy="1236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07" extrusionOk="0">
                    <a:moveTo>
                      <a:pt x="1" y="0"/>
                    </a:moveTo>
                    <a:lnTo>
                      <a:pt x="1" y="606"/>
                    </a:lnTo>
                    <a:lnTo>
                      <a:pt x="593" y="606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110;p24">
                <a:extLst>
                  <a:ext uri="{FF2B5EF4-FFF2-40B4-BE49-F238E27FC236}">
                    <a16:creationId xmlns:a16="http://schemas.microsoft.com/office/drawing/2014/main" id="{FCB7FFA3-52EC-D59F-F3C1-68C06A1F5D71}"/>
                  </a:ext>
                </a:extLst>
              </p:cNvPr>
              <p:cNvSpPr/>
              <p:nvPr/>
            </p:nvSpPr>
            <p:spPr>
              <a:xfrm flipH="1">
                <a:off x="4462134" y="2790661"/>
                <a:ext cx="5072" cy="93202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576" extrusionOk="0">
                    <a:moveTo>
                      <a:pt x="0" y="1"/>
                    </a:moveTo>
                    <a:lnTo>
                      <a:pt x="0" y="4575"/>
                    </a:lnTo>
                    <a:lnTo>
                      <a:pt x="248" y="4575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111;p24">
                <a:extLst>
                  <a:ext uri="{FF2B5EF4-FFF2-40B4-BE49-F238E27FC236}">
                    <a16:creationId xmlns:a16="http://schemas.microsoft.com/office/drawing/2014/main" id="{FA36A5F5-B3B0-9A40-6CD9-745DD1730659}"/>
                  </a:ext>
                </a:extLst>
              </p:cNvPr>
              <p:cNvSpPr/>
              <p:nvPr/>
            </p:nvSpPr>
            <p:spPr>
              <a:xfrm flipH="1">
                <a:off x="4453152" y="2790661"/>
                <a:ext cx="5072" cy="93202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576" extrusionOk="0">
                    <a:moveTo>
                      <a:pt x="0" y="1"/>
                    </a:moveTo>
                    <a:lnTo>
                      <a:pt x="0" y="4575"/>
                    </a:lnTo>
                    <a:lnTo>
                      <a:pt x="248" y="4575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112;p24">
                <a:extLst>
                  <a:ext uri="{FF2B5EF4-FFF2-40B4-BE49-F238E27FC236}">
                    <a16:creationId xmlns:a16="http://schemas.microsoft.com/office/drawing/2014/main" id="{AF7A4DD7-878F-1085-58AC-0541A03697AD}"/>
                  </a:ext>
                </a:extLst>
              </p:cNvPr>
              <p:cNvSpPr/>
              <p:nvPr/>
            </p:nvSpPr>
            <p:spPr>
              <a:xfrm flipH="1">
                <a:off x="4443335" y="2790661"/>
                <a:ext cx="5072" cy="93202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576" extrusionOk="0">
                    <a:moveTo>
                      <a:pt x="0" y="1"/>
                    </a:moveTo>
                    <a:lnTo>
                      <a:pt x="0" y="4575"/>
                    </a:lnTo>
                    <a:lnTo>
                      <a:pt x="248" y="4575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113;p24">
                <a:extLst>
                  <a:ext uri="{FF2B5EF4-FFF2-40B4-BE49-F238E27FC236}">
                    <a16:creationId xmlns:a16="http://schemas.microsoft.com/office/drawing/2014/main" id="{39BB6A61-71E0-2510-4553-ECDAD9FD9521}"/>
                  </a:ext>
                </a:extLst>
              </p:cNvPr>
              <p:cNvSpPr/>
              <p:nvPr/>
            </p:nvSpPr>
            <p:spPr>
              <a:xfrm flipH="1">
                <a:off x="4546334" y="2871214"/>
                <a:ext cx="10123" cy="1038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10" extrusionOk="0">
                    <a:moveTo>
                      <a:pt x="193" y="0"/>
                    </a:moveTo>
                    <a:lnTo>
                      <a:pt x="152" y="14"/>
                    </a:lnTo>
                    <a:lnTo>
                      <a:pt x="111" y="41"/>
                    </a:lnTo>
                    <a:lnTo>
                      <a:pt x="69" y="69"/>
                    </a:lnTo>
                    <a:lnTo>
                      <a:pt x="42" y="110"/>
                    </a:lnTo>
                    <a:lnTo>
                      <a:pt x="14" y="152"/>
                    </a:lnTo>
                    <a:lnTo>
                      <a:pt x="1" y="193"/>
                    </a:lnTo>
                    <a:lnTo>
                      <a:pt x="1" y="248"/>
                    </a:lnTo>
                    <a:lnTo>
                      <a:pt x="1" y="303"/>
                    </a:lnTo>
                    <a:lnTo>
                      <a:pt x="14" y="344"/>
                    </a:lnTo>
                    <a:lnTo>
                      <a:pt x="42" y="400"/>
                    </a:lnTo>
                    <a:lnTo>
                      <a:pt x="69" y="427"/>
                    </a:lnTo>
                    <a:lnTo>
                      <a:pt x="111" y="468"/>
                    </a:lnTo>
                    <a:lnTo>
                      <a:pt x="152" y="482"/>
                    </a:lnTo>
                    <a:lnTo>
                      <a:pt x="193" y="496"/>
                    </a:lnTo>
                    <a:lnTo>
                      <a:pt x="249" y="510"/>
                    </a:lnTo>
                    <a:lnTo>
                      <a:pt x="290" y="496"/>
                    </a:lnTo>
                    <a:lnTo>
                      <a:pt x="345" y="482"/>
                    </a:lnTo>
                    <a:lnTo>
                      <a:pt x="386" y="468"/>
                    </a:lnTo>
                    <a:lnTo>
                      <a:pt x="414" y="427"/>
                    </a:lnTo>
                    <a:lnTo>
                      <a:pt x="455" y="400"/>
                    </a:lnTo>
                    <a:lnTo>
                      <a:pt x="469" y="344"/>
                    </a:lnTo>
                    <a:lnTo>
                      <a:pt x="483" y="303"/>
                    </a:lnTo>
                    <a:lnTo>
                      <a:pt x="497" y="248"/>
                    </a:lnTo>
                    <a:lnTo>
                      <a:pt x="483" y="193"/>
                    </a:lnTo>
                    <a:lnTo>
                      <a:pt x="469" y="152"/>
                    </a:lnTo>
                    <a:lnTo>
                      <a:pt x="455" y="110"/>
                    </a:lnTo>
                    <a:lnTo>
                      <a:pt x="414" y="69"/>
                    </a:lnTo>
                    <a:lnTo>
                      <a:pt x="386" y="41"/>
                    </a:lnTo>
                    <a:lnTo>
                      <a:pt x="345" y="14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114;p24">
                <a:extLst>
                  <a:ext uri="{FF2B5EF4-FFF2-40B4-BE49-F238E27FC236}">
                    <a16:creationId xmlns:a16="http://schemas.microsoft.com/office/drawing/2014/main" id="{E162F60F-78B0-08DC-AAE6-A02489ABDEAB}"/>
                  </a:ext>
                </a:extLst>
              </p:cNvPr>
              <p:cNvSpPr/>
              <p:nvPr/>
            </p:nvSpPr>
            <p:spPr>
              <a:xfrm flipH="1">
                <a:off x="4530895" y="2871214"/>
                <a:ext cx="10123" cy="1038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10" extrusionOk="0">
                    <a:moveTo>
                      <a:pt x="193" y="0"/>
                    </a:moveTo>
                    <a:lnTo>
                      <a:pt x="152" y="14"/>
                    </a:lnTo>
                    <a:lnTo>
                      <a:pt x="97" y="41"/>
                    </a:lnTo>
                    <a:lnTo>
                      <a:pt x="69" y="69"/>
                    </a:lnTo>
                    <a:lnTo>
                      <a:pt x="42" y="110"/>
                    </a:lnTo>
                    <a:lnTo>
                      <a:pt x="14" y="152"/>
                    </a:lnTo>
                    <a:lnTo>
                      <a:pt x="0" y="193"/>
                    </a:lnTo>
                    <a:lnTo>
                      <a:pt x="0" y="248"/>
                    </a:lnTo>
                    <a:lnTo>
                      <a:pt x="0" y="303"/>
                    </a:lnTo>
                    <a:lnTo>
                      <a:pt x="14" y="344"/>
                    </a:lnTo>
                    <a:lnTo>
                      <a:pt x="42" y="400"/>
                    </a:lnTo>
                    <a:lnTo>
                      <a:pt x="69" y="427"/>
                    </a:lnTo>
                    <a:lnTo>
                      <a:pt x="97" y="468"/>
                    </a:lnTo>
                    <a:lnTo>
                      <a:pt x="152" y="482"/>
                    </a:lnTo>
                    <a:lnTo>
                      <a:pt x="193" y="496"/>
                    </a:lnTo>
                    <a:lnTo>
                      <a:pt x="248" y="510"/>
                    </a:lnTo>
                    <a:lnTo>
                      <a:pt x="290" y="496"/>
                    </a:lnTo>
                    <a:lnTo>
                      <a:pt x="345" y="482"/>
                    </a:lnTo>
                    <a:lnTo>
                      <a:pt x="386" y="468"/>
                    </a:lnTo>
                    <a:lnTo>
                      <a:pt x="414" y="427"/>
                    </a:lnTo>
                    <a:lnTo>
                      <a:pt x="455" y="400"/>
                    </a:lnTo>
                    <a:lnTo>
                      <a:pt x="469" y="344"/>
                    </a:lnTo>
                    <a:lnTo>
                      <a:pt x="483" y="303"/>
                    </a:lnTo>
                    <a:lnTo>
                      <a:pt x="496" y="248"/>
                    </a:lnTo>
                    <a:lnTo>
                      <a:pt x="483" y="193"/>
                    </a:lnTo>
                    <a:lnTo>
                      <a:pt x="469" y="152"/>
                    </a:lnTo>
                    <a:lnTo>
                      <a:pt x="455" y="110"/>
                    </a:lnTo>
                    <a:lnTo>
                      <a:pt x="414" y="69"/>
                    </a:lnTo>
                    <a:lnTo>
                      <a:pt x="386" y="41"/>
                    </a:lnTo>
                    <a:lnTo>
                      <a:pt x="345" y="14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115;p24">
                <a:extLst>
                  <a:ext uri="{FF2B5EF4-FFF2-40B4-BE49-F238E27FC236}">
                    <a16:creationId xmlns:a16="http://schemas.microsoft.com/office/drawing/2014/main" id="{9DA2B48C-2C53-317A-C702-4A23C33FCD79}"/>
                  </a:ext>
                </a:extLst>
              </p:cNvPr>
              <p:cNvSpPr/>
              <p:nvPr/>
            </p:nvSpPr>
            <p:spPr>
              <a:xfrm flipH="1">
                <a:off x="4514907" y="2871214"/>
                <a:ext cx="10123" cy="1038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10" extrusionOk="0">
                    <a:moveTo>
                      <a:pt x="207" y="0"/>
                    </a:moveTo>
                    <a:lnTo>
                      <a:pt x="152" y="14"/>
                    </a:lnTo>
                    <a:lnTo>
                      <a:pt x="111" y="41"/>
                    </a:lnTo>
                    <a:lnTo>
                      <a:pt x="83" y="69"/>
                    </a:lnTo>
                    <a:lnTo>
                      <a:pt x="42" y="110"/>
                    </a:lnTo>
                    <a:lnTo>
                      <a:pt x="28" y="152"/>
                    </a:lnTo>
                    <a:lnTo>
                      <a:pt x="15" y="193"/>
                    </a:lnTo>
                    <a:lnTo>
                      <a:pt x="1" y="248"/>
                    </a:lnTo>
                    <a:lnTo>
                      <a:pt x="15" y="303"/>
                    </a:lnTo>
                    <a:lnTo>
                      <a:pt x="28" y="344"/>
                    </a:lnTo>
                    <a:lnTo>
                      <a:pt x="42" y="400"/>
                    </a:lnTo>
                    <a:lnTo>
                      <a:pt x="83" y="427"/>
                    </a:lnTo>
                    <a:lnTo>
                      <a:pt x="111" y="468"/>
                    </a:lnTo>
                    <a:lnTo>
                      <a:pt x="152" y="482"/>
                    </a:lnTo>
                    <a:lnTo>
                      <a:pt x="207" y="496"/>
                    </a:lnTo>
                    <a:lnTo>
                      <a:pt x="249" y="510"/>
                    </a:lnTo>
                    <a:lnTo>
                      <a:pt x="304" y="496"/>
                    </a:lnTo>
                    <a:lnTo>
                      <a:pt x="345" y="482"/>
                    </a:lnTo>
                    <a:lnTo>
                      <a:pt x="387" y="468"/>
                    </a:lnTo>
                    <a:lnTo>
                      <a:pt x="428" y="427"/>
                    </a:lnTo>
                    <a:lnTo>
                      <a:pt x="455" y="400"/>
                    </a:lnTo>
                    <a:lnTo>
                      <a:pt x="483" y="344"/>
                    </a:lnTo>
                    <a:lnTo>
                      <a:pt x="497" y="303"/>
                    </a:lnTo>
                    <a:lnTo>
                      <a:pt x="497" y="248"/>
                    </a:lnTo>
                    <a:lnTo>
                      <a:pt x="497" y="193"/>
                    </a:lnTo>
                    <a:lnTo>
                      <a:pt x="483" y="152"/>
                    </a:lnTo>
                    <a:lnTo>
                      <a:pt x="455" y="110"/>
                    </a:lnTo>
                    <a:lnTo>
                      <a:pt x="428" y="69"/>
                    </a:lnTo>
                    <a:lnTo>
                      <a:pt x="387" y="41"/>
                    </a:lnTo>
                    <a:lnTo>
                      <a:pt x="345" y="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116;p24">
                <a:extLst>
                  <a:ext uri="{FF2B5EF4-FFF2-40B4-BE49-F238E27FC236}">
                    <a16:creationId xmlns:a16="http://schemas.microsoft.com/office/drawing/2014/main" id="{0C1010AD-4881-D8B9-A0C2-6B0953DEA996}"/>
                  </a:ext>
                </a:extLst>
              </p:cNvPr>
              <p:cNvSpPr/>
              <p:nvPr/>
            </p:nvSpPr>
            <p:spPr>
              <a:xfrm flipH="1">
                <a:off x="4498348" y="2871214"/>
                <a:ext cx="10123" cy="1038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10" extrusionOk="0">
                    <a:moveTo>
                      <a:pt x="194" y="0"/>
                    </a:moveTo>
                    <a:lnTo>
                      <a:pt x="152" y="14"/>
                    </a:lnTo>
                    <a:lnTo>
                      <a:pt x="97" y="41"/>
                    </a:lnTo>
                    <a:lnTo>
                      <a:pt x="70" y="69"/>
                    </a:lnTo>
                    <a:lnTo>
                      <a:pt x="42" y="110"/>
                    </a:lnTo>
                    <a:lnTo>
                      <a:pt x="14" y="152"/>
                    </a:lnTo>
                    <a:lnTo>
                      <a:pt x="1" y="193"/>
                    </a:lnTo>
                    <a:lnTo>
                      <a:pt x="1" y="248"/>
                    </a:lnTo>
                    <a:lnTo>
                      <a:pt x="1" y="303"/>
                    </a:lnTo>
                    <a:lnTo>
                      <a:pt x="14" y="344"/>
                    </a:lnTo>
                    <a:lnTo>
                      <a:pt x="42" y="400"/>
                    </a:lnTo>
                    <a:lnTo>
                      <a:pt x="70" y="427"/>
                    </a:lnTo>
                    <a:lnTo>
                      <a:pt x="97" y="468"/>
                    </a:lnTo>
                    <a:lnTo>
                      <a:pt x="152" y="482"/>
                    </a:lnTo>
                    <a:lnTo>
                      <a:pt x="194" y="496"/>
                    </a:lnTo>
                    <a:lnTo>
                      <a:pt x="249" y="510"/>
                    </a:lnTo>
                    <a:lnTo>
                      <a:pt x="290" y="496"/>
                    </a:lnTo>
                    <a:lnTo>
                      <a:pt x="345" y="482"/>
                    </a:lnTo>
                    <a:lnTo>
                      <a:pt x="387" y="468"/>
                    </a:lnTo>
                    <a:lnTo>
                      <a:pt x="414" y="427"/>
                    </a:lnTo>
                    <a:lnTo>
                      <a:pt x="442" y="400"/>
                    </a:lnTo>
                    <a:lnTo>
                      <a:pt x="469" y="344"/>
                    </a:lnTo>
                    <a:lnTo>
                      <a:pt x="483" y="303"/>
                    </a:lnTo>
                    <a:lnTo>
                      <a:pt x="497" y="248"/>
                    </a:lnTo>
                    <a:lnTo>
                      <a:pt x="483" y="193"/>
                    </a:lnTo>
                    <a:lnTo>
                      <a:pt x="469" y="152"/>
                    </a:lnTo>
                    <a:lnTo>
                      <a:pt x="442" y="110"/>
                    </a:lnTo>
                    <a:lnTo>
                      <a:pt x="414" y="69"/>
                    </a:lnTo>
                    <a:lnTo>
                      <a:pt x="387" y="41"/>
                    </a:lnTo>
                    <a:lnTo>
                      <a:pt x="345" y="14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117;p24">
                <a:extLst>
                  <a:ext uri="{FF2B5EF4-FFF2-40B4-BE49-F238E27FC236}">
                    <a16:creationId xmlns:a16="http://schemas.microsoft.com/office/drawing/2014/main" id="{BCFBCDB7-ACCE-0B21-5CBB-DC12ABB7E75D}"/>
                  </a:ext>
                </a:extLst>
              </p:cNvPr>
              <p:cNvSpPr/>
              <p:nvPr/>
            </p:nvSpPr>
            <p:spPr>
              <a:xfrm flipH="1">
                <a:off x="4481789" y="2871214"/>
                <a:ext cx="10123" cy="1038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10" extrusionOk="0">
                    <a:moveTo>
                      <a:pt x="207" y="0"/>
                    </a:moveTo>
                    <a:lnTo>
                      <a:pt x="152" y="14"/>
                    </a:lnTo>
                    <a:lnTo>
                      <a:pt x="111" y="41"/>
                    </a:lnTo>
                    <a:lnTo>
                      <a:pt x="83" y="69"/>
                    </a:lnTo>
                    <a:lnTo>
                      <a:pt x="42" y="110"/>
                    </a:lnTo>
                    <a:lnTo>
                      <a:pt x="28" y="152"/>
                    </a:lnTo>
                    <a:lnTo>
                      <a:pt x="14" y="193"/>
                    </a:lnTo>
                    <a:lnTo>
                      <a:pt x="1" y="248"/>
                    </a:lnTo>
                    <a:lnTo>
                      <a:pt x="14" y="303"/>
                    </a:lnTo>
                    <a:lnTo>
                      <a:pt x="28" y="344"/>
                    </a:lnTo>
                    <a:lnTo>
                      <a:pt x="42" y="400"/>
                    </a:lnTo>
                    <a:lnTo>
                      <a:pt x="83" y="427"/>
                    </a:lnTo>
                    <a:lnTo>
                      <a:pt x="111" y="468"/>
                    </a:lnTo>
                    <a:lnTo>
                      <a:pt x="152" y="482"/>
                    </a:lnTo>
                    <a:lnTo>
                      <a:pt x="207" y="496"/>
                    </a:lnTo>
                    <a:lnTo>
                      <a:pt x="249" y="510"/>
                    </a:lnTo>
                    <a:lnTo>
                      <a:pt x="304" y="496"/>
                    </a:lnTo>
                    <a:lnTo>
                      <a:pt x="345" y="482"/>
                    </a:lnTo>
                    <a:lnTo>
                      <a:pt x="386" y="468"/>
                    </a:lnTo>
                    <a:lnTo>
                      <a:pt x="428" y="427"/>
                    </a:lnTo>
                    <a:lnTo>
                      <a:pt x="455" y="400"/>
                    </a:lnTo>
                    <a:lnTo>
                      <a:pt x="483" y="344"/>
                    </a:lnTo>
                    <a:lnTo>
                      <a:pt x="497" y="303"/>
                    </a:lnTo>
                    <a:lnTo>
                      <a:pt x="497" y="248"/>
                    </a:lnTo>
                    <a:lnTo>
                      <a:pt x="497" y="193"/>
                    </a:lnTo>
                    <a:lnTo>
                      <a:pt x="483" y="152"/>
                    </a:lnTo>
                    <a:lnTo>
                      <a:pt x="455" y="110"/>
                    </a:lnTo>
                    <a:lnTo>
                      <a:pt x="428" y="69"/>
                    </a:lnTo>
                    <a:lnTo>
                      <a:pt x="386" y="41"/>
                    </a:lnTo>
                    <a:lnTo>
                      <a:pt x="345" y="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118;p24">
                <a:extLst>
                  <a:ext uri="{FF2B5EF4-FFF2-40B4-BE49-F238E27FC236}">
                    <a16:creationId xmlns:a16="http://schemas.microsoft.com/office/drawing/2014/main" id="{8A2FC1C3-4DBD-DB81-1343-25679EEA6969}"/>
                  </a:ext>
                </a:extLst>
              </p:cNvPr>
              <p:cNvSpPr/>
              <p:nvPr/>
            </p:nvSpPr>
            <p:spPr>
              <a:xfrm flipH="1">
                <a:off x="4393944" y="2720515"/>
                <a:ext cx="41835" cy="4322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122" extrusionOk="0">
                    <a:moveTo>
                      <a:pt x="1020" y="0"/>
                    </a:moveTo>
                    <a:lnTo>
                      <a:pt x="923" y="14"/>
                    </a:lnTo>
                    <a:lnTo>
                      <a:pt x="813" y="28"/>
                    </a:lnTo>
                    <a:lnTo>
                      <a:pt x="717" y="55"/>
                    </a:lnTo>
                    <a:lnTo>
                      <a:pt x="620" y="83"/>
                    </a:lnTo>
                    <a:lnTo>
                      <a:pt x="538" y="138"/>
                    </a:lnTo>
                    <a:lnTo>
                      <a:pt x="455" y="179"/>
                    </a:lnTo>
                    <a:lnTo>
                      <a:pt x="372" y="248"/>
                    </a:lnTo>
                    <a:lnTo>
                      <a:pt x="303" y="317"/>
                    </a:lnTo>
                    <a:lnTo>
                      <a:pt x="235" y="386"/>
                    </a:lnTo>
                    <a:lnTo>
                      <a:pt x="166" y="469"/>
                    </a:lnTo>
                    <a:lnTo>
                      <a:pt x="124" y="565"/>
                    </a:lnTo>
                    <a:lnTo>
                      <a:pt x="83" y="648"/>
                    </a:lnTo>
                    <a:lnTo>
                      <a:pt x="42" y="744"/>
                    </a:lnTo>
                    <a:lnTo>
                      <a:pt x="14" y="854"/>
                    </a:lnTo>
                    <a:lnTo>
                      <a:pt x="0" y="951"/>
                    </a:lnTo>
                    <a:lnTo>
                      <a:pt x="0" y="1061"/>
                    </a:lnTo>
                    <a:lnTo>
                      <a:pt x="0" y="1171"/>
                    </a:lnTo>
                    <a:lnTo>
                      <a:pt x="14" y="1281"/>
                    </a:lnTo>
                    <a:lnTo>
                      <a:pt x="42" y="1378"/>
                    </a:lnTo>
                    <a:lnTo>
                      <a:pt x="83" y="1474"/>
                    </a:lnTo>
                    <a:lnTo>
                      <a:pt x="124" y="1571"/>
                    </a:lnTo>
                    <a:lnTo>
                      <a:pt x="166" y="1653"/>
                    </a:lnTo>
                    <a:lnTo>
                      <a:pt x="235" y="1736"/>
                    </a:lnTo>
                    <a:lnTo>
                      <a:pt x="303" y="1819"/>
                    </a:lnTo>
                    <a:lnTo>
                      <a:pt x="372" y="1888"/>
                    </a:lnTo>
                    <a:lnTo>
                      <a:pt x="455" y="1943"/>
                    </a:lnTo>
                    <a:lnTo>
                      <a:pt x="538" y="1998"/>
                    </a:lnTo>
                    <a:lnTo>
                      <a:pt x="620" y="2039"/>
                    </a:lnTo>
                    <a:lnTo>
                      <a:pt x="717" y="2081"/>
                    </a:lnTo>
                    <a:lnTo>
                      <a:pt x="813" y="2108"/>
                    </a:lnTo>
                    <a:lnTo>
                      <a:pt x="923" y="2122"/>
                    </a:lnTo>
                    <a:lnTo>
                      <a:pt x="1130" y="2122"/>
                    </a:lnTo>
                    <a:lnTo>
                      <a:pt x="1227" y="2108"/>
                    </a:lnTo>
                    <a:lnTo>
                      <a:pt x="1323" y="2081"/>
                    </a:lnTo>
                    <a:lnTo>
                      <a:pt x="1419" y="2039"/>
                    </a:lnTo>
                    <a:lnTo>
                      <a:pt x="1516" y="1998"/>
                    </a:lnTo>
                    <a:lnTo>
                      <a:pt x="1599" y="1943"/>
                    </a:lnTo>
                    <a:lnTo>
                      <a:pt x="1667" y="1888"/>
                    </a:lnTo>
                    <a:lnTo>
                      <a:pt x="1750" y="1819"/>
                    </a:lnTo>
                    <a:lnTo>
                      <a:pt x="1819" y="1736"/>
                    </a:lnTo>
                    <a:lnTo>
                      <a:pt x="1874" y="1653"/>
                    </a:lnTo>
                    <a:lnTo>
                      <a:pt x="1929" y="1571"/>
                    </a:lnTo>
                    <a:lnTo>
                      <a:pt x="1971" y="1474"/>
                    </a:lnTo>
                    <a:lnTo>
                      <a:pt x="1998" y="1378"/>
                    </a:lnTo>
                    <a:lnTo>
                      <a:pt x="2026" y="1281"/>
                    </a:lnTo>
                    <a:lnTo>
                      <a:pt x="2040" y="1171"/>
                    </a:lnTo>
                    <a:lnTo>
                      <a:pt x="2053" y="1061"/>
                    </a:lnTo>
                    <a:lnTo>
                      <a:pt x="2040" y="951"/>
                    </a:lnTo>
                    <a:lnTo>
                      <a:pt x="2026" y="854"/>
                    </a:lnTo>
                    <a:lnTo>
                      <a:pt x="1998" y="744"/>
                    </a:lnTo>
                    <a:lnTo>
                      <a:pt x="1971" y="648"/>
                    </a:lnTo>
                    <a:lnTo>
                      <a:pt x="1929" y="565"/>
                    </a:lnTo>
                    <a:lnTo>
                      <a:pt x="1874" y="469"/>
                    </a:lnTo>
                    <a:lnTo>
                      <a:pt x="1819" y="386"/>
                    </a:lnTo>
                    <a:lnTo>
                      <a:pt x="1750" y="317"/>
                    </a:lnTo>
                    <a:lnTo>
                      <a:pt x="1667" y="248"/>
                    </a:lnTo>
                    <a:lnTo>
                      <a:pt x="1599" y="179"/>
                    </a:lnTo>
                    <a:lnTo>
                      <a:pt x="1516" y="138"/>
                    </a:lnTo>
                    <a:lnTo>
                      <a:pt x="1419" y="83"/>
                    </a:lnTo>
                    <a:lnTo>
                      <a:pt x="1323" y="55"/>
                    </a:lnTo>
                    <a:lnTo>
                      <a:pt x="1227" y="28"/>
                    </a:lnTo>
                    <a:lnTo>
                      <a:pt x="1130" y="14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119;p24">
                <a:extLst>
                  <a:ext uri="{FF2B5EF4-FFF2-40B4-BE49-F238E27FC236}">
                    <a16:creationId xmlns:a16="http://schemas.microsoft.com/office/drawing/2014/main" id="{C81FFABF-DAC1-D38A-D861-6F673A70A207}"/>
                  </a:ext>
                </a:extLst>
              </p:cNvPr>
              <p:cNvSpPr/>
              <p:nvPr/>
            </p:nvSpPr>
            <p:spPr>
              <a:xfrm flipH="1">
                <a:off x="4364757" y="2715729"/>
                <a:ext cx="13504" cy="1405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90" extrusionOk="0">
                    <a:moveTo>
                      <a:pt x="263" y="1"/>
                    </a:moveTo>
                    <a:lnTo>
                      <a:pt x="208" y="28"/>
                    </a:lnTo>
                    <a:lnTo>
                      <a:pt x="139" y="56"/>
                    </a:lnTo>
                    <a:lnTo>
                      <a:pt x="97" y="97"/>
                    </a:lnTo>
                    <a:lnTo>
                      <a:pt x="56" y="152"/>
                    </a:lnTo>
                    <a:lnTo>
                      <a:pt x="28" y="208"/>
                    </a:lnTo>
                    <a:lnTo>
                      <a:pt x="1" y="276"/>
                    </a:lnTo>
                    <a:lnTo>
                      <a:pt x="1" y="345"/>
                    </a:lnTo>
                    <a:lnTo>
                      <a:pt x="1" y="414"/>
                    </a:lnTo>
                    <a:lnTo>
                      <a:pt x="28" y="483"/>
                    </a:lnTo>
                    <a:lnTo>
                      <a:pt x="56" y="538"/>
                    </a:lnTo>
                    <a:lnTo>
                      <a:pt x="97" y="593"/>
                    </a:lnTo>
                    <a:lnTo>
                      <a:pt x="139" y="635"/>
                    </a:lnTo>
                    <a:lnTo>
                      <a:pt x="208" y="662"/>
                    </a:lnTo>
                    <a:lnTo>
                      <a:pt x="263" y="690"/>
                    </a:lnTo>
                    <a:lnTo>
                      <a:pt x="400" y="690"/>
                    </a:lnTo>
                    <a:lnTo>
                      <a:pt x="456" y="662"/>
                    </a:lnTo>
                    <a:lnTo>
                      <a:pt x="524" y="635"/>
                    </a:lnTo>
                    <a:lnTo>
                      <a:pt x="566" y="593"/>
                    </a:lnTo>
                    <a:lnTo>
                      <a:pt x="607" y="538"/>
                    </a:lnTo>
                    <a:lnTo>
                      <a:pt x="635" y="483"/>
                    </a:lnTo>
                    <a:lnTo>
                      <a:pt x="662" y="414"/>
                    </a:lnTo>
                    <a:lnTo>
                      <a:pt x="662" y="345"/>
                    </a:lnTo>
                    <a:lnTo>
                      <a:pt x="662" y="276"/>
                    </a:lnTo>
                    <a:lnTo>
                      <a:pt x="635" y="208"/>
                    </a:lnTo>
                    <a:lnTo>
                      <a:pt x="607" y="152"/>
                    </a:lnTo>
                    <a:lnTo>
                      <a:pt x="566" y="97"/>
                    </a:lnTo>
                    <a:lnTo>
                      <a:pt x="524" y="56"/>
                    </a:lnTo>
                    <a:lnTo>
                      <a:pt x="456" y="28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120;p24">
                <a:extLst>
                  <a:ext uri="{FF2B5EF4-FFF2-40B4-BE49-F238E27FC236}">
                    <a16:creationId xmlns:a16="http://schemas.microsoft.com/office/drawing/2014/main" id="{797E6BAC-FF10-88B7-257C-EC2C46391031}"/>
                  </a:ext>
                </a:extLst>
              </p:cNvPr>
              <p:cNvSpPr/>
              <p:nvPr/>
            </p:nvSpPr>
            <p:spPr>
              <a:xfrm flipH="1">
                <a:off x="4364757" y="2735933"/>
                <a:ext cx="13504" cy="1433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704" extrusionOk="0">
                    <a:moveTo>
                      <a:pt x="332" y="1"/>
                    </a:moveTo>
                    <a:lnTo>
                      <a:pt x="263" y="15"/>
                    </a:lnTo>
                    <a:lnTo>
                      <a:pt x="208" y="28"/>
                    </a:lnTo>
                    <a:lnTo>
                      <a:pt x="139" y="70"/>
                    </a:lnTo>
                    <a:lnTo>
                      <a:pt x="97" y="111"/>
                    </a:lnTo>
                    <a:lnTo>
                      <a:pt x="56" y="166"/>
                    </a:lnTo>
                    <a:lnTo>
                      <a:pt x="28" y="221"/>
                    </a:lnTo>
                    <a:lnTo>
                      <a:pt x="1" y="290"/>
                    </a:lnTo>
                    <a:lnTo>
                      <a:pt x="1" y="359"/>
                    </a:lnTo>
                    <a:lnTo>
                      <a:pt x="1" y="428"/>
                    </a:lnTo>
                    <a:lnTo>
                      <a:pt x="28" y="497"/>
                    </a:lnTo>
                    <a:lnTo>
                      <a:pt x="56" y="552"/>
                    </a:lnTo>
                    <a:lnTo>
                      <a:pt x="97" y="607"/>
                    </a:lnTo>
                    <a:lnTo>
                      <a:pt x="139" y="648"/>
                    </a:lnTo>
                    <a:lnTo>
                      <a:pt x="208" y="676"/>
                    </a:lnTo>
                    <a:lnTo>
                      <a:pt x="263" y="690"/>
                    </a:lnTo>
                    <a:lnTo>
                      <a:pt x="332" y="704"/>
                    </a:lnTo>
                    <a:lnTo>
                      <a:pt x="400" y="690"/>
                    </a:lnTo>
                    <a:lnTo>
                      <a:pt x="456" y="676"/>
                    </a:lnTo>
                    <a:lnTo>
                      <a:pt x="524" y="648"/>
                    </a:lnTo>
                    <a:lnTo>
                      <a:pt x="566" y="607"/>
                    </a:lnTo>
                    <a:lnTo>
                      <a:pt x="607" y="552"/>
                    </a:lnTo>
                    <a:lnTo>
                      <a:pt x="635" y="497"/>
                    </a:lnTo>
                    <a:lnTo>
                      <a:pt x="662" y="428"/>
                    </a:lnTo>
                    <a:lnTo>
                      <a:pt x="662" y="359"/>
                    </a:lnTo>
                    <a:lnTo>
                      <a:pt x="662" y="290"/>
                    </a:lnTo>
                    <a:lnTo>
                      <a:pt x="635" y="221"/>
                    </a:lnTo>
                    <a:lnTo>
                      <a:pt x="607" y="166"/>
                    </a:lnTo>
                    <a:lnTo>
                      <a:pt x="566" y="111"/>
                    </a:lnTo>
                    <a:lnTo>
                      <a:pt x="524" y="70"/>
                    </a:lnTo>
                    <a:lnTo>
                      <a:pt x="456" y="28"/>
                    </a:lnTo>
                    <a:lnTo>
                      <a:pt x="400" y="15"/>
                    </a:lnTo>
                    <a:lnTo>
                      <a:pt x="3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121;p24">
                <a:extLst>
                  <a:ext uri="{FF2B5EF4-FFF2-40B4-BE49-F238E27FC236}">
                    <a16:creationId xmlns:a16="http://schemas.microsoft.com/office/drawing/2014/main" id="{36FDADE3-7F1A-EEB7-FEB8-D0A98CAD231C}"/>
                  </a:ext>
                </a:extLst>
              </p:cNvPr>
              <p:cNvSpPr/>
              <p:nvPr/>
            </p:nvSpPr>
            <p:spPr>
              <a:xfrm flipH="1">
                <a:off x="4364757" y="2757278"/>
                <a:ext cx="13504" cy="1403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89" extrusionOk="0">
                    <a:moveTo>
                      <a:pt x="263" y="0"/>
                    </a:moveTo>
                    <a:lnTo>
                      <a:pt x="208" y="28"/>
                    </a:lnTo>
                    <a:lnTo>
                      <a:pt x="139" y="55"/>
                    </a:lnTo>
                    <a:lnTo>
                      <a:pt x="97" y="96"/>
                    </a:lnTo>
                    <a:lnTo>
                      <a:pt x="56" y="152"/>
                    </a:lnTo>
                    <a:lnTo>
                      <a:pt x="28" y="207"/>
                    </a:lnTo>
                    <a:lnTo>
                      <a:pt x="1" y="276"/>
                    </a:lnTo>
                    <a:lnTo>
                      <a:pt x="1" y="344"/>
                    </a:lnTo>
                    <a:lnTo>
                      <a:pt x="1" y="413"/>
                    </a:lnTo>
                    <a:lnTo>
                      <a:pt x="28" y="482"/>
                    </a:lnTo>
                    <a:lnTo>
                      <a:pt x="56" y="537"/>
                    </a:lnTo>
                    <a:lnTo>
                      <a:pt x="97" y="593"/>
                    </a:lnTo>
                    <a:lnTo>
                      <a:pt x="139" y="634"/>
                    </a:lnTo>
                    <a:lnTo>
                      <a:pt x="208" y="661"/>
                    </a:lnTo>
                    <a:lnTo>
                      <a:pt x="263" y="689"/>
                    </a:lnTo>
                    <a:lnTo>
                      <a:pt x="400" y="689"/>
                    </a:lnTo>
                    <a:lnTo>
                      <a:pt x="456" y="661"/>
                    </a:lnTo>
                    <a:lnTo>
                      <a:pt x="524" y="634"/>
                    </a:lnTo>
                    <a:lnTo>
                      <a:pt x="566" y="593"/>
                    </a:lnTo>
                    <a:lnTo>
                      <a:pt x="607" y="537"/>
                    </a:lnTo>
                    <a:lnTo>
                      <a:pt x="635" y="482"/>
                    </a:lnTo>
                    <a:lnTo>
                      <a:pt x="662" y="413"/>
                    </a:lnTo>
                    <a:lnTo>
                      <a:pt x="662" y="344"/>
                    </a:lnTo>
                    <a:lnTo>
                      <a:pt x="662" y="276"/>
                    </a:lnTo>
                    <a:lnTo>
                      <a:pt x="635" y="207"/>
                    </a:lnTo>
                    <a:lnTo>
                      <a:pt x="607" y="152"/>
                    </a:lnTo>
                    <a:lnTo>
                      <a:pt x="566" y="96"/>
                    </a:lnTo>
                    <a:lnTo>
                      <a:pt x="524" y="55"/>
                    </a:lnTo>
                    <a:lnTo>
                      <a:pt x="456" y="2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122;p24">
                <a:extLst>
                  <a:ext uri="{FF2B5EF4-FFF2-40B4-BE49-F238E27FC236}">
                    <a16:creationId xmlns:a16="http://schemas.microsoft.com/office/drawing/2014/main" id="{933E3402-7189-7FAF-DA65-12A10D7B7023}"/>
                  </a:ext>
                </a:extLst>
              </p:cNvPr>
              <p:cNvSpPr/>
              <p:nvPr/>
            </p:nvSpPr>
            <p:spPr>
              <a:xfrm flipH="1">
                <a:off x="4492176" y="4524403"/>
                <a:ext cx="198990" cy="198970"/>
              </a:xfrm>
              <a:custGeom>
                <a:avLst/>
                <a:gdLst/>
                <a:ahLst/>
                <a:cxnLst/>
                <a:rect l="l" t="t" r="r" b="b"/>
                <a:pathLst>
                  <a:path w="9770" h="9769" extrusionOk="0">
                    <a:moveTo>
                      <a:pt x="4631" y="0"/>
                    </a:moveTo>
                    <a:lnTo>
                      <a:pt x="4383" y="28"/>
                    </a:lnTo>
                    <a:lnTo>
                      <a:pt x="4134" y="55"/>
                    </a:lnTo>
                    <a:lnTo>
                      <a:pt x="3900" y="97"/>
                    </a:lnTo>
                    <a:lnTo>
                      <a:pt x="3666" y="152"/>
                    </a:lnTo>
                    <a:lnTo>
                      <a:pt x="3432" y="221"/>
                    </a:lnTo>
                    <a:lnTo>
                      <a:pt x="3198" y="289"/>
                    </a:lnTo>
                    <a:lnTo>
                      <a:pt x="2977" y="386"/>
                    </a:lnTo>
                    <a:lnTo>
                      <a:pt x="2770" y="482"/>
                    </a:lnTo>
                    <a:lnTo>
                      <a:pt x="2550" y="593"/>
                    </a:lnTo>
                    <a:lnTo>
                      <a:pt x="2343" y="703"/>
                    </a:lnTo>
                    <a:lnTo>
                      <a:pt x="2150" y="827"/>
                    </a:lnTo>
                    <a:lnTo>
                      <a:pt x="1958" y="965"/>
                    </a:lnTo>
                    <a:lnTo>
                      <a:pt x="1778" y="1116"/>
                    </a:lnTo>
                    <a:lnTo>
                      <a:pt x="1599" y="1268"/>
                    </a:lnTo>
                    <a:lnTo>
                      <a:pt x="1434" y="1433"/>
                    </a:lnTo>
                    <a:lnTo>
                      <a:pt x="1269" y="1598"/>
                    </a:lnTo>
                    <a:lnTo>
                      <a:pt x="1117" y="1777"/>
                    </a:lnTo>
                    <a:lnTo>
                      <a:pt x="965" y="1957"/>
                    </a:lnTo>
                    <a:lnTo>
                      <a:pt x="828" y="2149"/>
                    </a:lnTo>
                    <a:lnTo>
                      <a:pt x="704" y="2356"/>
                    </a:lnTo>
                    <a:lnTo>
                      <a:pt x="593" y="2549"/>
                    </a:lnTo>
                    <a:lnTo>
                      <a:pt x="483" y="2769"/>
                    </a:lnTo>
                    <a:lnTo>
                      <a:pt x="387" y="2976"/>
                    </a:lnTo>
                    <a:lnTo>
                      <a:pt x="290" y="3197"/>
                    </a:lnTo>
                    <a:lnTo>
                      <a:pt x="221" y="3431"/>
                    </a:lnTo>
                    <a:lnTo>
                      <a:pt x="153" y="3665"/>
                    </a:lnTo>
                    <a:lnTo>
                      <a:pt x="97" y="3899"/>
                    </a:lnTo>
                    <a:lnTo>
                      <a:pt x="56" y="4134"/>
                    </a:lnTo>
                    <a:lnTo>
                      <a:pt x="29" y="4382"/>
                    </a:lnTo>
                    <a:lnTo>
                      <a:pt x="1" y="4630"/>
                    </a:lnTo>
                    <a:lnTo>
                      <a:pt x="1" y="4878"/>
                    </a:lnTo>
                    <a:lnTo>
                      <a:pt x="1" y="5139"/>
                    </a:lnTo>
                    <a:lnTo>
                      <a:pt x="29" y="5387"/>
                    </a:lnTo>
                    <a:lnTo>
                      <a:pt x="56" y="5622"/>
                    </a:lnTo>
                    <a:lnTo>
                      <a:pt x="97" y="5870"/>
                    </a:lnTo>
                    <a:lnTo>
                      <a:pt x="153" y="6104"/>
                    </a:lnTo>
                    <a:lnTo>
                      <a:pt x="221" y="6338"/>
                    </a:lnTo>
                    <a:lnTo>
                      <a:pt x="290" y="6559"/>
                    </a:lnTo>
                    <a:lnTo>
                      <a:pt x="387" y="6779"/>
                    </a:lnTo>
                    <a:lnTo>
                      <a:pt x="483" y="6999"/>
                    </a:lnTo>
                    <a:lnTo>
                      <a:pt x="593" y="7206"/>
                    </a:lnTo>
                    <a:lnTo>
                      <a:pt x="704" y="7413"/>
                    </a:lnTo>
                    <a:lnTo>
                      <a:pt x="828" y="7606"/>
                    </a:lnTo>
                    <a:lnTo>
                      <a:pt x="965" y="7799"/>
                    </a:lnTo>
                    <a:lnTo>
                      <a:pt x="1117" y="7991"/>
                    </a:lnTo>
                    <a:lnTo>
                      <a:pt x="1269" y="8157"/>
                    </a:lnTo>
                    <a:lnTo>
                      <a:pt x="1434" y="8336"/>
                    </a:lnTo>
                    <a:lnTo>
                      <a:pt x="1599" y="8501"/>
                    </a:lnTo>
                    <a:lnTo>
                      <a:pt x="1778" y="8653"/>
                    </a:lnTo>
                    <a:lnTo>
                      <a:pt x="1958" y="8791"/>
                    </a:lnTo>
                    <a:lnTo>
                      <a:pt x="2150" y="8928"/>
                    </a:lnTo>
                    <a:lnTo>
                      <a:pt x="2343" y="9052"/>
                    </a:lnTo>
                    <a:lnTo>
                      <a:pt x="2550" y="9176"/>
                    </a:lnTo>
                    <a:lnTo>
                      <a:pt x="2770" y="9287"/>
                    </a:lnTo>
                    <a:lnTo>
                      <a:pt x="2977" y="9383"/>
                    </a:lnTo>
                    <a:lnTo>
                      <a:pt x="3198" y="9466"/>
                    </a:lnTo>
                    <a:lnTo>
                      <a:pt x="3432" y="9548"/>
                    </a:lnTo>
                    <a:lnTo>
                      <a:pt x="3666" y="9604"/>
                    </a:lnTo>
                    <a:lnTo>
                      <a:pt x="3900" y="9659"/>
                    </a:lnTo>
                    <a:lnTo>
                      <a:pt x="4134" y="9700"/>
                    </a:lnTo>
                    <a:lnTo>
                      <a:pt x="4383" y="9741"/>
                    </a:lnTo>
                    <a:lnTo>
                      <a:pt x="4631" y="9755"/>
                    </a:lnTo>
                    <a:lnTo>
                      <a:pt x="4879" y="9769"/>
                    </a:lnTo>
                    <a:lnTo>
                      <a:pt x="5127" y="9755"/>
                    </a:lnTo>
                    <a:lnTo>
                      <a:pt x="5375" y="9741"/>
                    </a:lnTo>
                    <a:lnTo>
                      <a:pt x="5623" y="9700"/>
                    </a:lnTo>
                    <a:lnTo>
                      <a:pt x="5871" y="9659"/>
                    </a:lnTo>
                    <a:lnTo>
                      <a:pt x="6105" y="9604"/>
                    </a:lnTo>
                    <a:lnTo>
                      <a:pt x="6339" y="9548"/>
                    </a:lnTo>
                    <a:lnTo>
                      <a:pt x="6559" y="9466"/>
                    </a:lnTo>
                    <a:lnTo>
                      <a:pt x="6780" y="9383"/>
                    </a:lnTo>
                    <a:lnTo>
                      <a:pt x="7000" y="9287"/>
                    </a:lnTo>
                    <a:lnTo>
                      <a:pt x="7207" y="9176"/>
                    </a:lnTo>
                    <a:lnTo>
                      <a:pt x="7414" y="9052"/>
                    </a:lnTo>
                    <a:lnTo>
                      <a:pt x="7607" y="8928"/>
                    </a:lnTo>
                    <a:lnTo>
                      <a:pt x="7800" y="8791"/>
                    </a:lnTo>
                    <a:lnTo>
                      <a:pt x="7992" y="8653"/>
                    </a:lnTo>
                    <a:lnTo>
                      <a:pt x="8158" y="8501"/>
                    </a:lnTo>
                    <a:lnTo>
                      <a:pt x="8337" y="8336"/>
                    </a:lnTo>
                    <a:lnTo>
                      <a:pt x="8488" y="8157"/>
                    </a:lnTo>
                    <a:lnTo>
                      <a:pt x="8654" y="7991"/>
                    </a:lnTo>
                    <a:lnTo>
                      <a:pt x="8792" y="7799"/>
                    </a:lnTo>
                    <a:lnTo>
                      <a:pt x="8929" y="7606"/>
                    </a:lnTo>
                    <a:lnTo>
                      <a:pt x="9053" y="7413"/>
                    </a:lnTo>
                    <a:lnTo>
                      <a:pt x="9177" y="7206"/>
                    </a:lnTo>
                    <a:lnTo>
                      <a:pt x="9288" y="6999"/>
                    </a:lnTo>
                    <a:lnTo>
                      <a:pt x="9384" y="6779"/>
                    </a:lnTo>
                    <a:lnTo>
                      <a:pt x="9467" y="6559"/>
                    </a:lnTo>
                    <a:lnTo>
                      <a:pt x="9549" y="6338"/>
                    </a:lnTo>
                    <a:lnTo>
                      <a:pt x="9605" y="6104"/>
                    </a:lnTo>
                    <a:lnTo>
                      <a:pt x="9660" y="5870"/>
                    </a:lnTo>
                    <a:lnTo>
                      <a:pt x="9701" y="5622"/>
                    </a:lnTo>
                    <a:lnTo>
                      <a:pt x="9742" y="5387"/>
                    </a:lnTo>
                    <a:lnTo>
                      <a:pt x="9756" y="5139"/>
                    </a:lnTo>
                    <a:lnTo>
                      <a:pt x="9770" y="4878"/>
                    </a:lnTo>
                    <a:lnTo>
                      <a:pt x="9756" y="4630"/>
                    </a:lnTo>
                    <a:lnTo>
                      <a:pt x="9742" y="4382"/>
                    </a:lnTo>
                    <a:lnTo>
                      <a:pt x="9701" y="4134"/>
                    </a:lnTo>
                    <a:lnTo>
                      <a:pt x="9660" y="3899"/>
                    </a:lnTo>
                    <a:lnTo>
                      <a:pt x="9605" y="3665"/>
                    </a:lnTo>
                    <a:lnTo>
                      <a:pt x="9549" y="3431"/>
                    </a:lnTo>
                    <a:lnTo>
                      <a:pt x="9467" y="3197"/>
                    </a:lnTo>
                    <a:lnTo>
                      <a:pt x="9384" y="2976"/>
                    </a:lnTo>
                    <a:lnTo>
                      <a:pt x="9288" y="2769"/>
                    </a:lnTo>
                    <a:lnTo>
                      <a:pt x="9177" y="2549"/>
                    </a:lnTo>
                    <a:lnTo>
                      <a:pt x="9053" y="2356"/>
                    </a:lnTo>
                    <a:lnTo>
                      <a:pt x="8929" y="2149"/>
                    </a:lnTo>
                    <a:lnTo>
                      <a:pt x="8792" y="1957"/>
                    </a:lnTo>
                    <a:lnTo>
                      <a:pt x="8654" y="1777"/>
                    </a:lnTo>
                    <a:lnTo>
                      <a:pt x="8488" y="1598"/>
                    </a:lnTo>
                    <a:lnTo>
                      <a:pt x="8337" y="1433"/>
                    </a:lnTo>
                    <a:lnTo>
                      <a:pt x="8158" y="1268"/>
                    </a:lnTo>
                    <a:lnTo>
                      <a:pt x="7992" y="1116"/>
                    </a:lnTo>
                    <a:lnTo>
                      <a:pt x="7800" y="965"/>
                    </a:lnTo>
                    <a:lnTo>
                      <a:pt x="7607" y="827"/>
                    </a:lnTo>
                    <a:lnTo>
                      <a:pt x="7414" y="703"/>
                    </a:lnTo>
                    <a:lnTo>
                      <a:pt x="7207" y="593"/>
                    </a:lnTo>
                    <a:lnTo>
                      <a:pt x="7000" y="482"/>
                    </a:lnTo>
                    <a:lnTo>
                      <a:pt x="6780" y="386"/>
                    </a:lnTo>
                    <a:lnTo>
                      <a:pt x="6559" y="289"/>
                    </a:lnTo>
                    <a:lnTo>
                      <a:pt x="6339" y="221"/>
                    </a:lnTo>
                    <a:lnTo>
                      <a:pt x="6105" y="152"/>
                    </a:lnTo>
                    <a:lnTo>
                      <a:pt x="5871" y="97"/>
                    </a:lnTo>
                    <a:lnTo>
                      <a:pt x="5623" y="55"/>
                    </a:lnTo>
                    <a:lnTo>
                      <a:pt x="5375" y="28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rgbClr val="929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123;p24">
                <a:extLst>
                  <a:ext uri="{FF2B5EF4-FFF2-40B4-BE49-F238E27FC236}">
                    <a16:creationId xmlns:a16="http://schemas.microsoft.com/office/drawing/2014/main" id="{A7A2B994-0F07-11E9-7C7B-387FC0425199}"/>
                  </a:ext>
                </a:extLst>
              </p:cNvPr>
              <p:cNvSpPr/>
              <p:nvPr/>
            </p:nvSpPr>
            <p:spPr>
              <a:xfrm flipH="1">
                <a:off x="3422129" y="4524403"/>
                <a:ext cx="198990" cy="198970"/>
              </a:xfrm>
              <a:custGeom>
                <a:avLst/>
                <a:gdLst/>
                <a:ahLst/>
                <a:cxnLst/>
                <a:rect l="l" t="t" r="r" b="b"/>
                <a:pathLst>
                  <a:path w="9770" h="9769" extrusionOk="0">
                    <a:moveTo>
                      <a:pt x="4631" y="0"/>
                    </a:moveTo>
                    <a:lnTo>
                      <a:pt x="4382" y="28"/>
                    </a:lnTo>
                    <a:lnTo>
                      <a:pt x="4134" y="55"/>
                    </a:lnTo>
                    <a:lnTo>
                      <a:pt x="3900" y="97"/>
                    </a:lnTo>
                    <a:lnTo>
                      <a:pt x="3666" y="152"/>
                    </a:lnTo>
                    <a:lnTo>
                      <a:pt x="3432" y="221"/>
                    </a:lnTo>
                    <a:lnTo>
                      <a:pt x="3198" y="289"/>
                    </a:lnTo>
                    <a:lnTo>
                      <a:pt x="2977" y="386"/>
                    </a:lnTo>
                    <a:lnTo>
                      <a:pt x="2770" y="482"/>
                    </a:lnTo>
                    <a:lnTo>
                      <a:pt x="2550" y="593"/>
                    </a:lnTo>
                    <a:lnTo>
                      <a:pt x="2343" y="703"/>
                    </a:lnTo>
                    <a:lnTo>
                      <a:pt x="2150" y="827"/>
                    </a:lnTo>
                    <a:lnTo>
                      <a:pt x="1958" y="965"/>
                    </a:lnTo>
                    <a:lnTo>
                      <a:pt x="1778" y="1116"/>
                    </a:lnTo>
                    <a:lnTo>
                      <a:pt x="1599" y="1268"/>
                    </a:lnTo>
                    <a:lnTo>
                      <a:pt x="1434" y="1433"/>
                    </a:lnTo>
                    <a:lnTo>
                      <a:pt x="1269" y="1598"/>
                    </a:lnTo>
                    <a:lnTo>
                      <a:pt x="1117" y="1777"/>
                    </a:lnTo>
                    <a:lnTo>
                      <a:pt x="965" y="1957"/>
                    </a:lnTo>
                    <a:lnTo>
                      <a:pt x="828" y="2149"/>
                    </a:lnTo>
                    <a:lnTo>
                      <a:pt x="704" y="2356"/>
                    </a:lnTo>
                    <a:lnTo>
                      <a:pt x="593" y="2549"/>
                    </a:lnTo>
                    <a:lnTo>
                      <a:pt x="483" y="2769"/>
                    </a:lnTo>
                    <a:lnTo>
                      <a:pt x="387" y="2976"/>
                    </a:lnTo>
                    <a:lnTo>
                      <a:pt x="290" y="3197"/>
                    </a:lnTo>
                    <a:lnTo>
                      <a:pt x="221" y="3431"/>
                    </a:lnTo>
                    <a:lnTo>
                      <a:pt x="153" y="3665"/>
                    </a:lnTo>
                    <a:lnTo>
                      <a:pt x="97" y="3899"/>
                    </a:lnTo>
                    <a:lnTo>
                      <a:pt x="56" y="4134"/>
                    </a:lnTo>
                    <a:lnTo>
                      <a:pt x="29" y="4382"/>
                    </a:lnTo>
                    <a:lnTo>
                      <a:pt x="1" y="4630"/>
                    </a:lnTo>
                    <a:lnTo>
                      <a:pt x="1" y="4878"/>
                    </a:lnTo>
                    <a:lnTo>
                      <a:pt x="1" y="5139"/>
                    </a:lnTo>
                    <a:lnTo>
                      <a:pt x="29" y="5387"/>
                    </a:lnTo>
                    <a:lnTo>
                      <a:pt x="56" y="5622"/>
                    </a:lnTo>
                    <a:lnTo>
                      <a:pt x="97" y="5870"/>
                    </a:lnTo>
                    <a:lnTo>
                      <a:pt x="153" y="6104"/>
                    </a:lnTo>
                    <a:lnTo>
                      <a:pt x="221" y="6338"/>
                    </a:lnTo>
                    <a:lnTo>
                      <a:pt x="290" y="6559"/>
                    </a:lnTo>
                    <a:lnTo>
                      <a:pt x="387" y="6779"/>
                    </a:lnTo>
                    <a:lnTo>
                      <a:pt x="483" y="6999"/>
                    </a:lnTo>
                    <a:lnTo>
                      <a:pt x="593" y="7206"/>
                    </a:lnTo>
                    <a:lnTo>
                      <a:pt x="704" y="7413"/>
                    </a:lnTo>
                    <a:lnTo>
                      <a:pt x="828" y="7606"/>
                    </a:lnTo>
                    <a:lnTo>
                      <a:pt x="965" y="7799"/>
                    </a:lnTo>
                    <a:lnTo>
                      <a:pt x="1117" y="7991"/>
                    </a:lnTo>
                    <a:lnTo>
                      <a:pt x="1269" y="8157"/>
                    </a:lnTo>
                    <a:lnTo>
                      <a:pt x="1434" y="8336"/>
                    </a:lnTo>
                    <a:lnTo>
                      <a:pt x="1599" y="8501"/>
                    </a:lnTo>
                    <a:lnTo>
                      <a:pt x="1778" y="8653"/>
                    </a:lnTo>
                    <a:lnTo>
                      <a:pt x="1958" y="8791"/>
                    </a:lnTo>
                    <a:lnTo>
                      <a:pt x="2150" y="8928"/>
                    </a:lnTo>
                    <a:lnTo>
                      <a:pt x="2343" y="9052"/>
                    </a:lnTo>
                    <a:lnTo>
                      <a:pt x="2550" y="9176"/>
                    </a:lnTo>
                    <a:lnTo>
                      <a:pt x="2770" y="9287"/>
                    </a:lnTo>
                    <a:lnTo>
                      <a:pt x="2977" y="9383"/>
                    </a:lnTo>
                    <a:lnTo>
                      <a:pt x="3198" y="9466"/>
                    </a:lnTo>
                    <a:lnTo>
                      <a:pt x="3432" y="9548"/>
                    </a:lnTo>
                    <a:lnTo>
                      <a:pt x="3666" y="9604"/>
                    </a:lnTo>
                    <a:lnTo>
                      <a:pt x="3900" y="9659"/>
                    </a:lnTo>
                    <a:lnTo>
                      <a:pt x="4134" y="9700"/>
                    </a:lnTo>
                    <a:lnTo>
                      <a:pt x="4382" y="9741"/>
                    </a:lnTo>
                    <a:lnTo>
                      <a:pt x="4631" y="9755"/>
                    </a:lnTo>
                    <a:lnTo>
                      <a:pt x="4879" y="9769"/>
                    </a:lnTo>
                    <a:lnTo>
                      <a:pt x="5127" y="9755"/>
                    </a:lnTo>
                    <a:lnTo>
                      <a:pt x="5375" y="9741"/>
                    </a:lnTo>
                    <a:lnTo>
                      <a:pt x="5623" y="9700"/>
                    </a:lnTo>
                    <a:lnTo>
                      <a:pt x="5871" y="9659"/>
                    </a:lnTo>
                    <a:lnTo>
                      <a:pt x="6105" y="9604"/>
                    </a:lnTo>
                    <a:lnTo>
                      <a:pt x="6339" y="9548"/>
                    </a:lnTo>
                    <a:lnTo>
                      <a:pt x="6559" y="9466"/>
                    </a:lnTo>
                    <a:lnTo>
                      <a:pt x="6780" y="9383"/>
                    </a:lnTo>
                    <a:lnTo>
                      <a:pt x="7000" y="9287"/>
                    </a:lnTo>
                    <a:lnTo>
                      <a:pt x="7207" y="9176"/>
                    </a:lnTo>
                    <a:lnTo>
                      <a:pt x="7414" y="9052"/>
                    </a:lnTo>
                    <a:lnTo>
                      <a:pt x="7607" y="8928"/>
                    </a:lnTo>
                    <a:lnTo>
                      <a:pt x="7800" y="8791"/>
                    </a:lnTo>
                    <a:lnTo>
                      <a:pt x="7992" y="8653"/>
                    </a:lnTo>
                    <a:lnTo>
                      <a:pt x="8158" y="8501"/>
                    </a:lnTo>
                    <a:lnTo>
                      <a:pt x="8337" y="8336"/>
                    </a:lnTo>
                    <a:lnTo>
                      <a:pt x="8502" y="8157"/>
                    </a:lnTo>
                    <a:lnTo>
                      <a:pt x="8654" y="7991"/>
                    </a:lnTo>
                    <a:lnTo>
                      <a:pt x="8792" y="7799"/>
                    </a:lnTo>
                    <a:lnTo>
                      <a:pt x="8929" y="7606"/>
                    </a:lnTo>
                    <a:lnTo>
                      <a:pt x="9053" y="7413"/>
                    </a:lnTo>
                    <a:lnTo>
                      <a:pt x="9177" y="7206"/>
                    </a:lnTo>
                    <a:lnTo>
                      <a:pt x="9288" y="6999"/>
                    </a:lnTo>
                    <a:lnTo>
                      <a:pt x="9384" y="6779"/>
                    </a:lnTo>
                    <a:lnTo>
                      <a:pt x="9467" y="6559"/>
                    </a:lnTo>
                    <a:lnTo>
                      <a:pt x="9549" y="6338"/>
                    </a:lnTo>
                    <a:lnTo>
                      <a:pt x="9605" y="6104"/>
                    </a:lnTo>
                    <a:lnTo>
                      <a:pt x="9660" y="5870"/>
                    </a:lnTo>
                    <a:lnTo>
                      <a:pt x="9701" y="5622"/>
                    </a:lnTo>
                    <a:lnTo>
                      <a:pt x="9742" y="5387"/>
                    </a:lnTo>
                    <a:lnTo>
                      <a:pt x="9756" y="5139"/>
                    </a:lnTo>
                    <a:lnTo>
                      <a:pt x="9770" y="4878"/>
                    </a:lnTo>
                    <a:lnTo>
                      <a:pt x="9756" y="4630"/>
                    </a:lnTo>
                    <a:lnTo>
                      <a:pt x="9742" y="4382"/>
                    </a:lnTo>
                    <a:lnTo>
                      <a:pt x="9701" y="4134"/>
                    </a:lnTo>
                    <a:lnTo>
                      <a:pt x="9660" y="3899"/>
                    </a:lnTo>
                    <a:lnTo>
                      <a:pt x="9605" y="3665"/>
                    </a:lnTo>
                    <a:lnTo>
                      <a:pt x="9549" y="3431"/>
                    </a:lnTo>
                    <a:lnTo>
                      <a:pt x="9467" y="3197"/>
                    </a:lnTo>
                    <a:lnTo>
                      <a:pt x="9384" y="2976"/>
                    </a:lnTo>
                    <a:lnTo>
                      <a:pt x="9288" y="2769"/>
                    </a:lnTo>
                    <a:lnTo>
                      <a:pt x="9177" y="2549"/>
                    </a:lnTo>
                    <a:lnTo>
                      <a:pt x="9053" y="2356"/>
                    </a:lnTo>
                    <a:lnTo>
                      <a:pt x="8929" y="2149"/>
                    </a:lnTo>
                    <a:lnTo>
                      <a:pt x="8792" y="1957"/>
                    </a:lnTo>
                    <a:lnTo>
                      <a:pt x="8654" y="1777"/>
                    </a:lnTo>
                    <a:lnTo>
                      <a:pt x="8502" y="1598"/>
                    </a:lnTo>
                    <a:lnTo>
                      <a:pt x="8337" y="1433"/>
                    </a:lnTo>
                    <a:lnTo>
                      <a:pt x="8158" y="1268"/>
                    </a:lnTo>
                    <a:lnTo>
                      <a:pt x="7992" y="1116"/>
                    </a:lnTo>
                    <a:lnTo>
                      <a:pt x="7800" y="965"/>
                    </a:lnTo>
                    <a:lnTo>
                      <a:pt x="7607" y="827"/>
                    </a:lnTo>
                    <a:lnTo>
                      <a:pt x="7414" y="703"/>
                    </a:lnTo>
                    <a:lnTo>
                      <a:pt x="7207" y="593"/>
                    </a:lnTo>
                    <a:lnTo>
                      <a:pt x="7000" y="482"/>
                    </a:lnTo>
                    <a:lnTo>
                      <a:pt x="6780" y="386"/>
                    </a:lnTo>
                    <a:lnTo>
                      <a:pt x="6559" y="289"/>
                    </a:lnTo>
                    <a:lnTo>
                      <a:pt x="6339" y="221"/>
                    </a:lnTo>
                    <a:lnTo>
                      <a:pt x="6105" y="152"/>
                    </a:lnTo>
                    <a:lnTo>
                      <a:pt x="5871" y="97"/>
                    </a:lnTo>
                    <a:lnTo>
                      <a:pt x="5623" y="55"/>
                    </a:lnTo>
                    <a:lnTo>
                      <a:pt x="5375" y="28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rgbClr val="929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124;p24">
                <a:extLst>
                  <a:ext uri="{FF2B5EF4-FFF2-40B4-BE49-F238E27FC236}">
                    <a16:creationId xmlns:a16="http://schemas.microsoft.com/office/drawing/2014/main" id="{FCA7A1B9-804A-66A6-EDDA-F7A8FAB18C99}"/>
                  </a:ext>
                </a:extLst>
              </p:cNvPr>
              <p:cNvSpPr/>
              <p:nvPr/>
            </p:nvSpPr>
            <p:spPr>
              <a:xfrm flipH="1">
                <a:off x="4111915" y="2875980"/>
                <a:ext cx="57559" cy="57538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825" extrusionOk="0">
                    <a:moveTo>
                      <a:pt x="1269" y="0"/>
                    </a:moveTo>
                    <a:lnTo>
                      <a:pt x="1131" y="28"/>
                    </a:lnTo>
                    <a:lnTo>
                      <a:pt x="993" y="69"/>
                    </a:lnTo>
                    <a:lnTo>
                      <a:pt x="855" y="110"/>
                    </a:lnTo>
                    <a:lnTo>
                      <a:pt x="731" y="166"/>
                    </a:lnTo>
                    <a:lnTo>
                      <a:pt x="621" y="234"/>
                    </a:lnTo>
                    <a:lnTo>
                      <a:pt x="511" y="317"/>
                    </a:lnTo>
                    <a:lnTo>
                      <a:pt x="414" y="414"/>
                    </a:lnTo>
                    <a:lnTo>
                      <a:pt x="318" y="510"/>
                    </a:lnTo>
                    <a:lnTo>
                      <a:pt x="235" y="620"/>
                    </a:lnTo>
                    <a:lnTo>
                      <a:pt x="166" y="744"/>
                    </a:lnTo>
                    <a:lnTo>
                      <a:pt x="111" y="868"/>
                    </a:lnTo>
                    <a:lnTo>
                      <a:pt x="56" y="992"/>
                    </a:lnTo>
                    <a:lnTo>
                      <a:pt x="29" y="1130"/>
                    </a:lnTo>
                    <a:lnTo>
                      <a:pt x="1" y="1268"/>
                    </a:lnTo>
                    <a:lnTo>
                      <a:pt x="1" y="1419"/>
                    </a:lnTo>
                    <a:lnTo>
                      <a:pt x="1" y="1557"/>
                    </a:lnTo>
                    <a:lnTo>
                      <a:pt x="29" y="1695"/>
                    </a:lnTo>
                    <a:lnTo>
                      <a:pt x="56" y="1833"/>
                    </a:lnTo>
                    <a:lnTo>
                      <a:pt x="111" y="1971"/>
                    </a:lnTo>
                    <a:lnTo>
                      <a:pt x="166" y="2095"/>
                    </a:lnTo>
                    <a:lnTo>
                      <a:pt x="235" y="2205"/>
                    </a:lnTo>
                    <a:lnTo>
                      <a:pt x="318" y="2315"/>
                    </a:lnTo>
                    <a:lnTo>
                      <a:pt x="414" y="2411"/>
                    </a:lnTo>
                    <a:lnTo>
                      <a:pt x="511" y="2508"/>
                    </a:lnTo>
                    <a:lnTo>
                      <a:pt x="621" y="2591"/>
                    </a:lnTo>
                    <a:lnTo>
                      <a:pt x="731" y="2659"/>
                    </a:lnTo>
                    <a:lnTo>
                      <a:pt x="855" y="2715"/>
                    </a:lnTo>
                    <a:lnTo>
                      <a:pt x="993" y="2770"/>
                    </a:lnTo>
                    <a:lnTo>
                      <a:pt x="1131" y="2797"/>
                    </a:lnTo>
                    <a:lnTo>
                      <a:pt x="1269" y="2825"/>
                    </a:lnTo>
                    <a:lnTo>
                      <a:pt x="1558" y="2825"/>
                    </a:lnTo>
                    <a:lnTo>
                      <a:pt x="1696" y="2797"/>
                    </a:lnTo>
                    <a:lnTo>
                      <a:pt x="1834" y="2770"/>
                    </a:lnTo>
                    <a:lnTo>
                      <a:pt x="1958" y="2715"/>
                    </a:lnTo>
                    <a:lnTo>
                      <a:pt x="2082" y="2659"/>
                    </a:lnTo>
                    <a:lnTo>
                      <a:pt x="2206" y="2591"/>
                    </a:lnTo>
                    <a:lnTo>
                      <a:pt x="2316" y="2508"/>
                    </a:lnTo>
                    <a:lnTo>
                      <a:pt x="2412" y="2411"/>
                    </a:lnTo>
                    <a:lnTo>
                      <a:pt x="2509" y="2315"/>
                    </a:lnTo>
                    <a:lnTo>
                      <a:pt x="2591" y="2205"/>
                    </a:lnTo>
                    <a:lnTo>
                      <a:pt x="2660" y="2095"/>
                    </a:lnTo>
                    <a:lnTo>
                      <a:pt x="2715" y="1971"/>
                    </a:lnTo>
                    <a:lnTo>
                      <a:pt x="2770" y="1833"/>
                    </a:lnTo>
                    <a:lnTo>
                      <a:pt x="2798" y="1695"/>
                    </a:lnTo>
                    <a:lnTo>
                      <a:pt x="2826" y="1557"/>
                    </a:lnTo>
                    <a:lnTo>
                      <a:pt x="2826" y="1419"/>
                    </a:lnTo>
                    <a:lnTo>
                      <a:pt x="2826" y="1268"/>
                    </a:lnTo>
                    <a:lnTo>
                      <a:pt x="2798" y="1130"/>
                    </a:lnTo>
                    <a:lnTo>
                      <a:pt x="2770" y="992"/>
                    </a:lnTo>
                    <a:lnTo>
                      <a:pt x="2715" y="868"/>
                    </a:lnTo>
                    <a:lnTo>
                      <a:pt x="2660" y="744"/>
                    </a:lnTo>
                    <a:lnTo>
                      <a:pt x="2591" y="620"/>
                    </a:lnTo>
                    <a:lnTo>
                      <a:pt x="2509" y="510"/>
                    </a:lnTo>
                    <a:lnTo>
                      <a:pt x="2412" y="414"/>
                    </a:lnTo>
                    <a:lnTo>
                      <a:pt x="2316" y="317"/>
                    </a:lnTo>
                    <a:lnTo>
                      <a:pt x="2206" y="234"/>
                    </a:lnTo>
                    <a:lnTo>
                      <a:pt x="2082" y="166"/>
                    </a:lnTo>
                    <a:lnTo>
                      <a:pt x="1958" y="110"/>
                    </a:lnTo>
                    <a:lnTo>
                      <a:pt x="1834" y="69"/>
                    </a:lnTo>
                    <a:lnTo>
                      <a:pt x="1696" y="28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rgbClr val="929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125;p24">
                <a:extLst>
                  <a:ext uri="{FF2B5EF4-FFF2-40B4-BE49-F238E27FC236}">
                    <a16:creationId xmlns:a16="http://schemas.microsoft.com/office/drawing/2014/main" id="{96263915-5588-A1A6-CB13-23F3DA09222E}"/>
                  </a:ext>
                </a:extLst>
              </p:cNvPr>
              <p:cNvSpPr/>
              <p:nvPr/>
            </p:nvSpPr>
            <p:spPr>
              <a:xfrm flipH="1">
                <a:off x="4035293" y="2874004"/>
                <a:ext cx="57844" cy="57559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826" extrusionOk="0">
                    <a:moveTo>
                      <a:pt x="1282" y="1"/>
                    </a:moveTo>
                    <a:lnTo>
                      <a:pt x="1144" y="28"/>
                    </a:lnTo>
                    <a:lnTo>
                      <a:pt x="1007" y="56"/>
                    </a:lnTo>
                    <a:lnTo>
                      <a:pt x="869" y="111"/>
                    </a:lnTo>
                    <a:lnTo>
                      <a:pt x="745" y="166"/>
                    </a:lnTo>
                    <a:lnTo>
                      <a:pt x="635" y="235"/>
                    </a:lnTo>
                    <a:lnTo>
                      <a:pt x="524" y="318"/>
                    </a:lnTo>
                    <a:lnTo>
                      <a:pt x="428" y="414"/>
                    </a:lnTo>
                    <a:lnTo>
                      <a:pt x="331" y="511"/>
                    </a:lnTo>
                    <a:lnTo>
                      <a:pt x="249" y="621"/>
                    </a:lnTo>
                    <a:lnTo>
                      <a:pt x="180" y="731"/>
                    </a:lnTo>
                    <a:lnTo>
                      <a:pt x="125" y="855"/>
                    </a:lnTo>
                    <a:lnTo>
                      <a:pt x="70" y="993"/>
                    </a:lnTo>
                    <a:lnTo>
                      <a:pt x="42" y="1131"/>
                    </a:lnTo>
                    <a:lnTo>
                      <a:pt x="14" y="1268"/>
                    </a:lnTo>
                    <a:lnTo>
                      <a:pt x="1" y="1406"/>
                    </a:lnTo>
                    <a:lnTo>
                      <a:pt x="14" y="1558"/>
                    </a:lnTo>
                    <a:lnTo>
                      <a:pt x="42" y="1696"/>
                    </a:lnTo>
                    <a:lnTo>
                      <a:pt x="70" y="1833"/>
                    </a:lnTo>
                    <a:lnTo>
                      <a:pt x="125" y="1957"/>
                    </a:lnTo>
                    <a:lnTo>
                      <a:pt x="180" y="2081"/>
                    </a:lnTo>
                    <a:lnTo>
                      <a:pt x="249" y="2205"/>
                    </a:lnTo>
                    <a:lnTo>
                      <a:pt x="331" y="2316"/>
                    </a:lnTo>
                    <a:lnTo>
                      <a:pt x="428" y="2412"/>
                    </a:lnTo>
                    <a:lnTo>
                      <a:pt x="524" y="2508"/>
                    </a:lnTo>
                    <a:lnTo>
                      <a:pt x="635" y="2591"/>
                    </a:lnTo>
                    <a:lnTo>
                      <a:pt x="745" y="2660"/>
                    </a:lnTo>
                    <a:lnTo>
                      <a:pt x="869" y="2715"/>
                    </a:lnTo>
                    <a:lnTo>
                      <a:pt x="1007" y="2770"/>
                    </a:lnTo>
                    <a:lnTo>
                      <a:pt x="1144" y="2798"/>
                    </a:lnTo>
                    <a:lnTo>
                      <a:pt x="1282" y="2825"/>
                    </a:lnTo>
                    <a:lnTo>
                      <a:pt x="1571" y="2825"/>
                    </a:lnTo>
                    <a:lnTo>
                      <a:pt x="1709" y="2798"/>
                    </a:lnTo>
                    <a:lnTo>
                      <a:pt x="1847" y="2770"/>
                    </a:lnTo>
                    <a:lnTo>
                      <a:pt x="1971" y="2715"/>
                    </a:lnTo>
                    <a:lnTo>
                      <a:pt x="2095" y="2660"/>
                    </a:lnTo>
                    <a:lnTo>
                      <a:pt x="2219" y="2591"/>
                    </a:lnTo>
                    <a:lnTo>
                      <a:pt x="2329" y="2508"/>
                    </a:lnTo>
                    <a:lnTo>
                      <a:pt x="2426" y="2412"/>
                    </a:lnTo>
                    <a:lnTo>
                      <a:pt x="2522" y="2316"/>
                    </a:lnTo>
                    <a:lnTo>
                      <a:pt x="2591" y="2205"/>
                    </a:lnTo>
                    <a:lnTo>
                      <a:pt x="2674" y="2081"/>
                    </a:lnTo>
                    <a:lnTo>
                      <a:pt x="2729" y="1957"/>
                    </a:lnTo>
                    <a:lnTo>
                      <a:pt x="2770" y="1833"/>
                    </a:lnTo>
                    <a:lnTo>
                      <a:pt x="2812" y="1696"/>
                    </a:lnTo>
                    <a:lnTo>
                      <a:pt x="2839" y="1558"/>
                    </a:lnTo>
                    <a:lnTo>
                      <a:pt x="2839" y="1406"/>
                    </a:lnTo>
                    <a:lnTo>
                      <a:pt x="2839" y="1268"/>
                    </a:lnTo>
                    <a:lnTo>
                      <a:pt x="2812" y="1131"/>
                    </a:lnTo>
                    <a:lnTo>
                      <a:pt x="2770" y="993"/>
                    </a:lnTo>
                    <a:lnTo>
                      <a:pt x="2729" y="855"/>
                    </a:lnTo>
                    <a:lnTo>
                      <a:pt x="2674" y="731"/>
                    </a:lnTo>
                    <a:lnTo>
                      <a:pt x="2591" y="621"/>
                    </a:lnTo>
                    <a:lnTo>
                      <a:pt x="2522" y="511"/>
                    </a:lnTo>
                    <a:lnTo>
                      <a:pt x="2426" y="414"/>
                    </a:lnTo>
                    <a:lnTo>
                      <a:pt x="2329" y="318"/>
                    </a:lnTo>
                    <a:lnTo>
                      <a:pt x="2219" y="235"/>
                    </a:lnTo>
                    <a:lnTo>
                      <a:pt x="2095" y="166"/>
                    </a:lnTo>
                    <a:lnTo>
                      <a:pt x="1971" y="111"/>
                    </a:lnTo>
                    <a:lnTo>
                      <a:pt x="1847" y="56"/>
                    </a:lnTo>
                    <a:lnTo>
                      <a:pt x="1709" y="28"/>
                    </a:lnTo>
                    <a:lnTo>
                      <a:pt x="1571" y="1"/>
                    </a:lnTo>
                    <a:close/>
                  </a:path>
                </a:pathLst>
              </a:custGeom>
              <a:solidFill>
                <a:srgbClr val="929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126;p24">
                <a:extLst>
                  <a:ext uri="{FF2B5EF4-FFF2-40B4-BE49-F238E27FC236}">
                    <a16:creationId xmlns:a16="http://schemas.microsoft.com/office/drawing/2014/main" id="{B0F05CD5-B5C0-E5CA-7F61-941168F7436E}"/>
                  </a:ext>
                </a:extLst>
              </p:cNvPr>
              <p:cNvSpPr/>
              <p:nvPr/>
            </p:nvSpPr>
            <p:spPr>
              <a:xfrm flipH="1">
                <a:off x="3791148" y="2870359"/>
                <a:ext cx="57559" cy="57844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840" extrusionOk="0">
                    <a:moveTo>
                      <a:pt x="1406" y="1"/>
                    </a:moveTo>
                    <a:lnTo>
                      <a:pt x="1268" y="14"/>
                    </a:lnTo>
                    <a:lnTo>
                      <a:pt x="1131" y="28"/>
                    </a:lnTo>
                    <a:lnTo>
                      <a:pt x="993" y="70"/>
                    </a:lnTo>
                    <a:lnTo>
                      <a:pt x="855" y="111"/>
                    </a:lnTo>
                    <a:lnTo>
                      <a:pt x="731" y="180"/>
                    </a:lnTo>
                    <a:lnTo>
                      <a:pt x="621" y="249"/>
                    </a:lnTo>
                    <a:lnTo>
                      <a:pt x="510" y="331"/>
                    </a:lnTo>
                    <a:lnTo>
                      <a:pt x="414" y="414"/>
                    </a:lnTo>
                    <a:lnTo>
                      <a:pt x="318" y="524"/>
                    </a:lnTo>
                    <a:lnTo>
                      <a:pt x="235" y="635"/>
                    </a:lnTo>
                    <a:lnTo>
                      <a:pt x="166" y="745"/>
                    </a:lnTo>
                    <a:lnTo>
                      <a:pt x="111" y="869"/>
                    </a:lnTo>
                    <a:lnTo>
                      <a:pt x="56" y="1007"/>
                    </a:lnTo>
                    <a:lnTo>
                      <a:pt x="28" y="1131"/>
                    </a:lnTo>
                    <a:lnTo>
                      <a:pt x="1" y="1282"/>
                    </a:lnTo>
                    <a:lnTo>
                      <a:pt x="1" y="1420"/>
                    </a:lnTo>
                    <a:lnTo>
                      <a:pt x="1" y="1571"/>
                    </a:lnTo>
                    <a:lnTo>
                      <a:pt x="28" y="1709"/>
                    </a:lnTo>
                    <a:lnTo>
                      <a:pt x="56" y="1847"/>
                    </a:lnTo>
                    <a:lnTo>
                      <a:pt x="111" y="1971"/>
                    </a:lnTo>
                    <a:lnTo>
                      <a:pt x="166" y="2095"/>
                    </a:lnTo>
                    <a:lnTo>
                      <a:pt x="235" y="2219"/>
                    </a:lnTo>
                    <a:lnTo>
                      <a:pt x="318" y="2329"/>
                    </a:lnTo>
                    <a:lnTo>
                      <a:pt x="414" y="2426"/>
                    </a:lnTo>
                    <a:lnTo>
                      <a:pt x="510" y="2508"/>
                    </a:lnTo>
                    <a:lnTo>
                      <a:pt x="621" y="2591"/>
                    </a:lnTo>
                    <a:lnTo>
                      <a:pt x="731" y="2674"/>
                    </a:lnTo>
                    <a:lnTo>
                      <a:pt x="855" y="2729"/>
                    </a:lnTo>
                    <a:lnTo>
                      <a:pt x="993" y="2770"/>
                    </a:lnTo>
                    <a:lnTo>
                      <a:pt x="1131" y="2811"/>
                    </a:lnTo>
                    <a:lnTo>
                      <a:pt x="1268" y="2825"/>
                    </a:lnTo>
                    <a:lnTo>
                      <a:pt x="1406" y="2839"/>
                    </a:lnTo>
                    <a:lnTo>
                      <a:pt x="1558" y="2825"/>
                    </a:lnTo>
                    <a:lnTo>
                      <a:pt x="1695" y="2811"/>
                    </a:lnTo>
                    <a:lnTo>
                      <a:pt x="1833" y="2770"/>
                    </a:lnTo>
                    <a:lnTo>
                      <a:pt x="1957" y="2729"/>
                    </a:lnTo>
                    <a:lnTo>
                      <a:pt x="2081" y="2674"/>
                    </a:lnTo>
                    <a:lnTo>
                      <a:pt x="2205" y="2591"/>
                    </a:lnTo>
                    <a:lnTo>
                      <a:pt x="2315" y="2508"/>
                    </a:lnTo>
                    <a:lnTo>
                      <a:pt x="2412" y="2426"/>
                    </a:lnTo>
                    <a:lnTo>
                      <a:pt x="2508" y="2329"/>
                    </a:lnTo>
                    <a:lnTo>
                      <a:pt x="2591" y="2219"/>
                    </a:lnTo>
                    <a:lnTo>
                      <a:pt x="2660" y="2095"/>
                    </a:lnTo>
                    <a:lnTo>
                      <a:pt x="2715" y="1971"/>
                    </a:lnTo>
                    <a:lnTo>
                      <a:pt x="2756" y="1847"/>
                    </a:lnTo>
                    <a:lnTo>
                      <a:pt x="2798" y="1709"/>
                    </a:lnTo>
                    <a:lnTo>
                      <a:pt x="2825" y="1571"/>
                    </a:lnTo>
                    <a:lnTo>
                      <a:pt x="2825" y="1420"/>
                    </a:lnTo>
                    <a:lnTo>
                      <a:pt x="2825" y="1282"/>
                    </a:lnTo>
                    <a:lnTo>
                      <a:pt x="2798" y="1131"/>
                    </a:lnTo>
                    <a:lnTo>
                      <a:pt x="2756" y="1007"/>
                    </a:lnTo>
                    <a:lnTo>
                      <a:pt x="2715" y="869"/>
                    </a:lnTo>
                    <a:lnTo>
                      <a:pt x="2660" y="745"/>
                    </a:lnTo>
                    <a:lnTo>
                      <a:pt x="2591" y="635"/>
                    </a:lnTo>
                    <a:lnTo>
                      <a:pt x="2508" y="524"/>
                    </a:lnTo>
                    <a:lnTo>
                      <a:pt x="2412" y="414"/>
                    </a:lnTo>
                    <a:lnTo>
                      <a:pt x="2315" y="331"/>
                    </a:lnTo>
                    <a:lnTo>
                      <a:pt x="2205" y="249"/>
                    </a:lnTo>
                    <a:lnTo>
                      <a:pt x="2081" y="180"/>
                    </a:lnTo>
                    <a:lnTo>
                      <a:pt x="1957" y="111"/>
                    </a:lnTo>
                    <a:lnTo>
                      <a:pt x="1833" y="70"/>
                    </a:lnTo>
                    <a:lnTo>
                      <a:pt x="1695" y="28"/>
                    </a:lnTo>
                    <a:lnTo>
                      <a:pt x="1558" y="14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rgbClr val="929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127;p24">
                <a:extLst>
                  <a:ext uri="{FF2B5EF4-FFF2-40B4-BE49-F238E27FC236}">
                    <a16:creationId xmlns:a16="http://schemas.microsoft.com/office/drawing/2014/main" id="{24EAEAD5-D940-E2AB-B952-21822025C4A4}"/>
                  </a:ext>
                </a:extLst>
              </p:cNvPr>
              <p:cNvSpPr/>
              <p:nvPr/>
            </p:nvSpPr>
            <p:spPr>
              <a:xfrm flipH="1">
                <a:off x="3249250" y="2783084"/>
                <a:ext cx="753801" cy="266061"/>
              </a:xfrm>
              <a:custGeom>
                <a:avLst/>
                <a:gdLst/>
                <a:ahLst/>
                <a:cxnLst/>
                <a:rect l="l" t="t" r="r" b="b"/>
                <a:pathLst>
                  <a:path w="37010" h="13063" extrusionOk="0">
                    <a:moveTo>
                      <a:pt x="37009" y="1"/>
                    </a:moveTo>
                    <a:lnTo>
                      <a:pt x="32986" y="1626"/>
                    </a:lnTo>
                    <a:lnTo>
                      <a:pt x="32945" y="1530"/>
                    </a:lnTo>
                    <a:lnTo>
                      <a:pt x="31774" y="1998"/>
                    </a:lnTo>
                    <a:lnTo>
                      <a:pt x="31526" y="2384"/>
                    </a:lnTo>
                    <a:lnTo>
                      <a:pt x="31236" y="2770"/>
                    </a:lnTo>
                    <a:lnTo>
                      <a:pt x="30933" y="3156"/>
                    </a:lnTo>
                    <a:lnTo>
                      <a:pt x="30616" y="3542"/>
                    </a:lnTo>
                    <a:lnTo>
                      <a:pt x="30272" y="3914"/>
                    </a:lnTo>
                    <a:lnTo>
                      <a:pt x="29900" y="4286"/>
                    </a:lnTo>
                    <a:lnTo>
                      <a:pt x="29528" y="4644"/>
                    </a:lnTo>
                    <a:lnTo>
                      <a:pt x="29128" y="5002"/>
                    </a:lnTo>
                    <a:lnTo>
                      <a:pt x="28729" y="5347"/>
                    </a:lnTo>
                    <a:lnTo>
                      <a:pt x="28315" y="5691"/>
                    </a:lnTo>
                    <a:lnTo>
                      <a:pt x="27902" y="6022"/>
                    </a:lnTo>
                    <a:lnTo>
                      <a:pt x="27475" y="6352"/>
                    </a:lnTo>
                    <a:lnTo>
                      <a:pt x="27061" y="6669"/>
                    </a:lnTo>
                    <a:lnTo>
                      <a:pt x="26634" y="6972"/>
                    </a:lnTo>
                    <a:lnTo>
                      <a:pt x="25794" y="7551"/>
                    </a:lnTo>
                    <a:lnTo>
                      <a:pt x="24995" y="8075"/>
                    </a:lnTo>
                    <a:lnTo>
                      <a:pt x="24237" y="8543"/>
                    </a:lnTo>
                    <a:lnTo>
                      <a:pt x="23548" y="8957"/>
                    </a:lnTo>
                    <a:lnTo>
                      <a:pt x="22942" y="9301"/>
                    </a:lnTo>
                    <a:lnTo>
                      <a:pt x="22060" y="9797"/>
                    </a:lnTo>
                    <a:lnTo>
                      <a:pt x="21729" y="9962"/>
                    </a:lnTo>
                    <a:lnTo>
                      <a:pt x="20723" y="10155"/>
                    </a:lnTo>
                    <a:lnTo>
                      <a:pt x="19731" y="10321"/>
                    </a:lnTo>
                    <a:lnTo>
                      <a:pt x="18781" y="10472"/>
                    </a:lnTo>
                    <a:lnTo>
                      <a:pt x="17830" y="10596"/>
                    </a:lnTo>
                    <a:lnTo>
                      <a:pt x="16920" y="10706"/>
                    </a:lnTo>
                    <a:lnTo>
                      <a:pt x="16039" y="10789"/>
                    </a:lnTo>
                    <a:lnTo>
                      <a:pt x="15171" y="10858"/>
                    </a:lnTo>
                    <a:lnTo>
                      <a:pt x="14330" y="10913"/>
                    </a:lnTo>
                    <a:lnTo>
                      <a:pt x="13503" y="10954"/>
                    </a:lnTo>
                    <a:lnTo>
                      <a:pt x="12704" y="10968"/>
                    </a:lnTo>
                    <a:lnTo>
                      <a:pt x="11189" y="10968"/>
                    </a:lnTo>
                    <a:lnTo>
                      <a:pt x="10458" y="10941"/>
                    </a:lnTo>
                    <a:lnTo>
                      <a:pt x="9756" y="10899"/>
                    </a:lnTo>
                    <a:lnTo>
                      <a:pt x="9081" y="10858"/>
                    </a:lnTo>
                    <a:lnTo>
                      <a:pt x="8419" y="10803"/>
                    </a:lnTo>
                    <a:lnTo>
                      <a:pt x="7785" y="10734"/>
                    </a:lnTo>
                    <a:lnTo>
                      <a:pt x="7179" y="10651"/>
                    </a:lnTo>
                    <a:lnTo>
                      <a:pt x="6587" y="10569"/>
                    </a:lnTo>
                    <a:lnTo>
                      <a:pt x="6022" y="10472"/>
                    </a:lnTo>
                    <a:lnTo>
                      <a:pt x="5484" y="10376"/>
                    </a:lnTo>
                    <a:lnTo>
                      <a:pt x="4961" y="10265"/>
                    </a:lnTo>
                    <a:lnTo>
                      <a:pt x="4465" y="10155"/>
                    </a:lnTo>
                    <a:lnTo>
                      <a:pt x="3983" y="10031"/>
                    </a:lnTo>
                    <a:lnTo>
                      <a:pt x="3528" y="9907"/>
                    </a:lnTo>
                    <a:lnTo>
                      <a:pt x="3087" y="9783"/>
                    </a:lnTo>
                    <a:lnTo>
                      <a:pt x="2288" y="9535"/>
                    </a:lnTo>
                    <a:lnTo>
                      <a:pt x="1571" y="9273"/>
                    </a:lnTo>
                    <a:lnTo>
                      <a:pt x="938" y="9025"/>
                    </a:lnTo>
                    <a:lnTo>
                      <a:pt x="1" y="10086"/>
                    </a:lnTo>
                    <a:lnTo>
                      <a:pt x="510" y="10293"/>
                    </a:lnTo>
                    <a:lnTo>
                      <a:pt x="1020" y="10486"/>
                    </a:lnTo>
                    <a:lnTo>
                      <a:pt x="1530" y="10679"/>
                    </a:lnTo>
                    <a:lnTo>
                      <a:pt x="2040" y="10858"/>
                    </a:lnTo>
                    <a:lnTo>
                      <a:pt x="3046" y="11189"/>
                    </a:lnTo>
                    <a:lnTo>
                      <a:pt x="4065" y="11478"/>
                    </a:lnTo>
                    <a:lnTo>
                      <a:pt x="5085" y="11754"/>
                    </a:lnTo>
                    <a:lnTo>
                      <a:pt x="6091" y="11988"/>
                    </a:lnTo>
                    <a:lnTo>
                      <a:pt x="7096" y="12194"/>
                    </a:lnTo>
                    <a:lnTo>
                      <a:pt x="8088" y="12374"/>
                    </a:lnTo>
                    <a:lnTo>
                      <a:pt x="9067" y="12539"/>
                    </a:lnTo>
                    <a:lnTo>
                      <a:pt x="10031" y="12663"/>
                    </a:lnTo>
                    <a:lnTo>
                      <a:pt x="10982" y="12787"/>
                    </a:lnTo>
                    <a:lnTo>
                      <a:pt x="11905" y="12870"/>
                    </a:lnTo>
                    <a:lnTo>
                      <a:pt x="12814" y="12938"/>
                    </a:lnTo>
                    <a:lnTo>
                      <a:pt x="13696" y="12994"/>
                    </a:lnTo>
                    <a:lnTo>
                      <a:pt x="14551" y="13035"/>
                    </a:lnTo>
                    <a:lnTo>
                      <a:pt x="15377" y="13062"/>
                    </a:lnTo>
                    <a:lnTo>
                      <a:pt x="16920" y="13062"/>
                    </a:lnTo>
                    <a:lnTo>
                      <a:pt x="17651" y="13049"/>
                    </a:lnTo>
                    <a:lnTo>
                      <a:pt x="18340" y="13035"/>
                    </a:lnTo>
                    <a:lnTo>
                      <a:pt x="19580" y="12966"/>
                    </a:lnTo>
                    <a:lnTo>
                      <a:pt x="20641" y="12897"/>
                    </a:lnTo>
                    <a:lnTo>
                      <a:pt x="21495" y="12814"/>
                    </a:lnTo>
                    <a:lnTo>
                      <a:pt x="22129" y="12746"/>
                    </a:lnTo>
                    <a:lnTo>
                      <a:pt x="22666" y="12663"/>
                    </a:lnTo>
                    <a:lnTo>
                      <a:pt x="23575" y="12236"/>
                    </a:lnTo>
                    <a:lnTo>
                      <a:pt x="24443" y="11809"/>
                    </a:lnTo>
                    <a:lnTo>
                      <a:pt x="25284" y="11368"/>
                    </a:lnTo>
                    <a:lnTo>
                      <a:pt x="26069" y="10941"/>
                    </a:lnTo>
                    <a:lnTo>
                      <a:pt x="26827" y="10500"/>
                    </a:lnTo>
                    <a:lnTo>
                      <a:pt x="27557" y="10073"/>
                    </a:lnTo>
                    <a:lnTo>
                      <a:pt x="28246" y="9632"/>
                    </a:lnTo>
                    <a:lnTo>
                      <a:pt x="28894" y="9205"/>
                    </a:lnTo>
                    <a:lnTo>
                      <a:pt x="29528" y="8764"/>
                    </a:lnTo>
                    <a:lnTo>
                      <a:pt x="30106" y="8337"/>
                    </a:lnTo>
                    <a:lnTo>
                      <a:pt x="30671" y="7909"/>
                    </a:lnTo>
                    <a:lnTo>
                      <a:pt x="31209" y="7482"/>
                    </a:lnTo>
                    <a:lnTo>
                      <a:pt x="31705" y="7055"/>
                    </a:lnTo>
                    <a:lnTo>
                      <a:pt x="32173" y="6628"/>
                    </a:lnTo>
                    <a:lnTo>
                      <a:pt x="32628" y="6215"/>
                    </a:lnTo>
                    <a:lnTo>
                      <a:pt x="33055" y="5801"/>
                    </a:lnTo>
                    <a:lnTo>
                      <a:pt x="33441" y="5388"/>
                    </a:lnTo>
                    <a:lnTo>
                      <a:pt x="33813" y="4988"/>
                    </a:lnTo>
                    <a:lnTo>
                      <a:pt x="34171" y="4589"/>
                    </a:lnTo>
                    <a:lnTo>
                      <a:pt x="34488" y="4189"/>
                    </a:lnTo>
                    <a:lnTo>
                      <a:pt x="34791" y="3803"/>
                    </a:lnTo>
                    <a:lnTo>
                      <a:pt x="35080" y="3418"/>
                    </a:lnTo>
                    <a:lnTo>
                      <a:pt x="35342" y="3032"/>
                    </a:lnTo>
                    <a:lnTo>
                      <a:pt x="35590" y="2674"/>
                    </a:lnTo>
                    <a:lnTo>
                      <a:pt x="35824" y="2302"/>
                    </a:lnTo>
                    <a:lnTo>
                      <a:pt x="36031" y="1943"/>
                    </a:lnTo>
                    <a:lnTo>
                      <a:pt x="36224" y="1599"/>
                    </a:lnTo>
                    <a:lnTo>
                      <a:pt x="36417" y="1268"/>
                    </a:lnTo>
                    <a:lnTo>
                      <a:pt x="36734" y="607"/>
                    </a:lnTo>
                    <a:lnTo>
                      <a:pt x="37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128;p24">
                <a:extLst>
                  <a:ext uri="{FF2B5EF4-FFF2-40B4-BE49-F238E27FC236}">
                    <a16:creationId xmlns:a16="http://schemas.microsoft.com/office/drawing/2014/main" id="{6EAF7522-1B5D-C24F-18E6-F58DE54A7BA5}"/>
                  </a:ext>
                </a:extLst>
              </p:cNvPr>
              <p:cNvSpPr/>
              <p:nvPr/>
            </p:nvSpPr>
            <p:spPr>
              <a:xfrm flipH="1">
                <a:off x="3249250" y="2783084"/>
                <a:ext cx="753801" cy="266061"/>
              </a:xfrm>
              <a:custGeom>
                <a:avLst/>
                <a:gdLst/>
                <a:ahLst/>
                <a:cxnLst/>
                <a:rect l="l" t="t" r="r" b="b"/>
                <a:pathLst>
                  <a:path w="37010" h="13063" fill="none" extrusionOk="0">
                    <a:moveTo>
                      <a:pt x="37009" y="1"/>
                    </a:moveTo>
                    <a:lnTo>
                      <a:pt x="32986" y="1626"/>
                    </a:lnTo>
                    <a:lnTo>
                      <a:pt x="32945" y="1530"/>
                    </a:lnTo>
                    <a:lnTo>
                      <a:pt x="31774" y="1998"/>
                    </a:lnTo>
                    <a:lnTo>
                      <a:pt x="31774" y="1998"/>
                    </a:lnTo>
                    <a:lnTo>
                      <a:pt x="31526" y="2384"/>
                    </a:lnTo>
                    <a:lnTo>
                      <a:pt x="31236" y="2770"/>
                    </a:lnTo>
                    <a:lnTo>
                      <a:pt x="30933" y="3156"/>
                    </a:lnTo>
                    <a:lnTo>
                      <a:pt x="30616" y="3542"/>
                    </a:lnTo>
                    <a:lnTo>
                      <a:pt x="30272" y="3914"/>
                    </a:lnTo>
                    <a:lnTo>
                      <a:pt x="29900" y="4286"/>
                    </a:lnTo>
                    <a:lnTo>
                      <a:pt x="29528" y="4644"/>
                    </a:lnTo>
                    <a:lnTo>
                      <a:pt x="29128" y="5002"/>
                    </a:lnTo>
                    <a:lnTo>
                      <a:pt x="28729" y="5347"/>
                    </a:lnTo>
                    <a:lnTo>
                      <a:pt x="28315" y="5691"/>
                    </a:lnTo>
                    <a:lnTo>
                      <a:pt x="27902" y="6022"/>
                    </a:lnTo>
                    <a:lnTo>
                      <a:pt x="27475" y="6352"/>
                    </a:lnTo>
                    <a:lnTo>
                      <a:pt x="27061" y="6669"/>
                    </a:lnTo>
                    <a:lnTo>
                      <a:pt x="26634" y="6972"/>
                    </a:lnTo>
                    <a:lnTo>
                      <a:pt x="25794" y="7551"/>
                    </a:lnTo>
                    <a:lnTo>
                      <a:pt x="24995" y="8075"/>
                    </a:lnTo>
                    <a:lnTo>
                      <a:pt x="24237" y="8543"/>
                    </a:lnTo>
                    <a:lnTo>
                      <a:pt x="23548" y="8957"/>
                    </a:lnTo>
                    <a:lnTo>
                      <a:pt x="22942" y="9301"/>
                    </a:lnTo>
                    <a:lnTo>
                      <a:pt x="22060" y="9797"/>
                    </a:lnTo>
                    <a:lnTo>
                      <a:pt x="21729" y="9962"/>
                    </a:lnTo>
                    <a:lnTo>
                      <a:pt x="21729" y="9962"/>
                    </a:lnTo>
                    <a:lnTo>
                      <a:pt x="20723" y="10155"/>
                    </a:lnTo>
                    <a:lnTo>
                      <a:pt x="19731" y="10321"/>
                    </a:lnTo>
                    <a:lnTo>
                      <a:pt x="18781" y="10472"/>
                    </a:lnTo>
                    <a:lnTo>
                      <a:pt x="17830" y="10596"/>
                    </a:lnTo>
                    <a:lnTo>
                      <a:pt x="16920" y="10706"/>
                    </a:lnTo>
                    <a:lnTo>
                      <a:pt x="16039" y="10789"/>
                    </a:lnTo>
                    <a:lnTo>
                      <a:pt x="15171" y="10858"/>
                    </a:lnTo>
                    <a:lnTo>
                      <a:pt x="14330" y="10913"/>
                    </a:lnTo>
                    <a:lnTo>
                      <a:pt x="13503" y="10954"/>
                    </a:lnTo>
                    <a:lnTo>
                      <a:pt x="12704" y="10968"/>
                    </a:lnTo>
                    <a:lnTo>
                      <a:pt x="11933" y="10968"/>
                    </a:lnTo>
                    <a:lnTo>
                      <a:pt x="11189" y="10968"/>
                    </a:lnTo>
                    <a:lnTo>
                      <a:pt x="10458" y="10941"/>
                    </a:lnTo>
                    <a:lnTo>
                      <a:pt x="9756" y="10899"/>
                    </a:lnTo>
                    <a:lnTo>
                      <a:pt x="9081" y="10858"/>
                    </a:lnTo>
                    <a:lnTo>
                      <a:pt x="8419" y="10803"/>
                    </a:lnTo>
                    <a:lnTo>
                      <a:pt x="7785" y="10734"/>
                    </a:lnTo>
                    <a:lnTo>
                      <a:pt x="7179" y="10651"/>
                    </a:lnTo>
                    <a:lnTo>
                      <a:pt x="6587" y="10569"/>
                    </a:lnTo>
                    <a:lnTo>
                      <a:pt x="6022" y="10472"/>
                    </a:lnTo>
                    <a:lnTo>
                      <a:pt x="5484" y="10376"/>
                    </a:lnTo>
                    <a:lnTo>
                      <a:pt x="4961" y="10265"/>
                    </a:lnTo>
                    <a:lnTo>
                      <a:pt x="4465" y="10155"/>
                    </a:lnTo>
                    <a:lnTo>
                      <a:pt x="3983" y="10031"/>
                    </a:lnTo>
                    <a:lnTo>
                      <a:pt x="3528" y="9907"/>
                    </a:lnTo>
                    <a:lnTo>
                      <a:pt x="3087" y="9783"/>
                    </a:lnTo>
                    <a:lnTo>
                      <a:pt x="2288" y="9535"/>
                    </a:lnTo>
                    <a:lnTo>
                      <a:pt x="1571" y="9273"/>
                    </a:lnTo>
                    <a:lnTo>
                      <a:pt x="938" y="9025"/>
                    </a:lnTo>
                    <a:lnTo>
                      <a:pt x="1" y="10086"/>
                    </a:lnTo>
                    <a:lnTo>
                      <a:pt x="1" y="10086"/>
                    </a:lnTo>
                    <a:lnTo>
                      <a:pt x="510" y="10293"/>
                    </a:lnTo>
                    <a:lnTo>
                      <a:pt x="1020" y="10486"/>
                    </a:lnTo>
                    <a:lnTo>
                      <a:pt x="1530" y="10679"/>
                    </a:lnTo>
                    <a:lnTo>
                      <a:pt x="2040" y="10858"/>
                    </a:lnTo>
                    <a:lnTo>
                      <a:pt x="3046" y="11189"/>
                    </a:lnTo>
                    <a:lnTo>
                      <a:pt x="4065" y="11478"/>
                    </a:lnTo>
                    <a:lnTo>
                      <a:pt x="5085" y="11754"/>
                    </a:lnTo>
                    <a:lnTo>
                      <a:pt x="6091" y="11988"/>
                    </a:lnTo>
                    <a:lnTo>
                      <a:pt x="7096" y="12194"/>
                    </a:lnTo>
                    <a:lnTo>
                      <a:pt x="8088" y="12374"/>
                    </a:lnTo>
                    <a:lnTo>
                      <a:pt x="9067" y="12539"/>
                    </a:lnTo>
                    <a:lnTo>
                      <a:pt x="10031" y="12663"/>
                    </a:lnTo>
                    <a:lnTo>
                      <a:pt x="10982" y="12787"/>
                    </a:lnTo>
                    <a:lnTo>
                      <a:pt x="11905" y="12870"/>
                    </a:lnTo>
                    <a:lnTo>
                      <a:pt x="12814" y="12938"/>
                    </a:lnTo>
                    <a:lnTo>
                      <a:pt x="13696" y="12994"/>
                    </a:lnTo>
                    <a:lnTo>
                      <a:pt x="14551" y="13035"/>
                    </a:lnTo>
                    <a:lnTo>
                      <a:pt x="15377" y="13062"/>
                    </a:lnTo>
                    <a:lnTo>
                      <a:pt x="16163" y="13062"/>
                    </a:lnTo>
                    <a:lnTo>
                      <a:pt x="16920" y="13062"/>
                    </a:lnTo>
                    <a:lnTo>
                      <a:pt x="17651" y="13049"/>
                    </a:lnTo>
                    <a:lnTo>
                      <a:pt x="18340" y="13035"/>
                    </a:lnTo>
                    <a:lnTo>
                      <a:pt x="19580" y="12966"/>
                    </a:lnTo>
                    <a:lnTo>
                      <a:pt x="20641" y="12897"/>
                    </a:lnTo>
                    <a:lnTo>
                      <a:pt x="21495" y="12814"/>
                    </a:lnTo>
                    <a:lnTo>
                      <a:pt x="22129" y="12746"/>
                    </a:lnTo>
                    <a:lnTo>
                      <a:pt x="22666" y="12663"/>
                    </a:lnTo>
                    <a:lnTo>
                      <a:pt x="22666" y="12663"/>
                    </a:lnTo>
                    <a:lnTo>
                      <a:pt x="23575" y="12236"/>
                    </a:lnTo>
                    <a:lnTo>
                      <a:pt x="24443" y="11809"/>
                    </a:lnTo>
                    <a:lnTo>
                      <a:pt x="25284" y="11368"/>
                    </a:lnTo>
                    <a:lnTo>
                      <a:pt x="26069" y="10941"/>
                    </a:lnTo>
                    <a:lnTo>
                      <a:pt x="26827" y="10500"/>
                    </a:lnTo>
                    <a:lnTo>
                      <a:pt x="27557" y="10073"/>
                    </a:lnTo>
                    <a:lnTo>
                      <a:pt x="28246" y="9632"/>
                    </a:lnTo>
                    <a:lnTo>
                      <a:pt x="28894" y="9205"/>
                    </a:lnTo>
                    <a:lnTo>
                      <a:pt x="29528" y="8764"/>
                    </a:lnTo>
                    <a:lnTo>
                      <a:pt x="30106" y="8337"/>
                    </a:lnTo>
                    <a:lnTo>
                      <a:pt x="30671" y="7909"/>
                    </a:lnTo>
                    <a:lnTo>
                      <a:pt x="31209" y="7482"/>
                    </a:lnTo>
                    <a:lnTo>
                      <a:pt x="31705" y="7055"/>
                    </a:lnTo>
                    <a:lnTo>
                      <a:pt x="32173" y="6628"/>
                    </a:lnTo>
                    <a:lnTo>
                      <a:pt x="32628" y="6215"/>
                    </a:lnTo>
                    <a:lnTo>
                      <a:pt x="33055" y="5801"/>
                    </a:lnTo>
                    <a:lnTo>
                      <a:pt x="33441" y="5388"/>
                    </a:lnTo>
                    <a:lnTo>
                      <a:pt x="33813" y="4988"/>
                    </a:lnTo>
                    <a:lnTo>
                      <a:pt x="34171" y="4589"/>
                    </a:lnTo>
                    <a:lnTo>
                      <a:pt x="34488" y="4189"/>
                    </a:lnTo>
                    <a:lnTo>
                      <a:pt x="34791" y="3803"/>
                    </a:lnTo>
                    <a:lnTo>
                      <a:pt x="35080" y="3418"/>
                    </a:lnTo>
                    <a:lnTo>
                      <a:pt x="35342" y="3032"/>
                    </a:lnTo>
                    <a:lnTo>
                      <a:pt x="35590" y="2674"/>
                    </a:lnTo>
                    <a:lnTo>
                      <a:pt x="35824" y="2302"/>
                    </a:lnTo>
                    <a:lnTo>
                      <a:pt x="36031" y="1943"/>
                    </a:lnTo>
                    <a:lnTo>
                      <a:pt x="36224" y="1599"/>
                    </a:lnTo>
                    <a:lnTo>
                      <a:pt x="36417" y="1268"/>
                    </a:lnTo>
                    <a:lnTo>
                      <a:pt x="36734" y="607"/>
                    </a:lnTo>
                    <a:lnTo>
                      <a:pt x="3700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129;p24">
                <a:extLst>
                  <a:ext uri="{FF2B5EF4-FFF2-40B4-BE49-F238E27FC236}">
                    <a16:creationId xmlns:a16="http://schemas.microsoft.com/office/drawing/2014/main" id="{16946683-0582-CC13-26C1-D6F9EEEEC17A}"/>
                  </a:ext>
                </a:extLst>
              </p:cNvPr>
              <p:cNvSpPr/>
              <p:nvPr/>
            </p:nvSpPr>
            <p:spPr>
              <a:xfrm flipH="1">
                <a:off x="3249250" y="2769051"/>
                <a:ext cx="108070" cy="57273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2812" extrusionOk="0">
                    <a:moveTo>
                      <a:pt x="3252" y="1"/>
                    </a:moveTo>
                    <a:lnTo>
                      <a:pt x="3032" y="15"/>
                    </a:lnTo>
                    <a:lnTo>
                      <a:pt x="2825" y="42"/>
                    </a:lnTo>
                    <a:lnTo>
                      <a:pt x="2605" y="97"/>
                    </a:lnTo>
                    <a:lnTo>
                      <a:pt x="2398" y="166"/>
                    </a:lnTo>
                    <a:lnTo>
                      <a:pt x="2164" y="249"/>
                    </a:lnTo>
                    <a:lnTo>
                      <a:pt x="1943" y="373"/>
                    </a:lnTo>
                    <a:lnTo>
                      <a:pt x="1723" y="511"/>
                    </a:lnTo>
                    <a:lnTo>
                      <a:pt x="1503" y="690"/>
                    </a:lnTo>
                    <a:lnTo>
                      <a:pt x="1282" y="883"/>
                    </a:lnTo>
                    <a:lnTo>
                      <a:pt x="1048" y="1117"/>
                    </a:lnTo>
                    <a:lnTo>
                      <a:pt x="841" y="1379"/>
                    </a:lnTo>
                    <a:lnTo>
                      <a:pt x="621" y="1682"/>
                    </a:lnTo>
                    <a:lnTo>
                      <a:pt x="400" y="2012"/>
                    </a:lnTo>
                    <a:lnTo>
                      <a:pt x="194" y="2384"/>
                    </a:lnTo>
                    <a:lnTo>
                      <a:pt x="1" y="2812"/>
                    </a:lnTo>
                    <a:lnTo>
                      <a:pt x="4313" y="2660"/>
                    </a:lnTo>
                    <a:lnTo>
                      <a:pt x="5305" y="690"/>
                    </a:lnTo>
                    <a:lnTo>
                      <a:pt x="5168" y="593"/>
                    </a:lnTo>
                    <a:lnTo>
                      <a:pt x="5002" y="483"/>
                    </a:lnTo>
                    <a:lnTo>
                      <a:pt x="4768" y="359"/>
                    </a:lnTo>
                    <a:lnTo>
                      <a:pt x="4506" y="235"/>
                    </a:lnTo>
                    <a:lnTo>
                      <a:pt x="4355" y="180"/>
                    </a:lnTo>
                    <a:lnTo>
                      <a:pt x="4189" y="125"/>
                    </a:lnTo>
                    <a:lnTo>
                      <a:pt x="4010" y="83"/>
                    </a:lnTo>
                    <a:lnTo>
                      <a:pt x="3831" y="42"/>
                    </a:lnTo>
                    <a:lnTo>
                      <a:pt x="3638" y="15"/>
                    </a:lnTo>
                    <a:lnTo>
                      <a:pt x="34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130;p24">
                <a:extLst>
                  <a:ext uri="{FF2B5EF4-FFF2-40B4-BE49-F238E27FC236}">
                    <a16:creationId xmlns:a16="http://schemas.microsoft.com/office/drawing/2014/main" id="{7E7A99AB-73AA-D877-8B35-C4A5FBEE374D}"/>
                  </a:ext>
                </a:extLst>
              </p:cNvPr>
              <p:cNvSpPr/>
              <p:nvPr/>
            </p:nvSpPr>
            <p:spPr>
              <a:xfrm flipH="1">
                <a:off x="3335119" y="2682346"/>
                <a:ext cx="164203" cy="94872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4658" extrusionOk="0">
                    <a:moveTo>
                      <a:pt x="2908" y="0"/>
                    </a:moveTo>
                    <a:lnTo>
                      <a:pt x="2550" y="14"/>
                    </a:lnTo>
                    <a:lnTo>
                      <a:pt x="2192" y="55"/>
                    </a:lnTo>
                    <a:lnTo>
                      <a:pt x="1861" y="110"/>
                    </a:lnTo>
                    <a:lnTo>
                      <a:pt x="1544" y="179"/>
                    </a:lnTo>
                    <a:lnTo>
                      <a:pt x="1255" y="276"/>
                    </a:lnTo>
                    <a:lnTo>
                      <a:pt x="979" y="400"/>
                    </a:lnTo>
                    <a:lnTo>
                      <a:pt x="745" y="524"/>
                    </a:lnTo>
                    <a:lnTo>
                      <a:pt x="538" y="675"/>
                    </a:lnTo>
                    <a:lnTo>
                      <a:pt x="442" y="758"/>
                    </a:lnTo>
                    <a:lnTo>
                      <a:pt x="359" y="841"/>
                    </a:lnTo>
                    <a:lnTo>
                      <a:pt x="276" y="937"/>
                    </a:lnTo>
                    <a:lnTo>
                      <a:pt x="207" y="1034"/>
                    </a:lnTo>
                    <a:lnTo>
                      <a:pt x="152" y="1130"/>
                    </a:lnTo>
                    <a:lnTo>
                      <a:pt x="97" y="1227"/>
                    </a:lnTo>
                    <a:lnTo>
                      <a:pt x="70" y="1337"/>
                    </a:lnTo>
                    <a:lnTo>
                      <a:pt x="28" y="1447"/>
                    </a:lnTo>
                    <a:lnTo>
                      <a:pt x="15" y="1557"/>
                    </a:lnTo>
                    <a:lnTo>
                      <a:pt x="1" y="1667"/>
                    </a:lnTo>
                    <a:lnTo>
                      <a:pt x="15" y="1778"/>
                    </a:lnTo>
                    <a:lnTo>
                      <a:pt x="15" y="1902"/>
                    </a:lnTo>
                    <a:lnTo>
                      <a:pt x="42" y="2012"/>
                    </a:lnTo>
                    <a:lnTo>
                      <a:pt x="70" y="2122"/>
                    </a:lnTo>
                    <a:lnTo>
                      <a:pt x="111" y="2232"/>
                    </a:lnTo>
                    <a:lnTo>
                      <a:pt x="166" y="2356"/>
                    </a:lnTo>
                    <a:lnTo>
                      <a:pt x="290" y="2577"/>
                    </a:lnTo>
                    <a:lnTo>
                      <a:pt x="455" y="2797"/>
                    </a:lnTo>
                    <a:lnTo>
                      <a:pt x="648" y="3018"/>
                    </a:lnTo>
                    <a:lnTo>
                      <a:pt x="869" y="3224"/>
                    </a:lnTo>
                    <a:lnTo>
                      <a:pt x="1131" y="3431"/>
                    </a:lnTo>
                    <a:lnTo>
                      <a:pt x="1406" y="3624"/>
                    </a:lnTo>
                    <a:lnTo>
                      <a:pt x="1709" y="3803"/>
                    </a:lnTo>
                    <a:lnTo>
                      <a:pt x="2040" y="3968"/>
                    </a:lnTo>
                    <a:lnTo>
                      <a:pt x="2398" y="4120"/>
                    </a:lnTo>
                    <a:lnTo>
                      <a:pt x="2770" y="4258"/>
                    </a:lnTo>
                    <a:lnTo>
                      <a:pt x="3156" y="4382"/>
                    </a:lnTo>
                    <a:lnTo>
                      <a:pt x="3556" y="4478"/>
                    </a:lnTo>
                    <a:lnTo>
                      <a:pt x="3969" y="4561"/>
                    </a:lnTo>
                    <a:lnTo>
                      <a:pt x="4382" y="4616"/>
                    </a:lnTo>
                    <a:lnTo>
                      <a:pt x="4768" y="4644"/>
                    </a:lnTo>
                    <a:lnTo>
                      <a:pt x="5154" y="4657"/>
                    </a:lnTo>
                    <a:lnTo>
                      <a:pt x="5526" y="4644"/>
                    </a:lnTo>
                    <a:lnTo>
                      <a:pt x="5884" y="4602"/>
                    </a:lnTo>
                    <a:lnTo>
                      <a:pt x="6215" y="4547"/>
                    </a:lnTo>
                    <a:lnTo>
                      <a:pt x="6532" y="4478"/>
                    </a:lnTo>
                    <a:lnTo>
                      <a:pt x="6821" y="4382"/>
                    </a:lnTo>
                    <a:lnTo>
                      <a:pt x="7083" y="4258"/>
                    </a:lnTo>
                    <a:lnTo>
                      <a:pt x="7331" y="4134"/>
                    </a:lnTo>
                    <a:lnTo>
                      <a:pt x="7538" y="3982"/>
                    </a:lnTo>
                    <a:lnTo>
                      <a:pt x="7634" y="3899"/>
                    </a:lnTo>
                    <a:lnTo>
                      <a:pt x="7717" y="3803"/>
                    </a:lnTo>
                    <a:lnTo>
                      <a:pt x="7799" y="3720"/>
                    </a:lnTo>
                    <a:lnTo>
                      <a:pt x="7854" y="3624"/>
                    </a:lnTo>
                    <a:lnTo>
                      <a:pt x="7923" y="3527"/>
                    </a:lnTo>
                    <a:lnTo>
                      <a:pt x="7965" y="3417"/>
                    </a:lnTo>
                    <a:lnTo>
                      <a:pt x="8006" y="3321"/>
                    </a:lnTo>
                    <a:lnTo>
                      <a:pt x="8034" y="3211"/>
                    </a:lnTo>
                    <a:lnTo>
                      <a:pt x="8061" y="3100"/>
                    </a:lnTo>
                    <a:lnTo>
                      <a:pt x="8061" y="2990"/>
                    </a:lnTo>
                    <a:lnTo>
                      <a:pt x="8061" y="2866"/>
                    </a:lnTo>
                    <a:lnTo>
                      <a:pt x="8047" y="2756"/>
                    </a:lnTo>
                    <a:lnTo>
                      <a:pt x="8034" y="2646"/>
                    </a:lnTo>
                    <a:lnTo>
                      <a:pt x="7992" y="2535"/>
                    </a:lnTo>
                    <a:lnTo>
                      <a:pt x="7951" y="2411"/>
                    </a:lnTo>
                    <a:lnTo>
                      <a:pt x="7910" y="2301"/>
                    </a:lnTo>
                    <a:lnTo>
                      <a:pt x="7786" y="2081"/>
                    </a:lnTo>
                    <a:lnTo>
                      <a:pt x="7620" y="1860"/>
                    </a:lnTo>
                    <a:lnTo>
                      <a:pt x="7427" y="1640"/>
                    </a:lnTo>
                    <a:lnTo>
                      <a:pt x="7207" y="1433"/>
                    </a:lnTo>
                    <a:lnTo>
                      <a:pt x="6945" y="1227"/>
                    </a:lnTo>
                    <a:lnTo>
                      <a:pt x="6670" y="1034"/>
                    </a:lnTo>
                    <a:lnTo>
                      <a:pt x="6366" y="854"/>
                    </a:lnTo>
                    <a:lnTo>
                      <a:pt x="6036" y="689"/>
                    </a:lnTo>
                    <a:lnTo>
                      <a:pt x="5677" y="538"/>
                    </a:lnTo>
                    <a:lnTo>
                      <a:pt x="5305" y="400"/>
                    </a:lnTo>
                    <a:lnTo>
                      <a:pt x="4920" y="276"/>
                    </a:lnTo>
                    <a:lnTo>
                      <a:pt x="4506" y="179"/>
                    </a:lnTo>
                    <a:lnTo>
                      <a:pt x="4093" y="97"/>
                    </a:lnTo>
                    <a:lnTo>
                      <a:pt x="3693" y="42"/>
                    </a:lnTo>
                    <a:lnTo>
                      <a:pt x="3294" y="14"/>
                    </a:lnTo>
                    <a:lnTo>
                      <a:pt x="29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131;p24">
                <a:extLst>
                  <a:ext uri="{FF2B5EF4-FFF2-40B4-BE49-F238E27FC236}">
                    <a16:creationId xmlns:a16="http://schemas.microsoft.com/office/drawing/2014/main" id="{C7658F9B-2AD4-ACE5-5BF9-255495BDF827}"/>
                  </a:ext>
                </a:extLst>
              </p:cNvPr>
              <p:cNvSpPr/>
              <p:nvPr/>
            </p:nvSpPr>
            <p:spPr>
              <a:xfrm flipH="1">
                <a:off x="3335119" y="2682346"/>
                <a:ext cx="164203" cy="94872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4658" fill="none" extrusionOk="0">
                    <a:moveTo>
                      <a:pt x="28" y="1447"/>
                    </a:moveTo>
                    <a:lnTo>
                      <a:pt x="28" y="1447"/>
                    </a:lnTo>
                    <a:lnTo>
                      <a:pt x="15" y="1557"/>
                    </a:lnTo>
                    <a:lnTo>
                      <a:pt x="1" y="1667"/>
                    </a:lnTo>
                    <a:lnTo>
                      <a:pt x="15" y="1778"/>
                    </a:lnTo>
                    <a:lnTo>
                      <a:pt x="15" y="1902"/>
                    </a:lnTo>
                    <a:lnTo>
                      <a:pt x="42" y="2012"/>
                    </a:lnTo>
                    <a:lnTo>
                      <a:pt x="70" y="2122"/>
                    </a:lnTo>
                    <a:lnTo>
                      <a:pt x="111" y="2232"/>
                    </a:lnTo>
                    <a:lnTo>
                      <a:pt x="166" y="2356"/>
                    </a:lnTo>
                    <a:lnTo>
                      <a:pt x="290" y="2577"/>
                    </a:lnTo>
                    <a:lnTo>
                      <a:pt x="455" y="2797"/>
                    </a:lnTo>
                    <a:lnTo>
                      <a:pt x="648" y="3018"/>
                    </a:lnTo>
                    <a:lnTo>
                      <a:pt x="869" y="3224"/>
                    </a:lnTo>
                    <a:lnTo>
                      <a:pt x="1131" y="3431"/>
                    </a:lnTo>
                    <a:lnTo>
                      <a:pt x="1406" y="3624"/>
                    </a:lnTo>
                    <a:lnTo>
                      <a:pt x="1709" y="3803"/>
                    </a:lnTo>
                    <a:lnTo>
                      <a:pt x="2040" y="3968"/>
                    </a:lnTo>
                    <a:lnTo>
                      <a:pt x="2398" y="4120"/>
                    </a:lnTo>
                    <a:lnTo>
                      <a:pt x="2770" y="4258"/>
                    </a:lnTo>
                    <a:lnTo>
                      <a:pt x="3156" y="4382"/>
                    </a:lnTo>
                    <a:lnTo>
                      <a:pt x="3556" y="4478"/>
                    </a:lnTo>
                    <a:lnTo>
                      <a:pt x="3556" y="4478"/>
                    </a:lnTo>
                    <a:lnTo>
                      <a:pt x="3969" y="4561"/>
                    </a:lnTo>
                    <a:lnTo>
                      <a:pt x="4382" y="4616"/>
                    </a:lnTo>
                    <a:lnTo>
                      <a:pt x="4768" y="4644"/>
                    </a:lnTo>
                    <a:lnTo>
                      <a:pt x="5154" y="4657"/>
                    </a:lnTo>
                    <a:lnTo>
                      <a:pt x="5526" y="4644"/>
                    </a:lnTo>
                    <a:lnTo>
                      <a:pt x="5884" y="4602"/>
                    </a:lnTo>
                    <a:lnTo>
                      <a:pt x="6215" y="4547"/>
                    </a:lnTo>
                    <a:lnTo>
                      <a:pt x="6532" y="4478"/>
                    </a:lnTo>
                    <a:lnTo>
                      <a:pt x="6821" y="4382"/>
                    </a:lnTo>
                    <a:lnTo>
                      <a:pt x="7083" y="4258"/>
                    </a:lnTo>
                    <a:lnTo>
                      <a:pt x="7331" y="4134"/>
                    </a:lnTo>
                    <a:lnTo>
                      <a:pt x="7538" y="3982"/>
                    </a:lnTo>
                    <a:lnTo>
                      <a:pt x="7634" y="3899"/>
                    </a:lnTo>
                    <a:lnTo>
                      <a:pt x="7717" y="3803"/>
                    </a:lnTo>
                    <a:lnTo>
                      <a:pt x="7799" y="3720"/>
                    </a:lnTo>
                    <a:lnTo>
                      <a:pt x="7854" y="3624"/>
                    </a:lnTo>
                    <a:lnTo>
                      <a:pt x="7923" y="3527"/>
                    </a:lnTo>
                    <a:lnTo>
                      <a:pt x="7965" y="3417"/>
                    </a:lnTo>
                    <a:lnTo>
                      <a:pt x="8006" y="3321"/>
                    </a:lnTo>
                    <a:lnTo>
                      <a:pt x="8034" y="3211"/>
                    </a:lnTo>
                    <a:lnTo>
                      <a:pt x="8034" y="3211"/>
                    </a:lnTo>
                    <a:lnTo>
                      <a:pt x="8061" y="3100"/>
                    </a:lnTo>
                    <a:lnTo>
                      <a:pt x="8061" y="2990"/>
                    </a:lnTo>
                    <a:lnTo>
                      <a:pt x="8061" y="2866"/>
                    </a:lnTo>
                    <a:lnTo>
                      <a:pt x="8047" y="2756"/>
                    </a:lnTo>
                    <a:lnTo>
                      <a:pt x="8034" y="2646"/>
                    </a:lnTo>
                    <a:lnTo>
                      <a:pt x="7992" y="2535"/>
                    </a:lnTo>
                    <a:lnTo>
                      <a:pt x="7951" y="2411"/>
                    </a:lnTo>
                    <a:lnTo>
                      <a:pt x="7910" y="2301"/>
                    </a:lnTo>
                    <a:lnTo>
                      <a:pt x="7786" y="2081"/>
                    </a:lnTo>
                    <a:lnTo>
                      <a:pt x="7620" y="1860"/>
                    </a:lnTo>
                    <a:lnTo>
                      <a:pt x="7427" y="1640"/>
                    </a:lnTo>
                    <a:lnTo>
                      <a:pt x="7207" y="1433"/>
                    </a:lnTo>
                    <a:lnTo>
                      <a:pt x="6945" y="1227"/>
                    </a:lnTo>
                    <a:lnTo>
                      <a:pt x="6670" y="1034"/>
                    </a:lnTo>
                    <a:lnTo>
                      <a:pt x="6366" y="854"/>
                    </a:lnTo>
                    <a:lnTo>
                      <a:pt x="6036" y="689"/>
                    </a:lnTo>
                    <a:lnTo>
                      <a:pt x="5677" y="538"/>
                    </a:lnTo>
                    <a:lnTo>
                      <a:pt x="5305" y="400"/>
                    </a:lnTo>
                    <a:lnTo>
                      <a:pt x="4920" y="276"/>
                    </a:lnTo>
                    <a:lnTo>
                      <a:pt x="4506" y="179"/>
                    </a:lnTo>
                    <a:lnTo>
                      <a:pt x="4506" y="179"/>
                    </a:lnTo>
                    <a:lnTo>
                      <a:pt x="4093" y="97"/>
                    </a:lnTo>
                    <a:lnTo>
                      <a:pt x="3693" y="42"/>
                    </a:lnTo>
                    <a:lnTo>
                      <a:pt x="3294" y="14"/>
                    </a:lnTo>
                    <a:lnTo>
                      <a:pt x="2908" y="0"/>
                    </a:lnTo>
                    <a:lnTo>
                      <a:pt x="2550" y="14"/>
                    </a:lnTo>
                    <a:lnTo>
                      <a:pt x="2192" y="55"/>
                    </a:lnTo>
                    <a:lnTo>
                      <a:pt x="1861" y="110"/>
                    </a:lnTo>
                    <a:lnTo>
                      <a:pt x="1544" y="179"/>
                    </a:lnTo>
                    <a:lnTo>
                      <a:pt x="1255" y="276"/>
                    </a:lnTo>
                    <a:lnTo>
                      <a:pt x="979" y="400"/>
                    </a:lnTo>
                    <a:lnTo>
                      <a:pt x="745" y="524"/>
                    </a:lnTo>
                    <a:lnTo>
                      <a:pt x="538" y="675"/>
                    </a:lnTo>
                    <a:lnTo>
                      <a:pt x="442" y="758"/>
                    </a:lnTo>
                    <a:lnTo>
                      <a:pt x="359" y="841"/>
                    </a:lnTo>
                    <a:lnTo>
                      <a:pt x="276" y="937"/>
                    </a:lnTo>
                    <a:lnTo>
                      <a:pt x="207" y="1034"/>
                    </a:lnTo>
                    <a:lnTo>
                      <a:pt x="152" y="1130"/>
                    </a:lnTo>
                    <a:lnTo>
                      <a:pt x="97" y="1227"/>
                    </a:lnTo>
                    <a:lnTo>
                      <a:pt x="70" y="1337"/>
                    </a:lnTo>
                    <a:lnTo>
                      <a:pt x="28" y="14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132;p24">
                <a:extLst>
                  <a:ext uri="{FF2B5EF4-FFF2-40B4-BE49-F238E27FC236}">
                    <a16:creationId xmlns:a16="http://schemas.microsoft.com/office/drawing/2014/main" id="{972668E1-4395-C0CE-AD33-6759E6403CE7}"/>
                  </a:ext>
                </a:extLst>
              </p:cNvPr>
              <p:cNvSpPr/>
              <p:nvPr/>
            </p:nvSpPr>
            <p:spPr>
              <a:xfrm flipH="1">
                <a:off x="3344957" y="2535578"/>
                <a:ext cx="146218" cy="183817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9025" extrusionOk="0">
                    <a:moveTo>
                      <a:pt x="7179" y="0"/>
                    </a:moveTo>
                    <a:lnTo>
                      <a:pt x="0" y="5911"/>
                    </a:lnTo>
                    <a:lnTo>
                      <a:pt x="111" y="5925"/>
                    </a:lnTo>
                    <a:lnTo>
                      <a:pt x="400" y="5980"/>
                    </a:lnTo>
                    <a:lnTo>
                      <a:pt x="607" y="6035"/>
                    </a:lnTo>
                    <a:lnTo>
                      <a:pt x="813" y="6104"/>
                    </a:lnTo>
                    <a:lnTo>
                      <a:pt x="1048" y="6187"/>
                    </a:lnTo>
                    <a:lnTo>
                      <a:pt x="1282" y="6297"/>
                    </a:lnTo>
                    <a:lnTo>
                      <a:pt x="1530" y="6435"/>
                    </a:lnTo>
                    <a:lnTo>
                      <a:pt x="1640" y="6517"/>
                    </a:lnTo>
                    <a:lnTo>
                      <a:pt x="1750" y="6614"/>
                    </a:lnTo>
                    <a:lnTo>
                      <a:pt x="1860" y="6696"/>
                    </a:lnTo>
                    <a:lnTo>
                      <a:pt x="1957" y="6807"/>
                    </a:lnTo>
                    <a:lnTo>
                      <a:pt x="2053" y="6917"/>
                    </a:lnTo>
                    <a:lnTo>
                      <a:pt x="2150" y="7041"/>
                    </a:lnTo>
                    <a:lnTo>
                      <a:pt x="2219" y="7165"/>
                    </a:lnTo>
                    <a:lnTo>
                      <a:pt x="2301" y="7303"/>
                    </a:lnTo>
                    <a:lnTo>
                      <a:pt x="2356" y="7454"/>
                    </a:lnTo>
                    <a:lnTo>
                      <a:pt x="2412" y="7620"/>
                    </a:lnTo>
                    <a:lnTo>
                      <a:pt x="2439" y="7785"/>
                    </a:lnTo>
                    <a:lnTo>
                      <a:pt x="2467" y="7964"/>
                    </a:lnTo>
                    <a:lnTo>
                      <a:pt x="2480" y="8157"/>
                    </a:lnTo>
                    <a:lnTo>
                      <a:pt x="2467" y="8364"/>
                    </a:lnTo>
                    <a:lnTo>
                      <a:pt x="2549" y="8433"/>
                    </a:lnTo>
                    <a:lnTo>
                      <a:pt x="2646" y="8501"/>
                    </a:lnTo>
                    <a:lnTo>
                      <a:pt x="2770" y="8584"/>
                    </a:lnTo>
                    <a:lnTo>
                      <a:pt x="2935" y="8681"/>
                    </a:lnTo>
                    <a:lnTo>
                      <a:pt x="3114" y="8777"/>
                    </a:lnTo>
                    <a:lnTo>
                      <a:pt x="3335" y="8873"/>
                    </a:lnTo>
                    <a:lnTo>
                      <a:pt x="3583" y="8942"/>
                    </a:lnTo>
                    <a:lnTo>
                      <a:pt x="3858" y="8997"/>
                    </a:lnTo>
                    <a:lnTo>
                      <a:pt x="3996" y="9025"/>
                    </a:lnTo>
                    <a:lnTo>
                      <a:pt x="4465" y="9025"/>
                    </a:lnTo>
                    <a:lnTo>
                      <a:pt x="4630" y="8997"/>
                    </a:lnTo>
                    <a:lnTo>
                      <a:pt x="4795" y="8970"/>
                    </a:lnTo>
                    <a:lnTo>
                      <a:pt x="4974" y="8929"/>
                    </a:lnTo>
                    <a:lnTo>
                      <a:pt x="5153" y="8873"/>
                    </a:lnTo>
                    <a:lnTo>
                      <a:pt x="5333" y="8805"/>
                    </a:lnTo>
                    <a:lnTo>
                      <a:pt x="5512" y="8722"/>
                    </a:lnTo>
                    <a:lnTo>
                      <a:pt x="5705" y="8612"/>
                    </a:lnTo>
                    <a:lnTo>
                      <a:pt x="5898" y="8488"/>
                    </a:lnTo>
                    <a:lnTo>
                      <a:pt x="6090" y="8364"/>
                    </a:lnTo>
                    <a:lnTo>
                      <a:pt x="6283" y="8198"/>
                    </a:lnTo>
                    <a:lnTo>
                      <a:pt x="6283" y="8033"/>
                    </a:lnTo>
                    <a:lnTo>
                      <a:pt x="6283" y="7564"/>
                    </a:lnTo>
                    <a:lnTo>
                      <a:pt x="6297" y="6820"/>
                    </a:lnTo>
                    <a:lnTo>
                      <a:pt x="6338" y="5828"/>
                    </a:lnTo>
                    <a:lnTo>
                      <a:pt x="6394" y="5250"/>
                    </a:lnTo>
                    <a:lnTo>
                      <a:pt x="6449" y="4630"/>
                    </a:lnTo>
                    <a:lnTo>
                      <a:pt x="6518" y="3955"/>
                    </a:lnTo>
                    <a:lnTo>
                      <a:pt x="6600" y="3238"/>
                    </a:lnTo>
                    <a:lnTo>
                      <a:pt x="6710" y="2480"/>
                    </a:lnTo>
                    <a:lnTo>
                      <a:pt x="6848" y="1681"/>
                    </a:lnTo>
                    <a:lnTo>
                      <a:pt x="7000" y="854"/>
                    </a:lnTo>
                    <a:lnTo>
                      <a:pt x="7179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133;p24">
                <a:extLst>
                  <a:ext uri="{FF2B5EF4-FFF2-40B4-BE49-F238E27FC236}">
                    <a16:creationId xmlns:a16="http://schemas.microsoft.com/office/drawing/2014/main" id="{0DCF988C-35D5-CC22-3D63-743117F56E19}"/>
                  </a:ext>
                </a:extLst>
              </p:cNvPr>
              <p:cNvSpPr/>
              <p:nvPr/>
            </p:nvSpPr>
            <p:spPr>
              <a:xfrm flipH="1">
                <a:off x="3344957" y="2535578"/>
                <a:ext cx="146218" cy="183817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9025" fill="none" extrusionOk="0">
                    <a:moveTo>
                      <a:pt x="0" y="5911"/>
                    </a:moveTo>
                    <a:lnTo>
                      <a:pt x="0" y="5911"/>
                    </a:lnTo>
                    <a:lnTo>
                      <a:pt x="111" y="5925"/>
                    </a:lnTo>
                    <a:lnTo>
                      <a:pt x="400" y="5980"/>
                    </a:lnTo>
                    <a:lnTo>
                      <a:pt x="607" y="6035"/>
                    </a:lnTo>
                    <a:lnTo>
                      <a:pt x="813" y="6104"/>
                    </a:lnTo>
                    <a:lnTo>
                      <a:pt x="1048" y="6187"/>
                    </a:lnTo>
                    <a:lnTo>
                      <a:pt x="1282" y="6297"/>
                    </a:lnTo>
                    <a:lnTo>
                      <a:pt x="1530" y="6435"/>
                    </a:lnTo>
                    <a:lnTo>
                      <a:pt x="1640" y="6517"/>
                    </a:lnTo>
                    <a:lnTo>
                      <a:pt x="1750" y="6614"/>
                    </a:lnTo>
                    <a:lnTo>
                      <a:pt x="1860" y="6696"/>
                    </a:lnTo>
                    <a:lnTo>
                      <a:pt x="1957" y="6807"/>
                    </a:lnTo>
                    <a:lnTo>
                      <a:pt x="2053" y="6917"/>
                    </a:lnTo>
                    <a:lnTo>
                      <a:pt x="2150" y="7041"/>
                    </a:lnTo>
                    <a:lnTo>
                      <a:pt x="2219" y="7165"/>
                    </a:lnTo>
                    <a:lnTo>
                      <a:pt x="2301" y="7303"/>
                    </a:lnTo>
                    <a:lnTo>
                      <a:pt x="2356" y="7454"/>
                    </a:lnTo>
                    <a:lnTo>
                      <a:pt x="2412" y="7620"/>
                    </a:lnTo>
                    <a:lnTo>
                      <a:pt x="2439" y="7785"/>
                    </a:lnTo>
                    <a:lnTo>
                      <a:pt x="2467" y="7964"/>
                    </a:lnTo>
                    <a:lnTo>
                      <a:pt x="2480" y="8157"/>
                    </a:lnTo>
                    <a:lnTo>
                      <a:pt x="2467" y="8364"/>
                    </a:lnTo>
                    <a:lnTo>
                      <a:pt x="2467" y="8364"/>
                    </a:lnTo>
                    <a:lnTo>
                      <a:pt x="2549" y="8433"/>
                    </a:lnTo>
                    <a:lnTo>
                      <a:pt x="2646" y="8501"/>
                    </a:lnTo>
                    <a:lnTo>
                      <a:pt x="2770" y="8584"/>
                    </a:lnTo>
                    <a:lnTo>
                      <a:pt x="2935" y="8681"/>
                    </a:lnTo>
                    <a:lnTo>
                      <a:pt x="3114" y="8777"/>
                    </a:lnTo>
                    <a:lnTo>
                      <a:pt x="3335" y="8873"/>
                    </a:lnTo>
                    <a:lnTo>
                      <a:pt x="3583" y="8942"/>
                    </a:lnTo>
                    <a:lnTo>
                      <a:pt x="3858" y="8997"/>
                    </a:lnTo>
                    <a:lnTo>
                      <a:pt x="3996" y="9025"/>
                    </a:lnTo>
                    <a:lnTo>
                      <a:pt x="4148" y="9025"/>
                    </a:lnTo>
                    <a:lnTo>
                      <a:pt x="4299" y="9025"/>
                    </a:lnTo>
                    <a:lnTo>
                      <a:pt x="4465" y="9025"/>
                    </a:lnTo>
                    <a:lnTo>
                      <a:pt x="4630" y="8997"/>
                    </a:lnTo>
                    <a:lnTo>
                      <a:pt x="4795" y="8970"/>
                    </a:lnTo>
                    <a:lnTo>
                      <a:pt x="4974" y="8929"/>
                    </a:lnTo>
                    <a:lnTo>
                      <a:pt x="5153" y="8873"/>
                    </a:lnTo>
                    <a:lnTo>
                      <a:pt x="5333" y="8805"/>
                    </a:lnTo>
                    <a:lnTo>
                      <a:pt x="5512" y="8722"/>
                    </a:lnTo>
                    <a:lnTo>
                      <a:pt x="5705" y="8612"/>
                    </a:lnTo>
                    <a:lnTo>
                      <a:pt x="5898" y="8488"/>
                    </a:lnTo>
                    <a:lnTo>
                      <a:pt x="6090" y="8364"/>
                    </a:lnTo>
                    <a:lnTo>
                      <a:pt x="6283" y="8198"/>
                    </a:lnTo>
                    <a:lnTo>
                      <a:pt x="6283" y="8198"/>
                    </a:lnTo>
                    <a:lnTo>
                      <a:pt x="6283" y="8033"/>
                    </a:lnTo>
                    <a:lnTo>
                      <a:pt x="6283" y="7564"/>
                    </a:lnTo>
                    <a:lnTo>
                      <a:pt x="6297" y="6820"/>
                    </a:lnTo>
                    <a:lnTo>
                      <a:pt x="6338" y="5828"/>
                    </a:lnTo>
                    <a:lnTo>
                      <a:pt x="6394" y="5250"/>
                    </a:lnTo>
                    <a:lnTo>
                      <a:pt x="6449" y="4630"/>
                    </a:lnTo>
                    <a:lnTo>
                      <a:pt x="6518" y="3955"/>
                    </a:lnTo>
                    <a:lnTo>
                      <a:pt x="6600" y="3238"/>
                    </a:lnTo>
                    <a:lnTo>
                      <a:pt x="6710" y="2480"/>
                    </a:lnTo>
                    <a:lnTo>
                      <a:pt x="6848" y="1681"/>
                    </a:lnTo>
                    <a:lnTo>
                      <a:pt x="7000" y="854"/>
                    </a:lnTo>
                    <a:lnTo>
                      <a:pt x="7179" y="0"/>
                    </a:lnTo>
                    <a:lnTo>
                      <a:pt x="0" y="5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134;p24">
                <a:extLst>
                  <a:ext uri="{FF2B5EF4-FFF2-40B4-BE49-F238E27FC236}">
                    <a16:creationId xmlns:a16="http://schemas.microsoft.com/office/drawing/2014/main" id="{FF100B1A-F28D-4B9D-4C04-D66F8E009AE0}"/>
                  </a:ext>
                </a:extLst>
              </p:cNvPr>
              <p:cNvSpPr/>
              <p:nvPr/>
            </p:nvSpPr>
            <p:spPr>
              <a:xfrm flipH="1">
                <a:off x="3353939" y="2583279"/>
                <a:ext cx="9267" cy="105809"/>
              </a:xfrm>
              <a:custGeom>
                <a:avLst/>
                <a:gdLst/>
                <a:ahLst/>
                <a:cxnLst/>
                <a:rect l="l" t="t" r="r" b="b"/>
                <a:pathLst>
                  <a:path w="455" h="5195" extrusionOk="0">
                    <a:moveTo>
                      <a:pt x="455" y="0"/>
                    </a:moveTo>
                    <a:lnTo>
                      <a:pt x="303" y="979"/>
                    </a:lnTo>
                    <a:lnTo>
                      <a:pt x="193" y="1888"/>
                    </a:lnTo>
                    <a:lnTo>
                      <a:pt x="124" y="2729"/>
                    </a:lnTo>
                    <a:lnTo>
                      <a:pt x="55" y="3486"/>
                    </a:lnTo>
                    <a:lnTo>
                      <a:pt x="28" y="4162"/>
                    </a:lnTo>
                    <a:lnTo>
                      <a:pt x="69" y="3500"/>
                    </a:lnTo>
                    <a:lnTo>
                      <a:pt x="124" y="2742"/>
                    </a:lnTo>
                    <a:lnTo>
                      <a:pt x="207" y="1902"/>
                    </a:lnTo>
                    <a:lnTo>
                      <a:pt x="317" y="979"/>
                    </a:lnTo>
                    <a:lnTo>
                      <a:pt x="455" y="0"/>
                    </a:lnTo>
                    <a:close/>
                    <a:moveTo>
                      <a:pt x="28" y="4162"/>
                    </a:moveTo>
                    <a:lnTo>
                      <a:pt x="0" y="4726"/>
                    </a:lnTo>
                    <a:lnTo>
                      <a:pt x="0" y="5195"/>
                    </a:lnTo>
                    <a:lnTo>
                      <a:pt x="14" y="4726"/>
                    </a:lnTo>
                    <a:lnTo>
                      <a:pt x="28" y="4162"/>
                    </a:lnTo>
                    <a:close/>
                  </a:path>
                </a:pathLst>
              </a:custGeom>
              <a:solidFill>
                <a:srgbClr val="F8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135;p24">
                <a:extLst>
                  <a:ext uri="{FF2B5EF4-FFF2-40B4-BE49-F238E27FC236}">
                    <a16:creationId xmlns:a16="http://schemas.microsoft.com/office/drawing/2014/main" id="{3039EDD3-EF6A-1A44-5B1B-EA69EE4A423B}"/>
                  </a:ext>
                </a:extLst>
              </p:cNvPr>
              <p:cNvSpPr/>
              <p:nvPr/>
            </p:nvSpPr>
            <p:spPr>
              <a:xfrm flipH="1">
                <a:off x="3350273" y="2561954"/>
                <a:ext cx="12933" cy="12713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242" fill="none" extrusionOk="0">
                    <a:moveTo>
                      <a:pt x="634" y="0"/>
                    </a:moveTo>
                    <a:lnTo>
                      <a:pt x="634" y="0"/>
                    </a:lnTo>
                    <a:lnTo>
                      <a:pt x="455" y="1047"/>
                    </a:lnTo>
                    <a:lnTo>
                      <a:pt x="303" y="2026"/>
                    </a:lnTo>
                    <a:lnTo>
                      <a:pt x="193" y="2935"/>
                    </a:lnTo>
                    <a:lnTo>
                      <a:pt x="124" y="3776"/>
                    </a:lnTo>
                    <a:lnTo>
                      <a:pt x="55" y="4533"/>
                    </a:lnTo>
                    <a:lnTo>
                      <a:pt x="28" y="5209"/>
                    </a:lnTo>
                    <a:lnTo>
                      <a:pt x="0" y="5773"/>
                    </a:lnTo>
                    <a:lnTo>
                      <a:pt x="0" y="6242"/>
                    </a:lnTo>
                    <a:lnTo>
                      <a:pt x="0" y="6242"/>
                    </a:lnTo>
                    <a:lnTo>
                      <a:pt x="0" y="6242"/>
                    </a:lnTo>
                    <a:lnTo>
                      <a:pt x="0" y="6242"/>
                    </a:lnTo>
                    <a:lnTo>
                      <a:pt x="14" y="5773"/>
                    </a:lnTo>
                    <a:lnTo>
                      <a:pt x="28" y="5209"/>
                    </a:lnTo>
                    <a:lnTo>
                      <a:pt x="69" y="4547"/>
                    </a:lnTo>
                    <a:lnTo>
                      <a:pt x="124" y="3789"/>
                    </a:lnTo>
                    <a:lnTo>
                      <a:pt x="207" y="2949"/>
                    </a:lnTo>
                    <a:lnTo>
                      <a:pt x="317" y="2026"/>
                    </a:lnTo>
                    <a:lnTo>
                      <a:pt x="455" y="1047"/>
                    </a:lnTo>
                    <a:lnTo>
                      <a:pt x="634" y="0"/>
                    </a:lnTo>
                    <a:lnTo>
                      <a:pt x="634" y="0"/>
                    </a:lnTo>
                    <a:lnTo>
                      <a:pt x="63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136;p24">
                <a:extLst>
                  <a:ext uri="{FF2B5EF4-FFF2-40B4-BE49-F238E27FC236}">
                    <a16:creationId xmlns:a16="http://schemas.microsoft.com/office/drawing/2014/main" id="{4D377AB9-D8D1-5A19-A54E-B3C3AA491497}"/>
                  </a:ext>
                </a:extLst>
              </p:cNvPr>
              <p:cNvSpPr/>
              <p:nvPr/>
            </p:nvSpPr>
            <p:spPr>
              <a:xfrm flipH="1">
                <a:off x="3371047" y="2557188"/>
                <a:ext cx="120128" cy="98803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4851" fill="none" extrusionOk="0">
                    <a:moveTo>
                      <a:pt x="5898" y="0"/>
                    </a:moveTo>
                    <a:lnTo>
                      <a:pt x="0" y="4850"/>
                    </a:lnTo>
                    <a:lnTo>
                      <a:pt x="0" y="4850"/>
                    </a:lnTo>
                    <a:lnTo>
                      <a:pt x="0" y="4850"/>
                    </a:lnTo>
                    <a:lnTo>
                      <a:pt x="5898" y="0"/>
                    </a:lnTo>
                    <a:lnTo>
                      <a:pt x="5898" y="0"/>
                    </a:lnTo>
                    <a:lnTo>
                      <a:pt x="589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137;p24">
                <a:extLst>
                  <a:ext uri="{FF2B5EF4-FFF2-40B4-BE49-F238E27FC236}">
                    <a16:creationId xmlns:a16="http://schemas.microsoft.com/office/drawing/2014/main" id="{05C5B38D-1E6C-28D1-E3E7-72936C16DD78}"/>
                  </a:ext>
                </a:extLst>
              </p:cNvPr>
              <p:cNvSpPr/>
              <p:nvPr/>
            </p:nvSpPr>
            <p:spPr>
              <a:xfrm flipH="1">
                <a:off x="3363186" y="2689068"/>
                <a:ext cx="20" cy="13504"/>
              </a:xfrm>
              <a:custGeom>
                <a:avLst/>
                <a:gdLst/>
                <a:ahLst/>
                <a:cxnLst/>
                <a:rect l="l" t="t" r="r" b="b"/>
                <a:pathLst>
                  <a:path w="1" h="66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69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0" y="48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138;p24">
                <a:extLst>
                  <a:ext uri="{FF2B5EF4-FFF2-40B4-BE49-F238E27FC236}">
                    <a16:creationId xmlns:a16="http://schemas.microsoft.com/office/drawing/2014/main" id="{6B33B8B2-AD22-F91A-3411-3A153847F1FD}"/>
                  </a:ext>
                </a:extLst>
              </p:cNvPr>
              <p:cNvSpPr/>
              <p:nvPr/>
            </p:nvSpPr>
            <p:spPr>
              <a:xfrm flipH="1">
                <a:off x="3363186" y="2689068"/>
                <a:ext cx="20" cy="13504"/>
              </a:xfrm>
              <a:custGeom>
                <a:avLst/>
                <a:gdLst/>
                <a:ahLst/>
                <a:cxnLst/>
                <a:rect l="l" t="t" r="r" b="b"/>
                <a:pathLst>
                  <a:path w="1" h="66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69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0" y="48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139;p24">
                <a:extLst>
                  <a:ext uri="{FF2B5EF4-FFF2-40B4-BE49-F238E27FC236}">
                    <a16:creationId xmlns:a16="http://schemas.microsoft.com/office/drawing/2014/main" id="{4FD32A62-6B20-FB07-9C53-61CF3805EB99}"/>
                  </a:ext>
                </a:extLst>
              </p:cNvPr>
              <p:cNvSpPr/>
              <p:nvPr/>
            </p:nvSpPr>
            <p:spPr>
              <a:xfrm flipH="1">
                <a:off x="3350273" y="2557188"/>
                <a:ext cx="140902" cy="162207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7964" extrusionOk="0">
                    <a:moveTo>
                      <a:pt x="5898" y="0"/>
                    </a:moveTo>
                    <a:lnTo>
                      <a:pt x="0" y="4850"/>
                    </a:lnTo>
                    <a:lnTo>
                      <a:pt x="221" y="4878"/>
                    </a:lnTo>
                    <a:lnTo>
                      <a:pt x="427" y="4919"/>
                    </a:lnTo>
                    <a:lnTo>
                      <a:pt x="676" y="4988"/>
                    </a:lnTo>
                    <a:lnTo>
                      <a:pt x="841" y="4919"/>
                    </a:lnTo>
                    <a:lnTo>
                      <a:pt x="1006" y="4864"/>
                    </a:lnTo>
                    <a:lnTo>
                      <a:pt x="1172" y="4823"/>
                    </a:lnTo>
                    <a:lnTo>
                      <a:pt x="1351" y="4781"/>
                    </a:lnTo>
                    <a:lnTo>
                      <a:pt x="1530" y="4754"/>
                    </a:lnTo>
                    <a:lnTo>
                      <a:pt x="1723" y="4726"/>
                    </a:lnTo>
                    <a:lnTo>
                      <a:pt x="1916" y="4712"/>
                    </a:lnTo>
                    <a:lnTo>
                      <a:pt x="2108" y="4712"/>
                    </a:lnTo>
                    <a:lnTo>
                      <a:pt x="2398" y="4726"/>
                    </a:lnTo>
                    <a:lnTo>
                      <a:pt x="2673" y="4754"/>
                    </a:lnTo>
                    <a:lnTo>
                      <a:pt x="2949" y="4795"/>
                    </a:lnTo>
                    <a:lnTo>
                      <a:pt x="3211" y="4864"/>
                    </a:lnTo>
                    <a:lnTo>
                      <a:pt x="3459" y="4960"/>
                    </a:lnTo>
                    <a:lnTo>
                      <a:pt x="3693" y="5057"/>
                    </a:lnTo>
                    <a:lnTo>
                      <a:pt x="3913" y="5181"/>
                    </a:lnTo>
                    <a:lnTo>
                      <a:pt x="4120" y="5305"/>
                    </a:lnTo>
                    <a:lnTo>
                      <a:pt x="4299" y="5456"/>
                    </a:lnTo>
                    <a:lnTo>
                      <a:pt x="4465" y="5608"/>
                    </a:lnTo>
                    <a:lnTo>
                      <a:pt x="4602" y="5787"/>
                    </a:lnTo>
                    <a:lnTo>
                      <a:pt x="4726" y="5966"/>
                    </a:lnTo>
                    <a:lnTo>
                      <a:pt x="4823" y="6145"/>
                    </a:lnTo>
                    <a:lnTo>
                      <a:pt x="4892" y="6338"/>
                    </a:lnTo>
                    <a:lnTo>
                      <a:pt x="4933" y="6545"/>
                    </a:lnTo>
                    <a:lnTo>
                      <a:pt x="4947" y="6751"/>
                    </a:lnTo>
                    <a:lnTo>
                      <a:pt x="4933" y="6931"/>
                    </a:lnTo>
                    <a:lnTo>
                      <a:pt x="4905" y="7082"/>
                    </a:lnTo>
                    <a:lnTo>
                      <a:pt x="4864" y="7247"/>
                    </a:lnTo>
                    <a:lnTo>
                      <a:pt x="4809" y="7399"/>
                    </a:lnTo>
                    <a:lnTo>
                      <a:pt x="4726" y="7551"/>
                    </a:lnTo>
                    <a:lnTo>
                      <a:pt x="4630" y="7688"/>
                    </a:lnTo>
                    <a:lnTo>
                      <a:pt x="4520" y="7826"/>
                    </a:lnTo>
                    <a:lnTo>
                      <a:pt x="4409" y="7964"/>
                    </a:lnTo>
                    <a:lnTo>
                      <a:pt x="4409" y="7964"/>
                    </a:lnTo>
                    <a:lnTo>
                      <a:pt x="4616" y="7936"/>
                    </a:lnTo>
                    <a:lnTo>
                      <a:pt x="4837" y="7895"/>
                    </a:lnTo>
                    <a:lnTo>
                      <a:pt x="5057" y="7840"/>
                    </a:lnTo>
                    <a:lnTo>
                      <a:pt x="5291" y="7744"/>
                    </a:lnTo>
                    <a:lnTo>
                      <a:pt x="5539" y="7633"/>
                    </a:lnTo>
                    <a:lnTo>
                      <a:pt x="5787" y="7496"/>
                    </a:lnTo>
                    <a:lnTo>
                      <a:pt x="6035" y="7330"/>
                    </a:lnTo>
                    <a:lnTo>
                      <a:pt x="6283" y="7137"/>
                    </a:lnTo>
                    <a:lnTo>
                      <a:pt x="6283" y="6944"/>
                    </a:lnTo>
                    <a:lnTo>
                      <a:pt x="6283" y="6476"/>
                    </a:lnTo>
                    <a:lnTo>
                      <a:pt x="6283" y="6007"/>
                    </a:lnTo>
                    <a:lnTo>
                      <a:pt x="6311" y="5443"/>
                    </a:lnTo>
                    <a:lnTo>
                      <a:pt x="6338" y="4767"/>
                    </a:lnTo>
                    <a:lnTo>
                      <a:pt x="6407" y="4010"/>
                    </a:lnTo>
                    <a:lnTo>
                      <a:pt x="6476" y="3169"/>
                    </a:lnTo>
                    <a:lnTo>
                      <a:pt x="6586" y="2260"/>
                    </a:lnTo>
                    <a:lnTo>
                      <a:pt x="6738" y="1281"/>
                    </a:lnTo>
                    <a:lnTo>
                      <a:pt x="6917" y="234"/>
                    </a:lnTo>
                    <a:lnTo>
                      <a:pt x="6890" y="234"/>
                    </a:lnTo>
                    <a:lnTo>
                      <a:pt x="6779" y="248"/>
                    </a:lnTo>
                    <a:lnTo>
                      <a:pt x="6655" y="262"/>
                    </a:lnTo>
                    <a:lnTo>
                      <a:pt x="6545" y="248"/>
                    </a:lnTo>
                    <a:lnTo>
                      <a:pt x="6449" y="234"/>
                    </a:lnTo>
                    <a:lnTo>
                      <a:pt x="6352" y="221"/>
                    </a:lnTo>
                    <a:lnTo>
                      <a:pt x="6256" y="193"/>
                    </a:lnTo>
                    <a:lnTo>
                      <a:pt x="6077" y="110"/>
                    </a:lnTo>
                    <a:lnTo>
                      <a:pt x="5898" y="0"/>
                    </a:lnTo>
                    <a:close/>
                  </a:path>
                </a:pathLst>
              </a:custGeom>
              <a:solidFill>
                <a:srgbClr val="E996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140;p24">
                <a:extLst>
                  <a:ext uri="{FF2B5EF4-FFF2-40B4-BE49-F238E27FC236}">
                    <a16:creationId xmlns:a16="http://schemas.microsoft.com/office/drawing/2014/main" id="{08331C7A-3396-5590-A167-47CBD289055D}"/>
                  </a:ext>
                </a:extLst>
              </p:cNvPr>
              <p:cNvSpPr/>
              <p:nvPr/>
            </p:nvSpPr>
            <p:spPr>
              <a:xfrm flipH="1">
                <a:off x="3350273" y="2557188"/>
                <a:ext cx="140902" cy="162207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7964" fill="none" extrusionOk="0">
                    <a:moveTo>
                      <a:pt x="5898" y="0"/>
                    </a:moveTo>
                    <a:lnTo>
                      <a:pt x="0" y="4850"/>
                    </a:lnTo>
                    <a:lnTo>
                      <a:pt x="0" y="4850"/>
                    </a:lnTo>
                    <a:lnTo>
                      <a:pt x="221" y="4878"/>
                    </a:lnTo>
                    <a:lnTo>
                      <a:pt x="427" y="4919"/>
                    </a:lnTo>
                    <a:lnTo>
                      <a:pt x="676" y="4988"/>
                    </a:lnTo>
                    <a:lnTo>
                      <a:pt x="676" y="4988"/>
                    </a:lnTo>
                    <a:lnTo>
                      <a:pt x="841" y="4919"/>
                    </a:lnTo>
                    <a:lnTo>
                      <a:pt x="1006" y="4864"/>
                    </a:lnTo>
                    <a:lnTo>
                      <a:pt x="1172" y="4823"/>
                    </a:lnTo>
                    <a:lnTo>
                      <a:pt x="1351" y="4781"/>
                    </a:lnTo>
                    <a:lnTo>
                      <a:pt x="1530" y="4754"/>
                    </a:lnTo>
                    <a:lnTo>
                      <a:pt x="1723" y="4726"/>
                    </a:lnTo>
                    <a:lnTo>
                      <a:pt x="1916" y="4712"/>
                    </a:lnTo>
                    <a:lnTo>
                      <a:pt x="2108" y="4712"/>
                    </a:lnTo>
                    <a:lnTo>
                      <a:pt x="2108" y="4712"/>
                    </a:lnTo>
                    <a:lnTo>
                      <a:pt x="2398" y="4726"/>
                    </a:lnTo>
                    <a:lnTo>
                      <a:pt x="2673" y="4754"/>
                    </a:lnTo>
                    <a:lnTo>
                      <a:pt x="2949" y="4795"/>
                    </a:lnTo>
                    <a:lnTo>
                      <a:pt x="3211" y="4864"/>
                    </a:lnTo>
                    <a:lnTo>
                      <a:pt x="3459" y="4960"/>
                    </a:lnTo>
                    <a:lnTo>
                      <a:pt x="3693" y="5057"/>
                    </a:lnTo>
                    <a:lnTo>
                      <a:pt x="3913" y="5181"/>
                    </a:lnTo>
                    <a:lnTo>
                      <a:pt x="4120" y="5305"/>
                    </a:lnTo>
                    <a:lnTo>
                      <a:pt x="4299" y="5456"/>
                    </a:lnTo>
                    <a:lnTo>
                      <a:pt x="4465" y="5608"/>
                    </a:lnTo>
                    <a:lnTo>
                      <a:pt x="4602" y="5787"/>
                    </a:lnTo>
                    <a:lnTo>
                      <a:pt x="4726" y="5966"/>
                    </a:lnTo>
                    <a:lnTo>
                      <a:pt x="4823" y="6145"/>
                    </a:lnTo>
                    <a:lnTo>
                      <a:pt x="4892" y="6338"/>
                    </a:lnTo>
                    <a:lnTo>
                      <a:pt x="4933" y="6545"/>
                    </a:lnTo>
                    <a:lnTo>
                      <a:pt x="4947" y="6751"/>
                    </a:lnTo>
                    <a:lnTo>
                      <a:pt x="4947" y="6751"/>
                    </a:lnTo>
                    <a:lnTo>
                      <a:pt x="4933" y="6931"/>
                    </a:lnTo>
                    <a:lnTo>
                      <a:pt x="4905" y="7082"/>
                    </a:lnTo>
                    <a:lnTo>
                      <a:pt x="4864" y="7247"/>
                    </a:lnTo>
                    <a:lnTo>
                      <a:pt x="4809" y="7399"/>
                    </a:lnTo>
                    <a:lnTo>
                      <a:pt x="4726" y="7551"/>
                    </a:lnTo>
                    <a:lnTo>
                      <a:pt x="4630" y="7688"/>
                    </a:lnTo>
                    <a:lnTo>
                      <a:pt x="4520" y="7826"/>
                    </a:lnTo>
                    <a:lnTo>
                      <a:pt x="4409" y="7964"/>
                    </a:lnTo>
                    <a:lnTo>
                      <a:pt x="4409" y="7964"/>
                    </a:lnTo>
                    <a:lnTo>
                      <a:pt x="4616" y="7936"/>
                    </a:lnTo>
                    <a:lnTo>
                      <a:pt x="4837" y="7895"/>
                    </a:lnTo>
                    <a:lnTo>
                      <a:pt x="5057" y="7840"/>
                    </a:lnTo>
                    <a:lnTo>
                      <a:pt x="5291" y="7744"/>
                    </a:lnTo>
                    <a:lnTo>
                      <a:pt x="5539" y="7633"/>
                    </a:lnTo>
                    <a:lnTo>
                      <a:pt x="5787" y="7496"/>
                    </a:lnTo>
                    <a:lnTo>
                      <a:pt x="6035" y="7330"/>
                    </a:lnTo>
                    <a:lnTo>
                      <a:pt x="6283" y="7137"/>
                    </a:lnTo>
                    <a:lnTo>
                      <a:pt x="6283" y="7137"/>
                    </a:lnTo>
                    <a:lnTo>
                      <a:pt x="6283" y="6944"/>
                    </a:lnTo>
                    <a:lnTo>
                      <a:pt x="6283" y="6476"/>
                    </a:lnTo>
                    <a:lnTo>
                      <a:pt x="6283" y="6476"/>
                    </a:lnTo>
                    <a:lnTo>
                      <a:pt x="6283" y="6007"/>
                    </a:lnTo>
                    <a:lnTo>
                      <a:pt x="6311" y="5443"/>
                    </a:lnTo>
                    <a:lnTo>
                      <a:pt x="6338" y="4767"/>
                    </a:lnTo>
                    <a:lnTo>
                      <a:pt x="6407" y="4010"/>
                    </a:lnTo>
                    <a:lnTo>
                      <a:pt x="6476" y="3169"/>
                    </a:lnTo>
                    <a:lnTo>
                      <a:pt x="6586" y="2260"/>
                    </a:lnTo>
                    <a:lnTo>
                      <a:pt x="6738" y="1281"/>
                    </a:lnTo>
                    <a:lnTo>
                      <a:pt x="6917" y="234"/>
                    </a:lnTo>
                    <a:lnTo>
                      <a:pt x="6917" y="234"/>
                    </a:lnTo>
                    <a:lnTo>
                      <a:pt x="6890" y="234"/>
                    </a:lnTo>
                    <a:lnTo>
                      <a:pt x="6890" y="234"/>
                    </a:lnTo>
                    <a:lnTo>
                      <a:pt x="6779" y="248"/>
                    </a:lnTo>
                    <a:lnTo>
                      <a:pt x="6655" y="262"/>
                    </a:lnTo>
                    <a:lnTo>
                      <a:pt x="6655" y="262"/>
                    </a:lnTo>
                    <a:lnTo>
                      <a:pt x="6545" y="248"/>
                    </a:lnTo>
                    <a:lnTo>
                      <a:pt x="6449" y="234"/>
                    </a:lnTo>
                    <a:lnTo>
                      <a:pt x="6352" y="221"/>
                    </a:lnTo>
                    <a:lnTo>
                      <a:pt x="6256" y="193"/>
                    </a:lnTo>
                    <a:lnTo>
                      <a:pt x="6077" y="110"/>
                    </a:lnTo>
                    <a:lnTo>
                      <a:pt x="589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141;p24">
                <a:extLst>
                  <a:ext uri="{FF2B5EF4-FFF2-40B4-BE49-F238E27FC236}">
                    <a16:creationId xmlns:a16="http://schemas.microsoft.com/office/drawing/2014/main" id="{377C1591-E3F7-FE28-FC71-9B37F3B84464}"/>
                  </a:ext>
                </a:extLst>
              </p:cNvPr>
              <p:cNvSpPr/>
              <p:nvPr/>
            </p:nvSpPr>
            <p:spPr>
              <a:xfrm flipH="1">
                <a:off x="3361515" y="2366915"/>
                <a:ext cx="202636" cy="206852"/>
              </a:xfrm>
              <a:custGeom>
                <a:avLst/>
                <a:gdLst/>
                <a:ahLst/>
                <a:cxnLst/>
                <a:rect l="l" t="t" r="r" b="b"/>
                <a:pathLst>
                  <a:path w="9949" h="10156" extrusionOk="0">
                    <a:moveTo>
                      <a:pt x="6821" y="0"/>
                    </a:moveTo>
                    <a:lnTo>
                      <a:pt x="4259" y="28"/>
                    </a:lnTo>
                    <a:lnTo>
                      <a:pt x="2440" y="634"/>
                    </a:lnTo>
                    <a:lnTo>
                      <a:pt x="2261" y="772"/>
                    </a:lnTo>
                    <a:lnTo>
                      <a:pt x="2068" y="924"/>
                    </a:lnTo>
                    <a:lnTo>
                      <a:pt x="1861" y="1116"/>
                    </a:lnTo>
                    <a:lnTo>
                      <a:pt x="1751" y="1240"/>
                    </a:lnTo>
                    <a:lnTo>
                      <a:pt x="1641" y="1351"/>
                    </a:lnTo>
                    <a:lnTo>
                      <a:pt x="1544" y="1475"/>
                    </a:lnTo>
                    <a:lnTo>
                      <a:pt x="1461" y="1612"/>
                    </a:lnTo>
                    <a:lnTo>
                      <a:pt x="1393" y="1736"/>
                    </a:lnTo>
                    <a:lnTo>
                      <a:pt x="1337" y="1874"/>
                    </a:lnTo>
                    <a:lnTo>
                      <a:pt x="1310" y="2012"/>
                    </a:lnTo>
                    <a:lnTo>
                      <a:pt x="1310" y="2136"/>
                    </a:lnTo>
                    <a:lnTo>
                      <a:pt x="1213" y="2329"/>
                    </a:lnTo>
                    <a:lnTo>
                      <a:pt x="1117" y="2549"/>
                    </a:lnTo>
                    <a:lnTo>
                      <a:pt x="979" y="2853"/>
                    </a:lnTo>
                    <a:lnTo>
                      <a:pt x="855" y="3225"/>
                    </a:lnTo>
                    <a:lnTo>
                      <a:pt x="717" y="3679"/>
                    </a:lnTo>
                    <a:lnTo>
                      <a:pt x="593" y="4189"/>
                    </a:lnTo>
                    <a:lnTo>
                      <a:pt x="538" y="4478"/>
                    </a:lnTo>
                    <a:lnTo>
                      <a:pt x="497" y="4768"/>
                    </a:lnTo>
                    <a:lnTo>
                      <a:pt x="552" y="4850"/>
                    </a:lnTo>
                    <a:lnTo>
                      <a:pt x="593" y="4974"/>
                    </a:lnTo>
                    <a:lnTo>
                      <a:pt x="635" y="5126"/>
                    </a:lnTo>
                    <a:lnTo>
                      <a:pt x="649" y="5209"/>
                    </a:lnTo>
                    <a:lnTo>
                      <a:pt x="662" y="5319"/>
                    </a:lnTo>
                    <a:lnTo>
                      <a:pt x="649" y="5429"/>
                    </a:lnTo>
                    <a:lnTo>
                      <a:pt x="635" y="5553"/>
                    </a:lnTo>
                    <a:lnTo>
                      <a:pt x="607" y="5691"/>
                    </a:lnTo>
                    <a:lnTo>
                      <a:pt x="566" y="5829"/>
                    </a:lnTo>
                    <a:lnTo>
                      <a:pt x="511" y="5980"/>
                    </a:lnTo>
                    <a:lnTo>
                      <a:pt x="442" y="6146"/>
                    </a:lnTo>
                    <a:lnTo>
                      <a:pt x="42" y="6862"/>
                    </a:lnTo>
                    <a:lnTo>
                      <a:pt x="29" y="6890"/>
                    </a:lnTo>
                    <a:lnTo>
                      <a:pt x="15" y="6931"/>
                    </a:lnTo>
                    <a:lnTo>
                      <a:pt x="1" y="6986"/>
                    </a:lnTo>
                    <a:lnTo>
                      <a:pt x="1" y="7055"/>
                    </a:lnTo>
                    <a:lnTo>
                      <a:pt x="15" y="7151"/>
                    </a:lnTo>
                    <a:lnTo>
                      <a:pt x="56" y="7262"/>
                    </a:lnTo>
                    <a:lnTo>
                      <a:pt x="111" y="7386"/>
                    </a:lnTo>
                    <a:lnTo>
                      <a:pt x="414" y="8033"/>
                    </a:lnTo>
                    <a:lnTo>
                      <a:pt x="511" y="8199"/>
                    </a:lnTo>
                    <a:lnTo>
                      <a:pt x="649" y="8391"/>
                    </a:lnTo>
                    <a:lnTo>
                      <a:pt x="841" y="8626"/>
                    </a:lnTo>
                    <a:lnTo>
                      <a:pt x="952" y="8750"/>
                    </a:lnTo>
                    <a:lnTo>
                      <a:pt x="1089" y="8887"/>
                    </a:lnTo>
                    <a:lnTo>
                      <a:pt x="1241" y="9025"/>
                    </a:lnTo>
                    <a:lnTo>
                      <a:pt x="1420" y="9163"/>
                    </a:lnTo>
                    <a:lnTo>
                      <a:pt x="1599" y="9301"/>
                    </a:lnTo>
                    <a:lnTo>
                      <a:pt x="1806" y="9439"/>
                    </a:lnTo>
                    <a:lnTo>
                      <a:pt x="2040" y="9563"/>
                    </a:lnTo>
                    <a:lnTo>
                      <a:pt x="2288" y="9687"/>
                    </a:lnTo>
                    <a:lnTo>
                      <a:pt x="2550" y="9797"/>
                    </a:lnTo>
                    <a:lnTo>
                      <a:pt x="2839" y="9893"/>
                    </a:lnTo>
                    <a:lnTo>
                      <a:pt x="3142" y="9990"/>
                    </a:lnTo>
                    <a:lnTo>
                      <a:pt x="3473" y="10059"/>
                    </a:lnTo>
                    <a:lnTo>
                      <a:pt x="3818" y="10114"/>
                    </a:lnTo>
                    <a:lnTo>
                      <a:pt x="4203" y="10141"/>
                    </a:lnTo>
                    <a:lnTo>
                      <a:pt x="4589" y="10155"/>
                    </a:lnTo>
                    <a:lnTo>
                      <a:pt x="5016" y="10141"/>
                    </a:lnTo>
                    <a:lnTo>
                      <a:pt x="5457" y="10100"/>
                    </a:lnTo>
                    <a:lnTo>
                      <a:pt x="5926" y="10017"/>
                    </a:lnTo>
                    <a:lnTo>
                      <a:pt x="6422" y="9921"/>
                    </a:lnTo>
                    <a:lnTo>
                      <a:pt x="6945" y="9783"/>
                    </a:lnTo>
                    <a:lnTo>
                      <a:pt x="7496" y="9618"/>
                    </a:lnTo>
                    <a:lnTo>
                      <a:pt x="8075" y="9411"/>
                    </a:lnTo>
                    <a:lnTo>
                      <a:pt x="8668" y="9163"/>
                    </a:lnTo>
                    <a:lnTo>
                      <a:pt x="9301" y="8887"/>
                    </a:lnTo>
                    <a:lnTo>
                      <a:pt x="9866" y="5457"/>
                    </a:lnTo>
                    <a:lnTo>
                      <a:pt x="9673" y="3252"/>
                    </a:lnTo>
                    <a:lnTo>
                      <a:pt x="9949" y="2536"/>
                    </a:lnTo>
                    <a:lnTo>
                      <a:pt x="8874" y="1075"/>
                    </a:lnTo>
                    <a:lnTo>
                      <a:pt x="6821" y="0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142;p24">
                <a:extLst>
                  <a:ext uri="{FF2B5EF4-FFF2-40B4-BE49-F238E27FC236}">
                    <a16:creationId xmlns:a16="http://schemas.microsoft.com/office/drawing/2014/main" id="{B5FE0E4A-C4CF-F495-4F38-45C488E096A0}"/>
                  </a:ext>
                </a:extLst>
              </p:cNvPr>
              <p:cNvSpPr/>
              <p:nvPr/>
            </p:nvSpPr>
            <p:spPr>
              <a:xfrm flipH="1">
                <a:off x="3420439" y="2440441"/>
                <a:ext cx="58108" cy="25561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1255" extrusionOk="0">
                    <a:moveTo>
                      <a:pt x="0" y="0"/>
                    </a:moveTo>
                    <a:lnTo>
                      <a:pt x="124" y="965"/>
                    </a:lnTo>
                    <a:lnTo>
                      <a:pt x="386" y="1034"/>
                    </a:lnTo>
                    <a:lnTo>
                      <a:pt x="676" y="1089"/>
                    </a:lnTo>
                    <a:lnTo>
                      <a:pt x="1048" y="1144"/>
                    </a:lnTo>
                    <a:lnTo>
                      <a:pt x="1475" y="1213"/>
                    </a:lnTo>
                    <a:lnTo>
                      <a:pt x="1929" y="1254"/>
                    </a:lnTo>
                    <a:lnTo>
                      <a:pt x="2632" y="1254"/>
                    </a:lnTo>
                    <a:lnTo>
                      <a:pt x="2853" y="1240"/>
                    </a:lnTo>
                    <a:lnTo>
                      <a:pt x="2784" y="9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143;p24">
                <a:extLst>
                  <a:ext uri="{FF2B5EF4-FFF2-40B4-BE49-F238E27FC236}">
                    <a16:creationId xmlns:a16="http://schemas.microsoft.com/office/drawing/2014/main" id="{A600EE68-B487-90A1-BDEB-2B99DEBB4522}"/>
                  </a:ext>
                </a:extLst>
              </p:cNvPr>
              <p:cNvSpPr/>
              <p:nvPr/>
            </p:nvSpPr>
            <p:spPr>
              <a:xfrm flipH="1">
                <a:off x="3509954" y="2432009"/>
                <a:ext cx="47171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269" extrusionOk="0">
                    <a:moveTo>
                      <a:pt x="0" y="1"/>
                    </a:moveTo>
                    <a:lnTo>
                      <a:pt x="83" y="979"/>
                    </a:lnTo>
                    <a:lnTo>
                      <a:pt x="304" y="1034"/>
                    </a:lnTo>
                    <a:lnTo>
                      <a:pt x="538" y="1089"/>
                    </a:lnTo>
                    <a:lnTo>
                      <a:pt x="841" y="1158"/>
                    </a:lnTo>
                    <a:lnTo>
                      <a:pt x="1185" y="1213"/>
                    </a:lnTo>
                    <a:lnTo>
                      <a:pt x="1557" y="1255"/>
                    </a:lnTo>
                    <a:lnTo>
                      <a:pt x="1750" y="1269"/>
                    </a:lnTo>
                    <a:lnTo>
                      <a:pt x="2136" y="1269"/>
                    </a:lnTo>
                    <a:lnTo>
                      <a:pt x="2315" y="1241"/>
                    </a:lnTo>
                    <a:lnTo>
                      <a:pt x="2260" y="9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1144;p24">
                <a:extLst>
                  <a:ext uri="{FF2B5EF4-FFF2-40B4-BE49-F238E27FC236}">
                    <a16:creationId xmlns:a16="http://schemas.microsoft.com/office/drawing/2014/main" id="{517F0E08-411B-68F2-FD99-C97230E4EC79}"/>
                  </a:ext>
                </a:extLst>
              </p:cNvPr>
              <p:cNvSpPr/>
              <p:nvPr/>
            </p:nvSpPr>
            <p:spPr>
              <a:xfrm flipH="1">
                <a:off x="3431946" y="2469058"/>
                <a:ext cx="37619" cy="1657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814" extrusionOk="0">
                    <a:moveTo>
                      <a:pt x="469" y="1"/>
                    </a:moveTo>
                    <a:lnTo>
                      <a:pt x="386" y="28"/>
                    </a:lnTo>
                    <a:lnTo>
                      <a:pt x="317" y="70"/>
                    </a:lnTo>
                    <a:lnTo>
                      <a:pt x="221" y="138"/>
                    </a:lnTo>
                    <a:lnTo>
                      <a:pt x="138" y="249"/>
                    </a:lnTo>
                    <a:lnTo>
                      <a:pt x="97" y="318"/>
                    </a:lnTo>
                    <a:lnTo>
                      <a:pt x="55" y="400"/>
                    </a:lnTo>
                    <a:lnTo>
                      <a:pt x="28" y="483"/>
                    </a:lnTo>
                    <a:lnTo>
                      <a:pt x="14" y="579"/>
                    </a:lnTo>
                    <a:lnTo>
                      <a:pt x="0" y="690"/>
                    </a:lnTo>
                    <a:lnTo>
                      <a:pt x="0" y="814"/>
                    </a:lnTo>
                    <a:lnTo>
                      <a:pt x="1847" y="814"/>
                    </a:lnTo>
                    <a:lnTo>
                      <a:pt x="1764" y="676"/>
                    </a:lnTo>
                    <a:lnTo>
                      <a:pt x="1654" y="538"/>
                    </a:lnTo>
                    <a:lnTo>
                      <a:pt x="1502" y="387"/>
                    </a:lnTo>
                    <a:lnTo>
                      <a:pt x="1406" y="318"/>
                    </a:lnTo>
                    <a:lnTo>
                      <a:pt x="1295" y="235"/>
                    </a:lnTo>
                    <a:lnTo>
                      <a:pt x="1185" y="166"/>
                    </a:lnTo>
                    <a:lnTo>
                      <a:pt x="1061" y="111"/>
                    </a:lnTo>
                    <a:lnTo>
                      <a:pt x="923" y="56"/>
                    </a:lnTo>
                    <a:lnTo>
                      <a:pt x="786" y="28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145;p24">
                <a:extLst>
                  <a:ext uri="{FF2B5EF4-FFF2-40B4-BE49-F238E27FC236}">
                    <a16:creationId xmlns:a16="http://schemas.microsoft.com/office/drawing/2014/main" id="{907ABF2B-83FF-3A93-6EB4-357437ABF45E}"/>
                  </a:ext>
                </a:extLst>
              </p:cNvPr>
              <p:cNvSpPr/>
              <p:nvPr/>
            </p:nvSpPr>
            <p:spPr>
              <a:xfrm flipH="1">
                <a:off x="3449625" y="2469058"/>
                <a:ext cx="19940" cy="1657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14" extrusionOk="0">
                    <a:moveTo>
                      <a:pt x="469" y="1"/>
                    </a:moveTo>
                    <a:lnTo>
                      <a:pt x="386" y="28"/>
                    </a:lnTo>
                    <a:lnTo>
                      <a:pt x="317" y="70"/>
                    </a:lnTo>
                    <a:lnTo>
                      <a:pt x="221" y="138"/>
                    </a:lnTo>
                    <a:lnTo>
                      <a:pt x="138" y="249"/>
                    </a:lnTo>
                    <a:lnTo>
                      <a:pt x="97" y="318"/>
                    </a:lnTo>
                    <a:lnTo>
                      <a:pt x="55" y="400"/>
                    </a:lnTo>
                    <a:lnTo>
                      <a:pt x="28" y="483"/>
                    </a:lnTo>
                    <a:lnTo>
                      <a:pt x="14" y="579"/>
                    </a:lnTo>
                    <a:lnTo>
                      <a:pt x="0" y="690"/>
                    </a:lnTo>
                    <a:lnTo>
                      <a:pt x="0" y="814"/>
                    </a:lnTo>
                    <a:lnTo>
                      <a:pt x="979" y="814"/>
                    </a:lnTo>
                    <a:lnTo>
                      <a:pt x="772" y="14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146;p24">
                <a:extLst>
                  <a:ext uri="{FF2B5EF4-FFF2-40B4-BE49-F238E27FC236}">
                    <a16:creationId xmlns:a16="http://schemas.microsoft.com/office/drawing/2014/main" id="{9356AF9E-9DED-3D65-9373-DF088F1DF27B}"/>
                  </a:ext>
                </a:extLst>
              </p:cNvPr>
              <p:cNvSpPr/>
              <p:nvPr/>
            </p:nvSpPr>
            <p:spPr>
              <a:xfrm flipH="1">
                <a:off x="3431661" y="2468773"/>
                <a:ext cx="35378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828" extrusionOk="0">
                    <a:moveTo>
                      <a:pt x="345" y="1"/>
                    </a:moveTo>
                    <a:lnTo>
                      <a:pt x="317" y="15"/>
                    </a:lnTo>
                    <a:lnTo>
                      <a:pt x="221" y="56"/>
                    </a:lnTo>
                    <a:lnTo>
                      <a:pt x="166" y="97"/>
                    </a:lnTo>
                    <a:lnTo>
                      <a:pt x="111" y="152"/>
                    </a:lnTo>
                    <a:lnTo>
                      <a:pt x="55" y="208"/>
                    </a:lnTo>
                    <a:lnTo>
                      <a:pt x="0" y="290"/>
                    </a:lnTo>
                    <a:lnTo>
                      <a:pt x="55" y="221"/>
                    </a:lnTo>
                    <a:lnTo>
                      <a:pt x="111" y="166"/>
                    </a:lnTo>
                    <a:lnTo>
                      <a:pt x="207" y="97"/>
                    </a:lnTo>
                    <a:lnTo>
                      <a:pt x="290" y="56"/>
                    </a:lnTo>
                    <a:lnTo>
                      <a:pt x="317" y="42"/>
                    </a:lnTo>
                    <a:lnTo>
                      <a:pt x="469" y="42"/>
                    </a:lnTo>
                    <a:lnTo>
                      <a:pt x="593" y="56"/>
                    </a:lnTo>
                    <a:lnTo>
                      <a:pt x="717" y="97"/>
                    </a:lnTo>
                    <a:lnTo>
                      <a:pt x="841" y="125"/>
                    </a:lnTo>
                    <a:lnTo>
                      <a:pt x="937" y="180"/>
                    </a:lnTo>
                    <a:lnTo>
                      <a:pt x="1034" y="235"/>
                    </a:lnTo>
                    <a:lnTo>
                      <a:pt x="1130" y="304"/>
                    </a:lnTo>
                    <a:lnTo>
                      <a:pt x="1213" y="359"/>
                    </a:lnTo>
                    <a:lnTo>
                      <a:pt x="1351" y="497"/>
                    </a:lnTo>
                    <a:lnTo>
                      <a:pt x="1461" y="635"/>
                    </a:lnTo>
                    <a:lnTo>
                      <a:pt x="1599" y="828"/>
                    </a:lnTo>
                    <a:lnTo>
                      <a:pt x="1736" y="828"/>
                    </a:lnTo>
                    <a:lnTo>
                      <a:pt x="1654" y="690"/>
                    </a:lnTo>
                    <a:lnTo>
                      <a:pt x="1543" y="552"/>
                    </a:lnTo>
                    <a:lnTo>
                      <a:pt x="1378" y="401"/>
                    </a:lnTo>
                    <a:lnTo>
                      <a:pt x="1295" y="318"/>
                    </a:lnTo>
                    <a:lnTo>
                      <a:pt x="1185" y="249"/>
                    </a:lnTo>
                    <a:lnTo>
                      <a:pt x="1075" y="180"/>
                    </a:lnTo>
                    <a:lnTo>
                      <a:pt x="951" y="125"/>
                    </a:lnTo>
                    <a:lnTo>
                      <a:pt x="813" y="70"/>
                    </a:lnTo>
                    <a:lnTo>
                      <a:pt x="662" y="28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147;p24">
                <a:extLst>
                  <a:ext uri="{FF2B5EF4-FFF2-40B4-BE49-F238E27FC236}">
                    <a16:creationId xmlns:a16="http://schemas.microsoft.com/office/drawing/2014/main" id="{98E5CBA5-3775-785C-F814-51AC0DE6D4D4}"/>
                  </a:ext>
                </a:extLst>
              </p:cNvPr>
              <p:cNvSpPr/>
              <p:nvPr/>
            </p:nvSpPr>
            <p:spPr>
              <a:xfrm flipH="1">
                <a:off x="3449340" y="2475799"/>
                <a:ext cx="4236" cy="590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90" extrusionOk="0">
                    <a:moveTo>
                      <a:pt x="97" y="0"/>
                    </a:moveTo>
                    <a:lnTo>
                      <a:pt x="56" y="14"/>
                    </a:lnTo>
                    <a:lnTo>
                      <a:pt x="28" y="42"/>
                    </a:lnTo>
                    <a:lnTo>
                      <a:pt x="1" y="97"/>
                    </a:lnTo>
                    <a:lnTo>
                      <a:pt x="1" y="152"/>
                    </a:lnTo>
                    <a:lnTo>
                      <a:pt x="14" y="207"/>
                    </a:lnTo>
                    <a:lnTo>
                      <a:pt x="28" y="248"/>
                    </a:lnTo>
                    <a:lnTo>
                      <a:pt x="70" y="276"/>
                    </a:lnTo>
                    <a:lnTo>
                      <a:pt x="111" y="290"/>
                    </a:lnTo>
                    <a:lnTo>
                      <a:pt x="152" y="276"/>
                    </a:lnTo>
                    <a:lnTo>
                      <a:pt x="180" y="248"/>
                    </a:lnTo>
                    <a:lnTo>
                      <a:pt x="207" y="193"/>
                    </a:lnTo>
                    <a:lnTo>
                      <a:pt x="207" y="138"/>
                    </a:lnTo>
                    <a:lnTo>
                      <a:pt x="207" y="83"/>
                    </a:lnTo>
                    <a:lnTo>
                      <a:pt x="180" y="42"/>
                    </a:lnTo>
                    <a:lnTo>
                      <a:pt x="138" y="14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148;p24">
                <a:extLst>
                  <a:ext uri="{FF2B5EF4-FFF2-40B4-BE49-F238E27FC236}">
                    <a16:creationId xmlns:a16="http://schemas.microsoft.com/office/drawing/2014/main" id="{98DC1E75-6791-5E39-A9F8-18123D88A342}"/>
                  </a:ext>
                </a:extLst>
              </p:cNvPr>
              <p:cNvSpPr/>
              <p:nvPr/>
            </p:nvSpPr>
            <p:spPr>
              <a:xfrm flipH="1">
                <a:off x="3516410" y="2464862"/>
                <a:ext cx="31447" cy="14033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89" extrusionOk="0">
                    <a:moveTo>
                      <a:pt x="386" y="0"/>
                    </a:moveTo>
                    <a:lnTo>
                      <a:pt x="331" y="28"/>
                    </a:lnTo>
                    <a:lnTo>
                      <a:pt x="262" y="69"/>
                    </a:lnTo>
                    <a:lnTo>
                      <a:pt x="193" y="124"/>
                    </a:lnTo>
                    <a:lnTo>
                      <a:pt x="110" y="220"/>
                    </a:lnTo>
                    <a:lnTo>
                      <a:pt x="55" y="331"/>
                    </a:lnTo>
                    <a:lnTo>
                      <a:pt x="28" y="413"/>
                    </a:lnTo>
                    <a:lnTo>
                      <a:pt x="14" y="496"/>
                    </a:lnTo>
                    <a:lnTo>
                      <a:pt x="0" y="579"/>
                    </a:lnTo>
                    <a:lnTo>
                      <a:pt x="0" y="689"/>
                    </a:lnTo>
                    <a:lnTo>
                      <a:pt x="1543" y="689"/>
                    </a:lnTo>
                    <a:lnTo>
                      <a:pt x="1461" y="579"/>
                    </a:lnTo>
                    <a:lnTo>
                      <a:pt x="1364" y="469"/>
                    </a:lnTo>
                    <a:lnTo>
                      <a:pt x="1240" y="331"/>
                    </a:lnTo>
                    <a:lnTo>
                      <a:pt x="1075" y="207"/>
                    </a:lnTo>
                    <a:lnTo>
                      <a:pt x="978" y="152"/>
                    </a:lnTo>
                    <a:lnTo>
                      <a:pt x="882" y="96"/>
                    </a:lnTo>
                    <a:lnTo>
                      <a:pt x="772" y="55"/>
                    </a:lnTo>
                    <a:lnTo>
                      <a:pt x="648" y="28"/>
                    </a:lnTo>
                    <a:lnTo>
                      <a:pt x="524" y="1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149;p24">
                <a:extLst>
                  <a:ext uri="{FF2B5EF4-FFF2-40B4-BE49-F238E27FC236}">
                    <a16:creationId xmlns:a16="http://schemas.microsoft.com/office/drawing/2014/main" id="{1CB39DD1-6A48-9135-815D-1909531F5F97}"/>
                  </a:ext>
                </a:extLst>
              </p:cNvPr>
              <p:cNvSpPr/>
              <p:nvPr/>
            </p:nvSpPr>
            <p:spPr>
              <a:xfrm flipH="1">
                <a:off x="3531279" y="2464862"/>
                <a:ext cx="16579" cy="1403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89" extrusionOk="0">
                    <a:moveTo>
                      <a:pt x="386" y="0"/>
                    </a:moveTo>
                    <a:lnTo>
                      <a:pt x="331" y="28"/>
                    </a:lnTo>
                    <a:lnTo>
                      <a:pt x="262" y="69"/>
                    </a:lnTo>
                    <a:lnTo>
                      <a:pt x="193" y="124"/>
                    </a:lnTo>
                    <a:lnTo>
                      <a:pt x="110" y="220"/>
                    </a:lnTo>
                    <a:lnTo>
                      <a:pt x="55" y="331"/>
                    </a:lnTo>
                    <a:lnTo>
                      <a:pt x="28" y="413"/>
                    </a:lnTo>
                    <a:lnTo>
                      <a:pt x="14" y="496"/>
                    </a:lnTo>
                    <a:lnTo>
                      <a:pt x="0" y="579"/>
                    </a:lnTo>
                    <a:lnTo>
                      <a:pt x="0" y="689"/>
                    </a:lnTo>
                    <a:lnTo>
                      <a:pt x="813" y="689"/>
                    </a:lnTo>
                    <a:lnTo>
                      <a:pt x="648" y="28"/>
                    </a:lnTo>
                    <a:lnTo>
                      <a:pt x="524" y="1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150;p24">
                <a:extLst>
                  <a:ext uri="{FF2B5EF4-FFF2-40B4-BE49-F238E27FC236}">
                    <a16:creationId xmlns:a16="http://schemas.microsoft.com/office/drawing/2014/main" id="{8CDEC83F-CA09-9EED-4FC4-DE23142B914C}"/>
                  </a:ext>
                </a:extLst>
              </p:cNvPr>
              <p:cNvSpPr/>
              <p:nvPr/>
            </p:nvSpPr>
            <p:spPr>
              <a:xfrm flipH="1">
                <a:off x="3516410" y="2464862"/>
                <a:ext cx="28372" cy="1403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689" extrusionOk="0">
                    <a:moveTo>
                      <a:pt x="235" y="0"/>
                    </a:moveTo>
                    <a:lnTo>
                      <a:pt x="207" y="14"/>
                    </a:lnTo>
                    <a:lnTo>
                      <a:pt x="138" y="41"/>
                    </a:lnTo>
                    <a:lnTo>
                      <a:pt x="42" y="124"/>
                    </a:lnTo>
                    <a:lnTo>
                      <a:pt x="1" y="179"/>
                    </a:lnTo>
                    <a:lnTo>
                      <a:pt x="42" y="138"/>
                    </a:lnTo>
                    <a:lnTo>
                      <a:pt x="125" y="69"/>
                    </a:lnTo>
                    <a:lnTo>
                      <a:pt x="194" y="41"/>
                    </a:lnTo>
                    <a:lnTo>
                      <a:pt x="331" y="41"/>
                    </a:lnTo>
                    <a:lnTo>
                      <a:pt x="442" y="55"/>
                    </a:lnTo>
                    <a:lnTo>
                      <a:pt x="552" y="69"/>
                    </a:lnTo>
                    <a:lnTo>
                      <a:pt x="648" y="110"/>
                    </a:lnTo>
                    <a:lnTo>
                      <a:pt x="731" y="152"/>
                    </a:lnTo>
                    <a:lnTo>
                      <a:pt x="814" y="193"/>
                    </a:lnTo>
                    <a:lnTo>
                      <a:pt x="951" y="303"/>
                    </a:lnTo>
                    <a:lnTo>
                      <a:pt x="1075" y="413"/>
                    </a:lnTo>
                    <a:lnTo>
                      <a:pt x="1158" y="524"/>
                    </a:lnTo>
                    <a:lnTo>
                      <a:pt x="1282" y="689"/>
                    </a:lnTo>
                    <a:lnTo>
                      <a:pt x="1392" y="689"/>
                    </a:lnTo>
                    <a:lnTo>
                      <a:pt x="1323" y="579"/>
                    </a:lnTo>
                    <a:lnTo>
                      <a:pt x="1227" y="455"/>
                    </a:lnTo>
                    <a:lnTo>
                      <a:pt x="1103" y="331"/>
                    </a:lnTo>
                    <a:lnTo>
                      <a:pt x="938" y="207"/>
                    </a:lnTo>
                    <a:lnTo>
                      <a:pt x="841" y="152"/>
                    </a:lnTo>
                    <a:lnTo>
                      <a:pt x="731" y="96"/>
                    </a:lnTo>
                    <a:lnTo>
                      <a:pt x="621" y="55"/>
                    </a:lnTo>
                    <a:lnTo>
                      <a:pt x="510" y="28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151;p24">
                <a:extLst>
                  <a:ext uri="{FF2B5EF4-FFF2-40B4-BE49-F238E27FC236}">
                    <a16:creationId xmlns:a16="http://schemas.microsoft.com/office/drawing/2014/main" id="{D49A779B-EAF6-5538-AEDF-1013F9AB069C}"/>
                  </a:ext>
                </a:extLst>
              </p:cNvPr>
              <p:cNvSpPr/>
              <p:nvPr/>
            </p:nvSpPr>
            <p:spPr>
              <a:xfrm flipH="1">
                <a:off x="3531014" y="2470748"/>
                <a:ext cx="3666" cy="478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35" extrusionOk="0">
                    <a:moveTo>
                      <a:pt x="83" y="0"/>
                    </a:moveTo>
                    <a:lnTo>
                      <a:pt x="56" y="14"/>
                    </a:lnTo>
                    <a:lnTo>
                      <a:pt x="28" y="42"/>
                    </a:lnTo>
                    <a:lnTo>
                      <a:pt x="14" y="69"/>
                    </a:lnTo>
                    <a:lnTo>
                      <a:pt x="1" y="124"/>
                    </a:lnTo>
                    <a:lnTo>
                      <a:pt x="14" y="166"/>
                    </a:lnTo>
                    <a:lnTo>
                      <a:pt x="28" y="207"/>
                    </a:lnTo>
                    <a:lnTo>
                      <a:pt x="56" y="235"/>
                    </a:lnTo>
                    <a:lnTo>
                      <a:pt x="97" y="235"/>
                    </a:lnTo>
                    <a:lnTo>
                      <a:pt x="125" y="221"/>
                    </a:lnTo>
                    <a:lnTo>
                      <a:pt x="152" y="193"/>
                    </a:lnTo>
                    <a:lnTo>
                      <a:pt x="180" y="166"/>
                    </a:lnTo>
                    <a:lnTo>
                      <a:pt x="180" y="111"/>
                    </a:lnTo>
                    <a:lnTo>
                      <a:pt x="166" y="69"/>
                    </a:lnTo>
                    <a:lnTo>
                      <a:pt x="152" y="28"/>
                    </a:lnTo>
                    <a:lnTo>
                      <a:pt x="125" y="14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152;p24">
                <a:extLst>
                  <a:ext uri="{FF2B5EF4-FFF2-40B4-BE49-F238E27FC236}">
                    <a16:creationId xmlns:a16="http://schemas.microsoft.com/office/drawing/2014/main" id="{B279BC57-5102-D290-DE86-0788FF412876}"/>
                  </a:ext>
                </a:extLst>
              </p:cNvPr>
              <p:cNvSpPr/>
              <p:nvPr/>
            </p:nvSpPr>
            <p:spPr>
              <a:xfrm flipH="1">
                <a:off x="3346077" y="2375897"/>
                <a:ext cx="107215" cy="182696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8970" extrusionOk="0">
                    <a:moveTo>
                      <a:pt x="3101" y="0"/>
                    </a:moveTo>
                    <a:lnTo>
                      <a:pt x="2053" y="97"/>
                    </a:lnTo>
                    <a:lnTo>
                      <a:pt x="2591" y="937"/>
                    </a:lnTo>
                    <a:lnTo>
                      <a:pt x="2646" y="1130"/>
                    </a:lnTo>
                    <a:lnTo>
                      <a:pt x="2797" y="1640"/>
                    </a:lnTo>
                    <a:lnTo>
                      <a:pt x="2894" y="1998"/>
                    </a:lnTo>
                    <a:lnTo>
                      <a:pt x="2977" y="2412"/>
                    </a:lnTo>
                    <a:lnTo>
                      <a:pt x="3073" y="2866"/>
                    </a:lnTo>
                    <a:lnTo>
                      <a:pt x="3142" y="3348"/>
                    </a:lnTo>
                    <a:lnTo>
                      <a:pt x="3183" y="3872"/>
                    </a:lnTo>
                    <a:lnTo>
                      <a:pt x="3211" y="4409"/>
                    </a:lnTo>
                    <a:lnTo>
                      <a:pt x="3211" y="4685"/>
                    </a:lnTo>
                    <a:lnTo>
                      <a:pt x="3197" y="4947"/>
                    </a:lnTo>
                    <a:lnTo>
                      <a:pt x="3169" y="5222"/>
                    </a:lnTo>
                    <a:lnTo>
                      <a:pt x="3142" y="5498"/>
                    </a:lnTo>
                    <a:lnTo>
                      <a:pt x="3101" y="5760"/>
                    </a:lnTo>
                    <a:lnTo>
                      <a:pt x="3032" y="6021"/>
                    </a:lnTo>
                    <a:lnTo>
                      <a:pt x="2963" y="6283"/>
                    </a:lnTo>
                    <a:lnTo>
                      <a:pt x="2880" y="6545"/>
                    </a:lnTo>
                    <a:lnTo>
                      <a:pt x="2770" y="6793"/>
                    </a:lnTo>
                    <a:lnTo>
                      <a:pt x="2660" y="7027"/>
                    </a:lnTo>
                    <a:lnTo>
                      <a:pt x="2522" y="7248"/>
                    </a:lnTo>
                    <a:lnTo>
                      <a:pt x="2357" y="7468"/>
                    </a:lnTo>
                    <a:lnTo>
                      <a:pt x="0" y="8612"/>
                    </a:lnTo>
                    <a:lnTo>
                      <a:pt x="331" y="8970"/>
                    </a:lnTo>
                    <a:lnTo>
                      <a:pt x="3431" y="8901"/>
                    </a:lnTo>
                    <a:lnTo>
                      <a:pt x="4602" y="3583"/>
                    </a:lnTo>
                    <a:lnTo>
                      <a:pt x="5264" y="2412"/>
                    </a:lnTo>
                    <a:lnTo>
                      <a:pt x="3101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153;p24">
                <a:extLst>
                  <a:ext uri="{FF2B5EF4-FFF2-40B4-BE49-F238E27FC236}">
                    <a16:creationId xmlns:a16="http://schemas.microsoft.com/office/drawing/2014/main" id="{571479AC-B605-EFA1-8210-E2A186412EEB}"/>
                  </a:ext>
                </a:extLst>
              </p:cNvPr>
              <p:cNvSpPr/>
              <p:nvPr/>
            </p:nvSpPr>
            <p:spPr>
              <a:xfrm flipH="1">
                <a:off x="3306788" y="2308827"/>
                <a:ext cx="271112" cy="383072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18808" extrusionOk="0">
                    <a:moveTo>
                      <a:pt x="7124" y="0"/>
                    </a:moveTo>
                    <a:lnTo>
                      <a:pt x="6546" y="28"/>
                    </a:lnTo>
                    <a:lnTo>
                      <a:pt x="5926" y="83"/>
                    </a:lnTo>
                    <a:lnTo>
                      <a:pt x="5622" y="124"/>
                    </a:lnTo>
                    <a:lnTo>
                      <a:pt x="5292" y="179"/>
                    </a:lnTo>
                    <a:lnTo>
                      <a:pt x="4975" y="235"/>
                    </a:lnTo>
                    <a:lnTo>
                      <a:pt x="4644" y="303"/>
                    </a:lnTo>
                    <a:lnTo>
                      <a:pt x="4589" y="317"/>
                    </a:lnTo>
                    <a:lnTo>
                      <a:pt x="4437" y="345"/>
                    </a:lnTo>
                    <a:lnTo>
                      <a:pt x="4203" y="414"/>
                    </a:lnTo>
                    <a:lnTo>
                      <a:pt x="3900" y="524"/>
                    </a:lnTo>
                    <a:lnTo>
                      <a:pt x="3721" y="607"/>
                    </a:lnTo>
                    <a:lnTo>
                      <a:pt x="3542" y="703"/>
                    </a:lnTo>
                    <a:lnTo>
                      <a:pt x="3349" y="799"/>
                    </a:lnTo>
                    <a:lnTo>
                      <a:pt x="3142" y="937"/>
                    </a:lnTo>
                    <a:lnTo>
                      <a:pt x="2936" y="1075"/>
                    </a:lnTo>
                    <a:lnTo>
                      <a:pt x="2729" y="1240"/>
                    </a:lnTo>
                    <a:lnTo>
                      <a:pt x="2522" y="1433"/>
                    </a:lnTo>
                    <a:lnTo>
                      <a:pt x="2316" y="1654"/>
                    </a:lnTo>
                    <a:lnTo>
                      <a:pt x="1764" y="1984"/>
                    </a:lnTo>
                    <a:lnTo>
                      <a:pt x="1737" y="2260"/>
                    </a:lnTo>
                    <a:lnTo>
                      <a:pt x="1723" y="2563"/>
                    </a:lnTo>
                    <a:lnTo>
                      <a:pt x="1709" y="2949"/>
                    </a:lnTo>
                    <a:lnTo>
                      <a:pt x="1709" y="3404"/>
                    </a:lnTo>
                    <a:lnTo>
                      <a:pt x="1737" y="3886"/>
                    </a:lnTo>
                    <a:lnTo>
                      <a:pt x="1764" y="4134"/>
                    </a:lnTo>
                    <a:lnTo>
                      <a:pt x="1806" y="4396"/>
                    </a:lnTo>
                    <a:lnTo>
                      <a:pt x="1847" y="4644"/>
                    </a:lnTo>
                    <a:lnTo>
                      <a:pt x="1916" y="4892"/>
                    </a:lnTo>
                    <a:lnTo>
                      <a:pt x="2026" y="4809"/>
                    </a:lnTo>
                    <a:lnTo>
                      <a:pt x="2178" y="4712"/>
                    </a:lnTo>
                    <a:lnTo>
                      <a:pt x="2371" y="4588"/>
                    </a:lnTo>
                    <a:lnTo>
                      <a:pt x="2619" y="4437"/>
                    </a:lnTo>
                    <a:lnTo>
                      <a:pt x="2908" y="4299"/>
                    </a:lnTo>
                    <a:lnTo>
                      <a:pt x="3239" y="4148"/>
                    </a:lnTo>
                    <a:lnTo>
                      <a:pt x="3611" y="4010"/>
                    </a:lnTo>
                    <a:lnTo>
                      <a:pt x="3804" y="3955"/>
                    </a:lnTo>
                    <a:lnTo>
                      <a:pt x="4010" y="3900"/>
                    </a:lnTo>
                    <a:lnTo>
                      <a:pt x="4231" y="3844"/>
                    </a:lnTo>
                    <a:lnTo>
                      <a:pt x="4451" y="3803"/>
                    </a:lnTo>
                    <a:lnTo>
                      <a:pt x="4685" y="3776"/>
                    </a:lnTo>
                    <a:lnTo>
                      <a:pt x="4920" y="3748"/>
                    </a:lnTo>
                    <a:lnTo>
                      <a:pt x="5416" y="3748"/>
                    </a:lnTo>
                    <a:lnTo>
                      <a:pt x="5678" y="3762"/>
                    </a:lnTo>
                    <a:lnTo>
                      <a:pt x="5939" y="3789"/>
                    </a:lnTo>
                    <a:lnTo>
                      <a:pt x="6215" y="3844"/>
                    </a:lnTo>
                    <a:lnTo>
                      <a:pt x="6477" y="3913"/>
                    </a:lnTo>
                    <a:lnTo>
                      <a:pt x="6752" y="3996"/>
                    </a:lnTo>
                    <a:lnTo>
                      <a:pt x="7042" y="4092"/>
                    </a:lnTo>
                    <a:lnTo>
                      <a:pt x="7331" y="4216"/>
                    </a:lnTo>
                    <a:lnTo>
                      <a:pt x="7607" y="4354"/>
                    </a:lnTo>
                    <a:lnTo>
                      <a:pt x="7510" y="4244"/>
                    </a:lnTo>
                    <a:lnTo>
                      <a:pt x="7372" y="4120"/>
                    </a:lnTo>
                    <a:lnTo>
                      <a:pt x="7193" y="3982"/>
                    </a:lnTo>
                    <a:lnTo>
                      <a:pt x="6945" y="3817"/>
                    </a:lnTo>
                    <a:lnTo>
                      <a:pt x="6656" y="3638"/>
                    </a:lnTo>
                    <a:lnTo>
                      <a:pt x="6490" y="3569"/>
                    </a:lnTo>
                    <a:lnTo>
                      <a:pt x="6311" y="3486"/>
                    </a:lnTo>
                    <a:lnTo>
                      <a:pt x="6132" y="3417"/>
                    </a:lnTo>
                    <a:lnTo>
                      <a:pt x="5926" y="3348"/>
                    </a:lnTo>
                    <a:lnTo>
                      <a:pt x="5981" y="3348"/>
                    </a:lnTo>
                    <a:lnTo>
                      <a:pt x="6160" y="3362"/>
                    </a:lnTo>
                    <a:lnTo>
                      <a:pt x="6435" y="3404"/>
                    </a:lnTo>
                    <a:lnTo>
                      <a:pt x="6601" y="3445"/>
                    </a:lnTo>
                    <a:lnTo>
                      <a:pt x="6807" y="3500"/>
                    </a:lnTo>
                    <a:lnTo>
                      <a:pt x="7028" y="3569"/>
                    </a:lnTo>
                    <a:lnTo>
                      <a:pt x="7262" y="3665"/>
                    </a:lnTo>
                    <a:lnTo>
                      <a:pt x="7524" y="3789"/>
                    </a:lnTo>
                    <a:lnTo>
                      <a:pt x="7813" y="3927"/>
                    </a:lnTo>
                    <a:lnTo>
                      <a:pt x="8116" y="4092"/>
                    </a:lnTo>
                    <a:lnTo>
                      <a:pt x="8433" y="4285"/>
                    </a:lnTo>
                    <a:lnTo>
                      <a:pt x="8764" y="4520"/>
                    </a:lnTo>
                    <a:lnTo>
                      <a:pt x="9108" y="4781"/>
                    </a:lnTo>
                    <a:lnTo>
                      <a:pt x="9246" y="4699"/>
                    </a:lnTo>
                    <a:lnTo>
                      <a:pt x="9163" y="4561"/>
                    </a:lnTo>
                    <a:lnTo>
                      <a:pt x="9067" y="4423"/>
                    </a:lnTo>
                    <a:lnTo>
                      <a:pt x="8943" y="4244"/>
                    </a:lnTo>
                    <a:lnTo>
                      <a:pt x="8791" y="4051"/>
                    </a:lnTo>
                    <a:lnTo>
                      <a:pt x="8626" y="3858"/>
                    </a:lnTo>
                    <a:lnTo>
                      <a:pt x="8433" y="3693"/>
                    </a:lnTo>
                    <a:lnTo>
                      <a:pt x="8323" y="3610"/>
                    </a:lnTo>
                    <a:lnTo>
                      <a:pt x="8227" y="3541"/>
                    </a:lnTo>
                    <a:lnTo>
                      <a:pt x="8406" y="3652"/>
                    </a:lnTo>
                    <a:lnTo>
                      <a:pt x="8612" y="3789"/>
                    </a:lnTo>
                    <a:lnTo>
                      <a:pt x="8860" y="3982"/>
                    </a:lnTo>
                    <a:lnTo>
                      <a:pt x="9177" y="4258"/>
                    </a:lnTo>
                    <a:lnTo>
                      <a:pt x="9329" y="4423"/>
                    </a:lnTo>
                    <a:lnTo>
                      <a:pt x="9508" y="4602"/>
                    </a:lnTo>
                    <a:lnTo>
                      <a:pt x="9673" y="4795"/>
                    </a:lnTo>
                    <a:lnTo>
                      <a:pt x="9852" y="5016"/>
                    </a:lnTo>
                    <a:lnTo>
                      <a:pt x="10032" y="5264"/>
                    </a:lnTo>
                    <a:lnTo>
                      <a:pt x="10197" y="5525"/>
                    </a:lnTo>
                    <a:lnTo>
                      <a:pt x="10128" y="5567"/>
                    </a:lnTo>
                    <a:lnTo>
                      <a:pt x="10059" y="5608"/>
                    </a:lnTo>
                    <a:lnTo>
                      <a:pt x="9976" y="5677"/>
                    </a:lnTo>
                    <a:lnTo>
                      <a:pt x="9894" y="5760"/>
                    </a:lnTo>
                    <a:lnTo>
                      <a:pt x="9811" y="5856"/>
                    </a:lnTo>
                    <a:lnTo>
                      <a:pt x="9728" y="5980"/>
                    </a:lnTo>
                    <a:lnTo>
                      <a:pt x="9715" y="6049"/>
                    </a:lnTo>
                    <a:lnTo>
                      <a:pt x="9687" y="6132"/>
                    </a:lnTo>
                    <a:lnTo>
                      <a:pt x="9715" y="6187"/>
                    </a:lnTo>
                    <a:lnTo>
                      <a:pt x="9783" y="6380"/>
                    </a:lnTo>
                    <a:lnTo>
                      <a:pt x="9880" y="6683"/>
                    </a:lnTo>
                    <a:lnTo>
                      <a:pt x="9935" y="6862"/>
                    </a:lnTo>
                    <a:lnTo>
                      <a:pt x="9990" y="7082"/>
                    </a:lnTo>
                    <a:lnTo>
                      <a:pt x="10032" y="7303"/>
                    </a:lnTo>
                    <a:lnTo>
                      <a:pt x="10059" y="7565"/>
                    </a:lnTo>
                    <a:lnTo>
                      <a:pt x="10087" y="7840"/>
                    </a:lnTo>
                    <a:lnTo>
                      <a:pt x="10100" y="8130"/>
                    </a:lnTo>
                    <a:lnTo>
                      <a:pt x="10100" y="8446"/>
                    </a:lnTo>
                    <a:lnTo>
                      <a:pt x="10087" y="8763"/>
                    </a:lnTo>
                    <a:lnTo>
                      <a:pt x="10045" y="9108"/>
                    </a:lnTo>
                    <a:lnTo>
                      <a:pt x="9976" y="9452"/>
                    </a:lnTo>
                    <a:lnTo>
                      <a:pt x="9480" y="11409"/>
                    </a:lnTo>
                    <a:lnTo>
                      <a:pt x="9398" y="11450"/>
                    </a:lnTo>
                    <a:lnTo>
                      <a:pt x="9136" y="11519"/>
                    </a:lnTo>
                    <a:lnTo>
                      <a:pt x="8723" y="11629"/>
                    </a:lnTo>
                    <a:lnTo>
                      <a:pt x="8461" y="11684"/>
                    </a:lnTo>
                    <a:lnTo>
                      <a:pt x="8158" y="11726"/>
                    </a:lnTo>
                    <a:lnTo>
                      <a:pt x="7827" y="11781"/>
                    </a:lnTo>
                    <a:lnTo>
                      <a:pt x="7455" y="11822"/>
                    </a:lnTo>
                    <a:lnTo>
                      <a:pt x="7055" y="11863"/>
                    </a:lnTo>
                    <a:lnTo>
                      <a:pt x="6614" y="11891"/>
                    </a:lnTo>
                    <a:lnTo>
                      <a:pt x="5650" y="11891"/>
                    </a:lnTo>
                    <a:lnTo>
                      <a:pt x="5126" y="11863"/>
                    </a:lnTo>
                    <a:lnTo>
                      <a:pt x="4575" y="11822"/>
                    </a:lnTo>
                    <a:lnTo>
                      <a:pt x="3197" y="11836"/>
                    </a:lnTo>
                    <a:lnTo>
                      <a:pt x="3142" y="11836"/>
                    </a:lnTo>
                    <a:lnTo>
                      <a:pt x="2977" y="11822"/>
                    </a:lnTo>
                    <a:lnTo>
                      <a:pt x="2729" y="11781"/>
                    </a:lnTo>
                    <a:lnTo>
                      <a:pt x="2577" y="11739"/>
                    </a:lnTo>
                    <a:lnTo>
                      <a:pt x="2412" y="11684"/>
                    </a:lnTo>
                    <a:lnTo>
                      <a:pt x="2233" y="11615"/>
                    </a:lnTo>
                    <a:lnTo>
                      <a:pt x="2054" y="11519"/>
                    </a:lnTo>
                    <a:lnTo>
                      <a:pt x="1861" y="11409"/>
                    </a:lnTo>
                    <a:lnTo>
                      <a:pt x="1682" y="11285"/>
                    </a:lnTo>
                    <a:lnTo>
                      <a:pt x="1489" y="11133"/>
                    </a:lnTo>
                    <a:lnTo>
                      <a:pt x="1296" y="10940"/>
                    </a:lnTo>
                    <a:lnTo>
                      <a:pt x="1117" y="10734"/>
                    </a:lnTo>
                    <a:lnTo>
                      <a:pt x="938" y="10499"/>
                    </a:lnTo>
                    <a:lnTo>
                      <a:pt x="938" y="10527"/>
                    </a:lnTo>
                    <a:lnTo>
                      <a:pt x="938" y="10623"/>
                    </a:lnTo>
                    <a:lnTo>
                      <a:pt x="924" y="10789"/>
                    </a:lnTo>
                    <a:lnTo>
                      <a:pt x="869" y="11009"/>
                    </a:lnTo>
                    <a:lnTo>
                      <a:pt x="828" y="11161"/>
                    </a:lnTo>
                    <a:lnTo>
                      <a:pt x="759" y="11312"/>
                    </a:lnTo>
                    <a:lnTo>
                      <a:pt x="690" y="11491"/>
                    </a:lnTo>
                    <a:lnTo>
                      <a:pt x="593" y="11671"/>
                    </a:lnTo>
                    <a:lnTo>
                      <a:pt x="483" y="11877"/>
                    </a:lnTo>
                    <a:lnTo>
                      <a:pt x="345" y="12111"/>
                    </a:lnTo>
                    <a:lnTo>
                      <a:pt x="180" y="12346"/>
                    </a:lnTo>
                    <a:lnTo>
                      <a:pt x="1" y="12607"/>
                    </a:lnTo>
                    <a:lnTo>
                      <a:pt x="483" y="13558"/>
                    </a:lnTo>
                    <a:lnTo>
                      <a:pt x="152" y="13889"/>
                    </a:lnTo>
                    <a:lnTo>
                      <a:pt x="249" y="14344"/>
                    </a:lnTo>
                    <a:lnTo>
                      <a:pt x="359" y="14840"/>
                    </a:lnTo>
                    <a:lnTo>
                      <a:pt x="524" y="15418"/>
                    </a:lnTo>
                    <a:lnTo>
                      <a:pt x="717" y="16066"/>
                    </a:lnTo>
                    <a:lnTo>
                      <a:pt x="828" y="16383"/>
                    </a:lnTo>
                    <a:lnTo>
                      <a:pt x="952" y="16700"/>
                    </a:lnTo>
                    <a:lnTo>
                      <a:pt x="1076" y="17003"/>
                    </a:lnTo>
                    <a:lnTo>
                      <a:pt x="1213" y="17292"/>
                    </a:lnTo>
                    <a:lnTo>
                      <a:pt x="1351" y="17554"/>
                    </a:lnTo>
                    <a:lnTo>
                      <a:pt x="1503" y="17774"/>
                    </a:lnTo>
                    <a:lnTo>
                      <a:pt x="1558" y="17774"/>
                    </a:lnTo>
                    <a:lnTo>
                      <a:pt x="1737" y="17788"/>
                    </a:lnTo>
                    <a:lnTo>
                      <a:pt x="1999" y="17829"/>
                    </a:lnTo>
                    <a:lnTo>
                      <a:pt x="2329" y="17912"/>
                    </a:lnTo>
                    <a:lnTo>
                      <a:pt x="2509" y="17967"/>
                    </a:lnTo>
                    <a:lnTo>
                      <a:pt x="2688" y="18036"/>
                    </a:lnTo>
                    <a:lnTo>
                      <a:pt x="2881" y="18119"/>
                    </a:lnTo>
                    <a:lnTo>
                      <a:pt x="3087" y="18215"/>
                    </a:lnTo>
                    <a:lnTo>
                      <a:pt x="3280" y="18339"/>
                    </a:lnTo>
                    <a:lnTo>
                      <a:pt x="3473" y="18477"/>
                    </a:lnTo>
                    <a:lnTo>
                      <a:pt x="3652" y="18629"/>
                    </a:lnTo>
                    <a:lnTo>
                      <a:pt x="3831" y="18808"/>
                    </a:lnTo>
                    <a:lnTo>
                      <a:pt x="4231" y="18766"/>
                    </a:lnTo>
                    <a:lnTo>
                      <a:pt x="4658" y="18739"/>
                    </a:lnTo>
                    <a:lnTo>
                      <a:pt x="5182" y="18697"/>
                    </a:lnTo>
                    <a:lnTo>
                      <a:pt x="5746" y="18684"/>
                    </a:lnTo>
                    <a:lnTo>
                      <a:pt x="6311" y="18684"/>
                    </a:lnTo>
                    <a:lnTo>
                      <a:pt x="6587" y="18697"/>
                    </a:lnTo>
                    <a:lnTo>
                      <a:pt x="6835" y="18725"/>
                    </a:lnTo>
                    <a:lnTo>
                      <a:pt x="7069" y="18753"/>
                    </a:lnTo>
                    <a:lnTo>
                      <a:pt x="7276" y="18794"/>
                    </a:lnTo>
                    <a:lnTo>
                      <a:pt x="7345" y="18725"/>
                    </a:lnTo>
                    <a:lnTo>
                      <a:pt x="7565" y="18518"/>
                    </a:lnTo>
                    <a:lnTo>
                      <a:pt x="7882" y="18229"/>
                    </a:lnTo>
                    <a:lnTo>
                      <a:pt x="8075" y="18064"/>
                    </a:lnTo>
                    <a:lnTo>
                      <a:pt x="8295" y="17885"/>
                    </a:lnTo>
                    <a:lnTo>
                      <a:pt x="8530" y="17719"/>
                    </a:lnTo>
                    <a:lnTo>
                      <a:pt x="8778" y="17554"/>
                    </a:lnTo>
                    <a:lnTo>
                      <a:pt x="9026" y="17402"/>
                    </a:lnTo>
                    <a:lnTo>
                      <a:pt x="9301" y="17265"/>
                    </a:lnTo>
                    <a:lnTo>
                      <a:pt x="9563" y="17154"/>
                    </a:lnTo>
                    <a:lnTo>
                      <a:pt x="9839" y="17072"/>
                    </a:lnTo>
                    <a:lnTo>
                      <a:pt x="9976" y="17044"/>
                    </a:lnTo>
                    <a:lnTo>
                      <a:pt x="10114" y="17017"/>
                    </a:lnTo>
                    <a:lnTo>
                      <a:pt x="10252" y="17003"/>
                    </a:lnTo>
                    <a:lnTo>
                      <a:pt x="10390" y="17003"/>
                    </a:lnTo>
                    <a:lnTo>
                      <a:pt x="10348" y="16879"/>
                    </a:lnTo>
                    <a:lnTo>
                      <a:pt x="10280" y="16562"/>
                    </a:lnTo>
                    <a:lnTo>
                      <a:pt x="10238" y="16355"/>
                    </a:lnTo>
                    <a:lnTo>
                      <a:pt x="10197" y="16093"/>
                    </a:lnTo>
                    <a:lnTo>
                      <a:pt x="10169" y="15818"/>
                    </a:lnTo>
                    <a:lnTo>
                      <a:pt x="10156" y="15528"/>
                    </a:lnTo>
                    <a:lnTo>
                      <a:pt x="10169" y="15212"/>
                    </a:lnTo>
                    <a:lnTo>
                      <a:pt x="10197" y="14895"/>
                    </a:lnTo>
                    <a:lnTo>
                      <a:pt x="10252" y="14578"/>
                    </a:lnTo>
                    <a:lnTo>
                      <a:pt x="10293" y="14412"/>
                    </a:lnTo>
                    <a:lnTo>
                      <a:pt x="10335" y="14261"/>
                    </a:lnTo>
                    <a:lnTo>
                      <a:pt x="10404" y="14096"/>
                    </a:lnTo>
                    <a:lnTo>
                      <a:pt x="10472" y="13944"/>
                    </a:lnTo>
                    <a:lnTo>
                      <a:pt x="10541" y="13792"/>
                    </a:lnTo>
                    <a:lnTo>
                      <a:pt x="10638" y="13655"/>
                    </a:lnTo>
                    <a:lnTo>
                      <a:pt x="10748" y="13517"/>
                    </a:lnTo>
                    <a:lnTo>
                      <a:pt x="10858" y="13379"/>
                    </a:lnTo>
                    <a:lnTo>
                      <a:pt x="10982" y="13255"/>
                    </a:lnTo>
                    <a:lnTo>
                      <a:pt x="11134" y="13131"/>
                    </a:lnTo>
                    <a:lnTo>
                      <a:pt x="11092" y="13007"/>
                    </a:lnTo>
                    <a:lnTo>
                      <a:pt x="11010" y="12690"/>
                    </a:lnTo>
                    <a:lnTo>
                      <a:pt x="10913" y="12222"/>
                    </a:lnTo>
                    <a:lnTo>
                      <a:pt x="10872" y="11946"/>
                    </a:lnTo>
                    <a:lnTo>
                      <a:pt x="10844" y="11643"/>
                    </a:lnTo>
                    <a:lnTo>
                      <a:pt x="10817" y="11340"/>
                    </a:lnTo>
                    <a:lnTo>
                      <a:pt x="10817" y="11009"/>
                    </a:lnTo>
                    <a:lnTo>
                      <a:pt x="10831" y="10692"/>
                    </a:lnTo>
                    <a:lnTo>
                      <a:pt x="10872" y="10362"/>
                    </a:lnTo>
                    <a:lnTo>
                      <a:pt x="10900" y="10210"/>
                    </a:lnTo>
                    <a:lnTo>
                      <a:pt x="10941" y="10058"/>
                    </a:lnTo>
                    <a:lnTo>
                      <a:pt x="10996" y="9907"/>
                    </a:lnTo>
                    <a:lnTo>
                      <a:pt x="11051" y="9755"/>
                    </a:lnTo>
                    <a:lnTo>
                      <a:pt x="11120" y="9618"/>
                    </a:lnTo>
                    <a:lnTo>
                      <a:pt x="11189" y="9480"/>
                    </a:lnTo>
                    <a:lnTo>
                      <a:pt x="11285" y="9356"/>
                    </a:lnTo>
                    <a:lnTo>
                      <a:pt x="11382" y="9232"/>
                    </a:lnTo>
                    <a:lnTo>
                      <a:pt x="11396" y="9108"/>
                    </a:lnTo>
                    <a:lnTo>
                      <a:pt x="11451" y="8750"/>
                    </a:lnTo>
                    <a:lnTo>
                      <a:pt x="11547" y="8198"/>
                    </a:lnTo>
                    <a:lnTo>
                      <a:pt x="11630" y="7881"/>
                    </a:lnTo>
                    <a:lnTo>
                      <a:pt x="11712" y="7523"/>
                    </a:lnTo>
                    <a:lnTo>
                      <a:pt x="11836" y="7137"/>
                    </a:lnTo>
                    <a:lnTo>
                      <a:pt x="11960" y="6738"/>
                    </a:lnTo>
                    <a:lnTo>
                      <a:pt x="12126" y="6338"/>
                    </a:lnTo>
                    <a:lnTo>
                      <a:pt x="12305" y="5911"/>
                    </a:lnTo>
                    <a:lnTo>
                      <a:pt x="12512" y="5498"/>
                    </a:lnTo>
                    <a:lnTo>
                      <a:pt x="12746" y="5084"/>
                    </a:lnTo>
                    <a:lnTo>
                      <a:pt x="12884" y="4878"/>
                    </a:lnTo>
                    <a:lnTo>
                      <a:pt x="13008" y="4671"/>
                    </a:lnTo>
                    <a:lnTo>
                      <a:pt x="13159" y="4478"/>
                    </a:lnTo>
                    <a:lnTo>
                      <a:pt x="13311" y="4285"/>
                    </a:lnTo>
                    <a:lnTo>
                      <a:pt x="10982" y="524"/>
                    </a:lnTo>
                    <a:lnTo>
                      <a:pt x="10858" y="483"/>
                    </a:lnTo>
                    <a:lnTo>
                      <a:pt x="10486" y="372"/>
                    </a:lnTo>
                    <a:lnTo>
                      <a:pt x="10224" y="303"/>
                    </a:lnTo>
                    <a:lnTo>
                      <a:pt x="9908" y="235"/>
                    </a:lnTo>
                    <a:lnTo>
                      <a:pt x="9549" y="166"/>
                    </a:lnTo>
                    <a:lnTo>
                      <a:pt x="9136" y="111"/>
                    </a:lnTo>
                    <a:lnTo>
                      <a:pt x="8695" y="55"/>
                    </a:lnTo>
                    <a:lnTo>
                      <a:pt x="8199" y="14"/>
                    </a:lnTo>
                    <a:lnTo>
                      <a:pt x="76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154;p24">
                <a:extLst>
                  <a:ext uri="{FF2B5EF4-FFF2-40B4-BE49-F238E27FC236}">
                    <a16:creationId xmlns:a16="http://schemas.microsoft.com/office/drawing/2014/main" id="{B9538275-EA77-4C09-103A-D9F524570FF1}"/>
                  </a:ext>
                </a:extLst>
              </p:cNvPr>
              <p:cNvSpPr/>
              <p:nvPr/>
            </p:nvSpPr>
            <p:spPr>
              <a:xfrm flipH="1">
                <a:off x="3459728" y="2575132"/>
                <a:ext cx="51652" cy="2360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159" extrusionOk="0">
                    <a:moveTo>
                      <a:pt x="2288" y="1"/>
                    </a:moveTo>
                    <a:lnTo>
                      <a:pt x="2150" y="111"/>
                    </a:lnTo>
                    <a:lnTo>
                      <a:pt x="2012" y="208"/>
                    </a:lnTo>
                    <a:lnTo>
                      <a:pt x="1833" y="304"/>
                    </a:lnTo>
                    <a:lnTo>
                      <a:pt x="1654" y="387"/>
                    </a:lnTo>
                    <a:lnTo>
                      <a:pt x="1475" y="469"/>
                    </a:lnTo>
                    <a:lnTo>
                      <a:pt x="1282" y="538"/>
                    </a:lnTo>
                    <a:lnTo>
                      <a:pt x="910" y="662"/>
                    </a:lnTo>
                    <a:lnTo>
                      <a:pt x="551" y="745"/>
                    </a:lnTo>
                    <a:lnTo>
                      <a:pt x="262" y="800"/>
                    </a:lnTo>
                    <a:lnTo>
                      <a:pt x="0" y="855"/>
                    </a:lnTo>
                    <a:lnTo>
                      <a:pt x="235" y="965"/>
                    </a:lnTo>
                    <a:lnTo>
                      <a:pt x="469" y="1048"/>
                    </a:lnTo>
                    <a:lnTo>
                      <a:pt x="703" y="1103"/>
                    </a:lnTo>
                    <a:lnTo>
                      <a:pt x="923" y="1145"/>
                    </a:lnTo>
                    <a:lnTo>
                      <a:pt x="1144" y="1158"/>
                    </a:lnTo>
                    <a:lnTo>
                      <a:pt x="1351" y="1158"/>
                    </a:lnTo>
                    <a:lnTo>
                      <a:pt x="1557" y="1145"/>
                    </a:lnTo>
                    <a:lnTo>
                      <a:pt x="1736" y="1117"/>
                    </a:lnTo>
                    <a:lnTo>
                      <a:pt x="1916" y="1076"/>
                    </a:lnTo>
                    <a:lnTo>
                      <a:pt x="2067" y="1034"/>
                    </a:lnTo>
                    <a:lnTo>
                      <a:pt x="2315" y="952"/>
                    </a:lnTo>
                    <a:lnTo>
                      <a:pt x="2480" y="883"/>
                    </a:lnTo>
                    <a:lnTo>
                      <a:pt x="2536" y="855"/>
                    </a:lnTo>
                    <a:lnTo>
                      <a:pt x="22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155;p24">
                <a:extLst>
                  <a:ext uri="{FF2B5EF4-FFF2-40B4-BE49-F238E27FC236}">
                    <a16:creationId xmlns:a16="http://schemas.microsoft.com/office/drawing/2014/main" id="{9CC41C17-BC22-B40C-0B9C-711DFF8AB2DF}"/>
                  </a:ext>
                </a:extLst>
              </p:cNvPr>
              <p:cNvSpPr/>
              <p:nvPr/>
            </p:nvSpPr>
            <p:spPr>
              <a:xfrm flipH="1">
                <a:off x="3483863" y="2475514"/>
                <a:ext cx="48291" cy="8786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4314" extrusionOk="0">
                    <a:moveTo>
                      <a:pt x="1255" y="1"/>
                    </a:moveTo>
                    <a:lnTo>
                      <a:pt x="1158" y="331"/>
                    </a:lnTo>
                    <a:lnTo>
                      <a:pt x="1034" y="703"/>
                    </a:lnTo>
                    <a:lnTo>
                      <a:pt x="883" y="1144"/>
                    </a:lnTo>
                    <a:lnTo>
                      <a:pt x="690" y="1654"/>
                    </a:lnTo>
                    <a:lnTo>
                      <a:pt x="483" y="2164"/>
                    </a:lnTo>
                    <a:lnTo>
                      <a:pt x="249" y="2660"/>
                    </a:lnTo>
                    <a:lnTo>
                      <a:pt x="125" y="2894"/>
                    </a:lnTo>
                    <a:lnTo>
                      <a:pt x="1" y="3101"/>
                    </a:lnTo>
                    <a:lnTo>
                      <a:pt x="1475" y="4313"/>
                    </a:lnTo>
                    <a:lnTo>
                      <a:pt x="1558" y="4217"/>
                    </a:lnTo>
                    <a:lnTo>
                      <a:pt x="1792" y="4024"/>
                    </a:lnTo>
                    <a:lnTo>
                      <a:pt x="1930" y="3914"/>
                    </a:lnTo>
                    <a:lnTo>
                      <a:pt x="2067" y="3831"/>
                    </a:lnTo>
                    <a:lnTo>
                      <a:pt x="2205" y="3762"/>
                    </a:lnTo>
                    <a:lnTo>
                      <a:pt x="2274" y="3748"/>
                    </a:lnTo>
                    <a:lnTo>
                      <a:pt x="2343" y="3748"/>
                    </a:lnTo>
                    <a:lnTo>
                      <a:pt x="2357" y="3666"/>
                    </a:lnTo>
                    <a:lnTo>
                      <a:pt x="2371" y="3569"/>
                    </a:lnTo>
                    <a:lnTo>
                      <a:pt x="2371" y="3473"/>
                    </a:lnTo>
                    <a:lnTo>
                      <a:pt x="2329" y="3363"/>
                    </a:lnTo>
                    <a:lnTo>
                      <a:pt x="2302" y="3321"/>
                    </a:lnTo>
                    <a:lnTo>
                      <a:pt x="2274" y="3280"/>
                    </a:lnTo>
                    <a:lnTo>
                      <a:pt x="2219" y="3239"/>
                    </a:lnTo>
                    <a:lnTo>
                      <a:pt x="2164" y="3211"/>
                    </a:lnTo>
                    <a:lnTo>
                      <a:pt x="2081" y="3183"/>
                    </a:lnTo>
                    <a:lnTo>
                      <a:pt x="1999" y="3170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156;p24">
                <a:extLst>
                  <a:ext uri="{FF2B5EF4-FFF2-40B4-BE49-F238E27FC236}">
                    <a16:creationId xmlns:a16="http://schemas.microsoft.com/office/drawing/2014/main" id="{C431FA6D-2DDC-AA57-BB5D-5C1F2A6E7FBC}"/>
                  </a:ext>
                </a:extLst>
              </p:cNvPr>
              <p:cNvSpPr/>
              <p:nvPr/>
            </p:nvSpPr>
            <p:spPr>
              <a:xfrm flipH="1">
                <a:off x="3330923" y="2485067"/>
                <a:ext cx="37048" cy="69881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3431" extrusionOk="0">
                    <a:moveTo>
                      <a:pt x="482" y="0"/>
                    </a:moveTo>
                    <a:lnTo>
                      <a:pt x="0" y="3417"/>
                    </a:lnTo>
                    <a:lnTo>
                      <a:pt x="55" y="3417"/>
                    </a:lnTo>
                    <a:lnTo>
                      <a:pt x="207" y="3431"/>
                    </a:lnTo>
                    <a:lnTo>
                      <a:pt x="358" y="3431"/>
                    </a:lnTo>
                    <a:lnTo>
                      <a:pt x="510" y="3403"/>
                    </a:lnTo>
                    <a:lnTo>
                      <a:pt x="661" y="3376"/>
                    </a:lnTo>
                    <a:lnTo>
                      <a:pt x="799" y="3321"/>
                    </a:lnTo>
                    <a:lnTo>
                      <a:pt x="937" y="3252"/>
                    </a:lnTo>
                    <a:lnTo>
                      <a:pt x="1061" y="3169"/>
                    </a:lnTo>
                    <a:lnTo>
                      <a:pt x="1185" y="3073"/>
                    </a:lnTo>
                    <a:lnTo>
                      <a:pt x="1309" y="2962"/>
                    </a:lnTo>
                    <a:lnTo>
                      <a:pt x="1405" y="2838"/>
                    </a:lnTo>
                    <a:lnTo>
                      <a:pt x="1502" y="2714"/>
                    </a:lnTo>
                    <a:lnTo>
                      <a:pt x="1585" y="2577"/>
                    </a:lnTo>
                    <a:lnTo>
                      <a:pt x="1653" y="2425"/>
                    </a:lnTo>
                    <a:lnTo>
                      <a:pt x="1722" y="2260"/>
                    </a:lnTo>
                    <a:lnTo>
                      <a:pt x="1764" y="2094"/>
                    </a:lnTo>
                    <a:lnTo>
                      <a:pt x="1791" y="1929"/>
                    </a:lnTo>
                    <a:lnTo>
                      <a:pt x="1819" y="1750"/>
                    </a:lnTo>
                    <a:lnTo>
                      <a:pt x="1819" y="1585"/>
                    </a:lnTo>
                    <a:lnTo>
                      <a:pt x="1805" y="1405"/>
                    </a:lnTo>
                    <a:lnTo>
                      <a:pt x="1777" y="1240"/>
                    </a:lnTo>
                    <a:lnTo>
                      <a:pt x="1736" y="1089"/>
                    </a:lnTo>
                    <a:lnTo>
                      <a:pt x="1681" y="937"/>
                    </a:lnTo>
                    <a:lnTo>
                      <a:pt x="1612" y="799"/>
                    </a:lnTo>
                    <a:lnTo>
                      <a:pt x="1529" y="661"/>
                    </a:lnTo>
                    <a:lnTo>
                      <a:pt x="1433" y="537"/>
                    </a:lnTo>
                    <a:lnTo>
                      <a:pt x="1337" y="413"/>
                    </a:lnTo>
                    <a:lnTo>
                      <a:pt x="1226" y="317"/>
                    </a:lnTo>
                    <a:lnTo>
                      <a:pt x="1102" y="221"/>
                    </a:lnTo>
                    <a:lnTo>
                      <a:pt x="965" y="152"/>
                    </a:lnTo>
                    <a:lnTo>
                      <a:pt x="827" y="83"/>
                    </a:lnTo>
                    <a:lnTo>
                      <a:pt x="689" y="41"/>
                    </a:lnTo>
                    <a:lnTo>
                      <a:pt x="537" y="14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157;p24">
                <a:extLst>
                  <a:ext uri="{FF2B5EF4-FFF2-40B4-BE49-F238E27FC236}">
                    <a16:creationId xmlns:a16="http://schemas.microsoft.com/office/drawing/2014/main" id="{9752E7ED-9A71-E396-CD19-07A758474390}"/>
                  </a:ext>
                </a:extLst>
              </p:cNvPr>
              <p:cNvSpPr/>
              <p:nvPr/>
            </p:nvSpPr>
            <p:spPr>
              <a:xfrm flipH="1">
                <a:off x="3330923" y="2485067"/>
                <a:ext cx="37048" cy="69881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3431" fill="none" extrusionOk="0">
                    <a:moveTo>
                      <a:pt x="482" y="0"/>
                    </a:moveTo>
                    <a:lnTo>
                      <a:pt x="482" y="0"/>
                    </a:lnTo>
                    <a:lnTo>
                      <a:pt x="537" y="14"/>
                    </a:lnTo>
                    <a:lnTo>
                      <a:pt x="537" y="14"/>
                    </a:lnTo>
                    <a:lnTo>
                      <a:pt x="689" y="41"/>
                    </a:lnTo>
                    <a:lnTo>
                      <a:pt x="827" y="83"/>
                    </a:lnTo>
                    <a:lnTo>
                      <a:pt x="965" y="152"/>
                    </a:lnTo>
                    <a:lnTo>
                      <a:pt x="1102" y="221"/>
                    </a:lnTo>
                    <a:lnTo>
                      <a:pt x="1226" y="317"/>
                    </a:lnTo>
                    <a:lnTo>
                      <a:pt x="1337" y="413"/>
                    </a:lnTo>
                    <a:lnTo>
                      <a:pt x="1433" y="537"/>
                    </a:lnTo>
                    <a:lnTo>
                      <a:pt x="1529" y="661"/>
                    </a:lnTo>
                    <a:lnTo>
                      <a:pt x="1612" y="799"/>
                    </a:lnTo>
                    <a:lnTo>
                      <a:pt x="1681" y="937"/>
                    </a:lnTo>
                    <a:lnTo>
                      <a:pt x="1736" y="1089"/>
                    </a:lnTo>
                    <a:lnTo>
                      <a:pt x="1777" y="1240"/>
                    </a:lnTo>
                    <a:lnTo>
                      <a:pt x="1805" y="1405"/>
                    </a:lnTo>
                    <a:lnTo>
                      <a:pt x="1819" y="1585"/>
                    </a:lnTo>
                    <a:lnTo>
                      <a:pt x="1819" y="1750"/>
                    </a:lnTo>
                    <a:lnTo>
                      <a:pt x="1791" y="1929"/>
                    </a:lnTo>
                    <a:lnTo>
                      <a:pt x="1791" y="1929"/>
                    </a:lnTo>
                    <a:lnTo>
                      <a:pt x="1764" y="2094"/>
                    </a:lnTo>
                    <a:lnTo>
                      <a:pt x="1722" y="2260"/>
                    </a:lnTo>
                    <a:lnTo>
                      <a:pt x="1653" y="2425"/>
                    </a:lnTo>
                    <a:lnTo>
                      <a:pt x="1585" y="2577"/>
                    </a:lnTo>
                    <a:lnTo>
                      <a:pt x="1502" y="2714"/>
                    </a:lnTo>
                    <a:lnTo>
                      <a:pt x="1405" y="2838"/>
                    </a:lnTo>
                    <a:lnTo>
                      <a:pt x="1309" y="2962"/>
                    </a:lnTo>
                    <a:lnTo>
                      <a:pt x="1185" y="3073"/>
                    </a:lnTo>
                    <a:lnTo>
                      <a:pt x="1061" y="3169"/>
                    </a:lnTo>
                    <a:lnTo>
                      <a:pt x="937" y="3252"/>
                    </a:lnTo>
                    <a:lnTo>
                      <a:pt x="799" y="3321"/>
                    </a:lnTo>
                    <a:lnTo>
                      <a:pt x="661" y="3376"/>
                    </a:lnTo>
                    <a:lnTo>
                      <a:pt x="510" y="3403"/>
                    </a:lnTo>
                    <a:lnTo>
                      <a:pt x="358" y="3431"/>
                    </a:lnTo>
                    <a:lnTo>
                      <a:pt x="207" y="3431"/>
                    </a:lnTo>
                    <a:lnTo>
                      <a:pt x="55" y="3417"/>
                    </a:lnTo>
                    <a:lnTo>
                      <a:pt x="55" y="3417"/>
                    </a:lnTo>
                    <a:lnTo>
                      <a:pt x="0" y="3417"/>
                    </a:lnTo>
                    <a:lnTo>
                      <a:pt x="4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158;p24">
                <a:extLst>
                  <a:ext uri="{FF2B5EF4-FFF2-40B4-BE49-F238E27FC236}">
                    <a16:creationId xmlns:a16="http://schemas.microsoft.com/office/drawing/2014/main" id="{1AEAEDE0-E7B1-8DB8-42C1-9774CDA05F2E}"/>
                  </a:ext>
                </a:extLst>
              </p:cNvPr>
              <p:cNvSpPr/>
              <p:nvPr/>
            </p:nvSpPr>
            <p:spPr>
              <a:xfrm flipH="1">
                <a:off x="3958691" y="2968306"/>
                <a:ext cx="35093" cy="9838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483" extrusionOk="0">
                    <a:moveTo>
                      <a:pt x="427" y="0"/>
                    </a:moveTo>
                    <a:lnTo>
                      <a:pt x="0" y="483"/>
                    </a:lnTo>
                    <a:lnTo>
                      <a:pt x="1723" y="483"/>
                    </a:lnTo>
                    <a:lnTo>
                      <a:pt x="1034" y="235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rgbClr val="FF7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159;p24">
                <a:extLst>
                  <a:ext uri="{FF2B5EF4-FFF2-40B4-BE49-F238E27FC236}">
                    <a16:creationId xmlns:a16="http://schemas.microsoft.com/office/drawing/2014/main" id="{171DCFF7-3289-A916-3AA2-C064C60FCAB4}"/>
                  </a:ext>
                </a:extLst>
              </p:cNvPr>
              <p:cNvSpPr/>
              <p:nvPr/>
            </p:nvSpPr>
            <p:spPr>
              <a:xfrm flipH="1">
                <a:off x="3958691" y="2968306"/>
                <a:ext cx="35093" cy="9838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483" fill="none" extrusionOk="0">
                    <a:moveTo>
                      <a:pt x="427" y="0"/>
                    </a:moveTo>
                    <a:lnTo>
                      <a:pt x="0" y="483"/>
                    </a:lnTo>
                    <a:lnTo>
                      <a:pt x="1723" y="483"/>
                    </a:lnTo>
                    <a:lnTo>
                      <a:pt x="1723" y="483"/>
                    </a:lnTo>
                    <a:lnTo>
                      <a:pt x="1034" y="235"/>
                    </a:lnTo>
                    <a:lnTo>
                      <a:pt x="42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160;p24">
                <a:extLst>
                  <a:ext uri="{FF2B5EF4-FFF2-40B4-BE49-F238E27FC236}">
                    <a16:creationId xmlns:a16="http://schemas.microsoft.com/office/drawing/2014/main" id="{C1A5064D-F93C-70BF-4D19-16E48C9E2A0F}"/>
                  </a:ext>
                </a:extLst>
              </p:cNvPr>
              <p:cNvSpPr/>
              <p:nvPr/>
            </p:nvSpPr>
            <p:spPr>
              <a:xfrm flipH="1">
                <a:off x="3951114" y="2879626"/>
                <a:ext cx="91511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5609" extrusionOk="0">
                    <a:moveTo>
                      <a:pt x="2026" y="0"/>
                    </a:moveTo>
                    <a:lnTo>
                      <a:pt x="1930" y="42"/>
                    </a:lnTo>
                    <a:lnTo>
                      <a:pt x="1668" y="166"/>
                    </a:lnTo>
                    <a:lnTo>
                      <a:pt x="1503" y="262"/>
                    </a:lnTo>
                    <a:lnTo>
                      <a:pt x="1310" y="372"/>
                    </a:lnTo>
                    <a:lnTo>
                      <a:pt x="1103" y="524"/>
                    </a:lnTo>
                    <a:lnTo>
                      <a:pt x="910" y="689"/>
                    </a:lnTo>
                    <a:lnTo>
                      <a:pt x="704" y="896"/>
                    </a:lnTo>
                    <a:lnTo>
                      <a:pt x="511" y="1116"/>
                    </a:lnTo>
                    <a:lnTo>
                      <a:pt x="428" y="1254"/>
                    </a:lnTo>
                    <a:lnTo>
                      <a:pt x="345" y="1378"/>
                    </a:lnTo>
                    <a:lnTo>
                      <a:pt x="276" y="1530"/>
                    </a:lnTo>
                    <a:lnTo>
                      <a:pt x="208" y="1681"/>
                    </a:lnTo>
                    <a:lnTo>
                      <a:pt x="139" y="1833"/>
                    </a:lnTo>
                    <a:lnTo>
                      <a:pt x="97" y="1998"/>
                    </a:lnTo>
                    <a:lnTo>
                      <a:pt x="56" y="2177"/>
                    </a:lnTo>
                    <a:lnTo>
                      <a:pt x="15" y="2370"/>
                    </a:lnTo>
                    <a:lnTo>
                      <a:pt x="1" y="2563"/>
                    </a:lnTo>
                    <a:lnTo>
                      <a:pt x="1" y="2770"/>
                    </a:lnTo>
                    <a:lnTo>
                      <a:pt x="1" y="2976"/>
                    </a:lnTo>
                    <a:lnTo>
                      <a:pt x="28" y="3197"/>
                    </a:lnTo>
                    <a:lnTo>
                      <a:pt x="2247" y="5608"/>
                    </a:lnTo>
                    <a:lnTo>
                      <a:pt x="3900" y="5153"/>
                    </a:lnTo>
                    <a:lnTo>
                      <a:pt x="4493" y="2728"/>
                    </a:lnTo>
                    <a:lnTo>
                      <a:pt x="3928" y="359"/>
                    </a:lnTo>
                    <a:lnTo>
                      <a:pt x="3831" y="400"/>
                    </a:lnTo>
                    <a:lnTo>
                      <a:pt x="3735" y="441"/>
                    </a:lnTo>
                    <a:lnTo>
                      <a:pt x="3638" y="510"/>
                    </a:lnTo>
                    <a:lnTo>
                      <a:pt x="3597" y="552"/>
                    </a:lnTo>
                    <a:lnTo>
                      <a:pt x="3556" y="593"/>
                    </a:lnTo>
                    <a:lnTo>
                      <a:pt x="3514" y="648"/>
                    </a:lnTo>
                    <a:lnTo>
                      <a:pt x="3501" y="717"/>
                    </a:lnTo>
                    <a:lnTo>
                      <a:pt x="3487" y="786"/>
                    </a:lnTo>
                    <a:lnTo>
                      <a:pt x="3487" y="868"/>
                    </a:lnTo>
                    <a:lnTo>
                      <a:pt x="3501" y="951"/>
                    </a:lnTo>
                    <a:lnTo>
                      <a:pt x="3542" y="1048"/>
                    </a:lnTo>
                    <a:lnTo>
                      <a:pt x="3638" y="2577"/>
                    </a:lnTo>
                    <a:lnTo>
                      <a:pt x="3501" y="2522"/>
                    </a:lnTo>
                    <a:lnTo>
                      <a:pt x="3363" y="2439"/>
                    </a:lnTo>
                    <a:lnTo>
                      <a:pt x="3239" y="2356"/>
                    </a:lnTo>
                    <a:lnTo>
                      <a:pt x="3129" y="2246"/>
                    </a:lnTo>
                    <a:lnTo>
                      <a:pt x="3032" y="2122"/>
                    </a:lnTo>
                    <a:lnTo>
                      <a:pt x="2949" y="1971"/>
                    </a:lnTo>
                    <a:lnTo>
                      <a:pt x="2894" y="1792"/>
                    </a:lnTo>
                    <a:lnTo>
                      <a:pt x="2881" y="1599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rgbClr val="F7C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161;p24">
                <a:extLst>
                  <a:ext uri="{FF2B5EF4-FFF2-40B4-BE49-F238E27FC236}">
                    <a16:creationId xmlns:a16="http://schemas.microsoft.com/office/drawing/2014/main" id="{DA599924-692B-394F-08F5-121E1E820167}"/>
                  </a:ext>
                </a:extLst>
              </p:cNvPr>
              <p:cNvSpPr/>
              <p:nvPr/>
            </p:nvSpPr>
            <p:spPr>
              <a:xfrm flipH="1">
                <a:off x="3322776" y="2469913"/>
                <a:ext cx="65970" cy="9261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547" extrusionOk="0">
                    <a:moveTo>
                      <a:pt x="1626" y="0"/>
                    </a:moveTo>
                    <a:lnTo>
                      <a:pt x="1461" y="14"/>
                    </a:lnTo>
                    <a:lnTo>
                      <a:pt x="1296" y="41"/>
                    </a:lnTo>
                    <a:lnTo>
                      <a:pt x="1144" y="96"/>
                    </a:lnTo>
                    <a:lnTo>
                      <a:pt x="993" y="179"/>
                    </a:lnTo>
                    <a:lnTo>
                      <a:pt x="855" y="276"/>
                    </a:lnTo>
                    <a:lnTo>
                      <a:pt x="717" y="386"/>
                    </a:lnTo>
                    <a:lnTo>
                      <a:pt x="593" y="524"/>
                    </a:lnTo>
                    <a:lnTo>
                      <a:pt x="483" y="661"/>
                    </a:lnTo>
                    <a:lnTo>
                      <a:pt x="372" y="827"/>
                    </a:lnTo>
                    <a:lnTo>
                      <a:pt x="276" y="1006"/>
                    </a:lnTo>
                    <a:lnTo>
                      <a:pt x="207" y="1185"/>
                    </a:lnTo>
                    <a:lnTo>
                      <a:pt x="138" y="1392"/>
                    </a:lnTo>
                    <a:lnTo>
                      <a:pt x="83" y="1598"/>
                    </a:lnTo>
                    <a:lnTo>
                      <a:pt x="42" y="1819"/>
                    </a:lnTo>
                    <a:lnTo>
                      <a:pt x="14" y="2039"/>
                    </a:lnTo>
                    <a:lnTo>
                      <a:pt x="0" y="2273"/>
                    </a:lnTo>
                    <a:lnTo>
                      <a:pt x="14" y="2508"/>
                    </a:lnTo>
                    <a:lnTo>
                      <a:pt x="42" y="2728"/>
                    </a:lnTo>
                    <a:lnTo>
                      <a:pt x="83" y="2949"/>
                    </a:lnTo>
                    <a:lnTo>
                      <a:pt x="138" y="3155"/>
                    </a:lnTo>
                    <a:lnTo>
                      <a:pt x="207" y="3348"/>
                    </a:lnTo>
                    <a:lnTo>
                      <a:pt x="276" y="3541"/>
                    </a:lnTo>
                    <a:lnTo>
                      <a:pt x="372" y="3720"/>
                    </a:lnTo>
                    <a:lnTo>
                      <a:pt x="483" y="3872"/>
                    </a:lnTo>
                    <a:lnTo>
                      <a:pt x="593" y="4023"/>
                    </a:lnTo>
                    <a:lnTo>
                      <a:pt x="717" y="4147"/>
                    </a:lnTo>
                    <a:lnTo>
                      <a:pt x="855" y="4271"/>
                    </a:lnTo>
                    <a:lnTo>
                      <a:pt x="993" y="4368"/>
                    </a:lnTo>
                    <a:lnTo>
                      <a:pt x="1144" y="4437"/>
                    </a:lnTo>
                    <a:lnTo>
                      <a:pt x="1296" y="4492"/>
                    </a:lnTo>
                    <a:lnTo>
                      <a:pt x="1461" y="4533"/>
                    </a:lnTo>
                    <a:lnTo>
                      <a:pt x="1626" y="4547"/>
                    </a:lnTo>
                    <a:lnTo>
                      <a:pt x="1792" y="4533"/>
                    </a:lnTo>
                    <a:lnTo>
                      <a:pt x="1943" y="4492"/>
                    </a:lnTo>
                    <a:lnTo>
                      <a:pt x="2109" y="4437"/>
                    </a:lnTo>
                    <a:lnTo>
                      <a:pt x="2246" y="4368"/>
                    </a:lnTo>
                    <a:lnTo>
                      <a:pt x="2398" y="4271"/>
                    </a:lnTo>
                    <a:lnTo>
                      <a:pt x="2522" y="4147"/>
                    </a:lnTo>
                    <a:lnTo>
                      <a:pt x="2646" y="4023"/>
                    </a:lnTo>
                    <a:lnTo>
                      <a:pt x="2770" y="3872"/>
                    </a:lnTo>
                    <a:lnTo>
                      <a:pt x="2866" y="3720"/>
                    </a:lnTo>
                    <a:lnTo>
                      <a:pt x="2963" y="3541"/>
                    </a:lnTo>
                    <a:lnTo>
                      <a:pt x="3046" y="3348"/>
                    </a:lnTo>
                    <a:lnTo>
                      <a:pt x="3114" y="3155"/>
                    </a:lnTo>
                    <a:lnTo>
                      <a:pt x="3170" y="2949"/>
                    </a:lnTo>
                    <a:lnTo>
                      <a:pt x="3211" y="2728"/>
                    </a:lnTo>
                    <a:lnTo>
                      <a:pt x="3225" y="2508"/>
                    </a:lnTo>
                    <a:lnTo>
                      <a:pt x="3238" y="2273"/>
                    </a:lnTo>
                    <a:lnTo>
                      <a:pt x="3225" y="2039"/>
                    </a:lnTo>
                    <a:lnTo>
                      <a:pt x="3211" y="1819"/>
                    </a:lnTo>
                    <a:lnTo>
                      <a:pt x="3170" y="1598"/>
                    </a:lnTo>
                    <a:lnTo>
                      <a:pt x="3114" y="1392"/>
                    </a:lnTo>
                    <a:lnTo>
                      <a:pt x="3046" y="1185"/>
                    </a:lnTo>
                    <a:lnTo>
                      <a:pt x="2963" y="1006"/>
                    </a:lnTo>
                    <a:lnTo>
                      <a:pt x="2866" y="827"/>
                    </a:lnTo>
                    <a:lnTo>
                      <a:pt x="2770" y="661"/>
                    </a:lnTo>
                    <a:lnTo>
                      <a:pt x="2646" y="524"/>
                    </a:lnTo>
                    <a:lnTo>
                      <a:pt x="2522" y="386"/>
                    </a:lnTo>
                    <a:lnTo>
                      <a:pt x="2398" y="276"/>
                    </a:lnTo>
                    <a:lnTo>
                      <a:pt x="2246" y="179"/>
                    </a:lnTo>
                    <a:lnTo>
                      <a:pt x="2109" y="96"/>
                    </a:lnTo>
                    <a:lnTo>
                      <a:pt x="1943" y="41"/>
                    </a:lnTo>
                    <a:lnTo>
                      <a:pt x="1792" y="1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162;p24">
                <a:extLst>
                  <a:ext uri="{FF2B5EF4-FFF2-40B4-BE49-F238E27FC236}">
                    <a16:creationId xmlns:a16="http://schemas.microsoft.com/office/drawing/2014/main" id="{B192FD48-8F10-1A33-E12D-E8E067309197}"/>
                  </a:ext>
                </a:extLst>
              </p:cNvPr>
              <p:cNvSpPr/>
              <p:nvPr/>
            </p:nvSpPr>
            <p:spPr>
              <a:xfrm flipH="1">
                <a:off x="3312674" y="2469913"/>
                <a:ext cx="65970" cy="9261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547" extrusionOk="0">
                    <a:moveTo>
                      <a:pt x="1613" y="0"/>
                    </a:moveTo>
                    <a:lnTo>
                      <a:pt x="1447" y="14"/>
                    </a:lnTo>
                    <a:lnTo>
                      <a:pt x="1296" y="41"/>
                    </a:lnTo>
                    <a:lnTo>
                      <a:pt x="1130" y="96"/>
                    </a:lnTo>
                    <a:lnTo>
                      <a:pt x="993" y="179"/>
                    </a:lnTo>
                    <a:lnTo>
                      <a:pt x="841" y="276"/>
                    </a:lnTo>
                    <a:lnTo>
                      <a:pt x="717" y="386"/>
                    </a:lnTo>
                    <a:lnTo>
                      <a:pt x="593" y="524"/>
                    </a:lnTo>
                    <a:lnTo>
                      <a:pt x="469" y="661"/>
                    </a:lnTo>
                    <a:lnTo>
                      <a:pt x="373" y="827"/>
                    </a:lnTo>
                    <a:lnTo>
                      <a:pt x="276" y="1006"/>
                    </a:lnTo>
                    <a:lnTo>
                      <a:pt x="193" y="1185"/>
                    </a:lnTo>
                    <a:lnTo>
                      <a:pt x="125" y="1392"/>
                    </a:lnTo>
                    <a:lnTo>
                      <a:pt x="69" y="1598"/>
                    </a:lnTo>
                    <a:lnTo>
                      <a:pt x="28" y="1819"/>
                    </a:lnTo>
                    <a:lnTo>
                      <a:pt x="0" y="2039"/>
                    </a:lnTo>
                    <a:lnTo>
                      <a:pt x="0" y="2273"/>
                    </a:lnTo>
                    <a:lnTo>
                      <a:pt x="0" y="2508"/>
                    </a:lnTo>
                    <a:lnTo>
                      <a:pt x="28" y="2728"/>
                    </a:lnTo>
                    <a:lnTo>
                      <a:pt x="69" y="2949"/>
                    </a:lnTo>
                    <a:lnTo>
                      <a:pt x="125" y="3155"/>
                    </a:lnTo>
                    <a:lnTo>
                      <a:pt x="193" y="3348"/>
                    </a:lnTo>
                    <a:lnTo>
                      <a:pt x="276" y="3541"/>
                    </a:lnTo>
                    <a:lnTo>
                      <a:pt x="373" y="3720"/>
                    </a:lnTo>
                    <a:lnTo>
                      <a:pt x="469" y="3872"/>
                    </a:lnTo>
                    <a:lnTo>
                      <a:pt x="593" y="4023"/>
                    </a:lnTo>
                    <a:lnTo>
                      <a:pt x="717" y="4147"/>
                    </a:lnTo>
                    <a:lnTo>
                      <a:pt x="841" y="4271"/>
                    </a:lnTo>
                    <a:lnTo>
                      <a:pt x="993" y="4368"/>
                    </a:lnTo>
                    <a:lnTo>
                      <a:pt x="1130" y="4437"/>
                    </a:lnTo>
                    <a:lnTo>
                      <a:pt x="1296" y="4492"/>
                    </a:lnTo>
                    <a:lnTo>
                      <a:pt x="1447" y="4533"/>
                    </a:lnTo>
                    <a:lnTo>
                      <a:pt x="1613" y="4547"/>
                    </a:lnTo>
                    <a:lnTo>
                      <a:pt x="1778" y="4533"/>
                    </a:lnTo>
                    <a:lnTo>
                      <a:pt x="1943" y="4492"/>
                    </a:lnTo>
                    <a:lnTo>
                      <a:pt x="2095" y="4437"/>
                    </a:lnTo>
                    <a:lnTo>
                      <a:pt x="2246" y="4368"/>
                    </a:lnTo>
                    <a:lnTo>
                      <a:pt x="2384" y="4271"/>
                    </a:lnTo>
                    <a:lnTo>
                      <a:pt x="2522" y="4147"/>
                    </a:lnTo>
                    <a:lnTo>
                      <a:pt x="2646" y="4023"/>
                    </a:lnTo>
                    <a:lnTo>
                      <a:pt x="2756" y="3872"/>
                    </a:lnTo>
                    <a:lnTo>
                      <a:pt x="2866" y="3720"/>
                    </a:lnTo>
                    <a:lnTo>
                      <a:pt x="2963" y="3541"/>
                    </a:lnTo>
                    <a:lnTo>
                      <a:pt x="3032" y="3348"/>
                    </a:lnTo>
                    <a:lnTo>
                      <a:pt x="3101" y="3155"/>
                    </a:lnTo>
                    <a:lnTo>
                      <a:pt x="3156" y="2949"/>
                    </a:lnTo>
                    <a:lnTo>
                      <a:pt x="3197" y="2728"/>
                    </a:lnTo>
                    <a:lnTo>
                      <a:pt x="3225" y="2508"/>
                    </a:lnTo>
                    <a:lnTo>
                      <a:pt x="3238" y="2273"/>
                    </a:lnTo>
                    <a:lnTo>
                      <a:pt x="3225" y="2039"/>
                    </a:lnTo>
                    <a:lnTo>
                      <a:pt x="3197" y="1819"/>
                    </a:lnTo>
                    <a:lnTo>
                      <a:pt x="3156" y="1598"/>
                    </a:lnTo>
                    <a:lnTo>
                      <a:pt x="3101" y="1392"/>
                    </a:lnTo>
                    <a:lnTo>
                      <a:pt x="3032" y="1185"/>
                    </a:lnTo>
                    <a:lnTo>
                      <a:pt x="2963" y="1006"/>
                    </a:lnTo>
                    <a:lnTo>
                      <a:pt x="2866" y="827"/>
                    </a:lnTo>
                    <a:lnTo>
                      <a:pt x="2756" y="661"/>
                    </a:lnTo>
                    <a:lnTo>
                      <a:pt x="2646" y="524"/>
                    </a:lnTo>
                    <a:lnTo>
                      <a:pt x="2522" y="386"/>
                    </a:lnTo>
                    <a:lnTo>
                      <a:pt x="2384" y="276"/>
                    </a:lnTo>
                    <a:lnTo>
                      <a:pt x="2246" y="179"/>
                    </a:lnTo>
                    <a:lnTo>
                      <a:pt x="2095" y="96"/>
                    </a:lnTo>
                    <a:lnTo>
                      <a:pt x="1943" y="41"/>
                    </a:lnTo>
                    <a:lnTo>
                      <a:pt x="1778" y="14"/>
                    </a:lnTo>
                    <a:lnTo>
                      <a:pt x="16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163;p24">
                <a:extLst>
                  <a:ext uri="{FF2B5EF4-FFF2-40B4-BE49-F238E27FC236}">
                    <a16:creationId xmlns:a16="http://schemas.microsoft.com/office/drawing/2014/main" id="{F21453C0-5AAE-8813-B728-7CBFBFC2F833}"/>
                  </a:ext>
                </a:extLst>
              </p:cNvPr>
              <p:cNvSpPr/>
              <p:nvPr/>
            </p:nvSpPr>
            <p:spPr>
              <a:xfrm flipH="1">
                <a:off x="3312674" y="2469913"/>
                <a:ext cx="65970" cy="9261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4547" fill="none" extrusionOk="0">
                    <a:moveTo>
                      <a:pt x="3238" y="2273"/>
                    </a:moveTo>
                    <a:lnTo>
                      <a:pt x="3238" y="2273"/>
                    </a:lnTo>
                    <a:lnTo>
                      <a:pt x="3225" y="2508"/>
                    </a:lnTo>
                    <a:lnTo>
                      <a:pt x="3197" y="2728"/>
                    </a:lnTo>
                    <a:lnTo>
                      <a:pt x="3156" y="2949"/>
                    </a:lnTo>
                    <a:lnTo>
                      <a:pt x="3101" y="3155"/>
                    </a:lnTo>
                    <a:lnTo>
                      <a:pt x="3032" y="3348"/>
                    </a:lnTo>
                    <a:lnTo>
                      <a:pt x="2963" y="3541"/>
                    </a:lnTo>
                    <a:lnTo>
                      <a:pt x="2866" y="3720"/>
                    </a:lnTo>
                    <a:lnTo>
                      <a:pt x="2756" y="3872"/>
                    </a:lnTo>
                    <a:lnTo>
                      <a:pt x="2646" y="4023"/>
                    </a:lnTo>
                    <a:lnTo>
                      <a:pt x="2522" y="4147"/>
                    </a:lnTo>
                    <a:lnTo>
                      <a:pt x="2384" y="4271"/>
                    </a:lnTo>
                    <a:lnTo>
                      <a:pt x="2246" y="4368"/>
                    </a:lnTo>
                    <a:lnTo>
                      <a:pt x="2095" y="4437"/>
                    </a:lnTo>
                    <a:lnTo>
                      <a:pt x="1943" y="4492"/>
                    </a:lnTo>
                    <a:lnTo>
                      <a:pt x="1778" y="4533"/>
                    </a:lnTo>
                    <a:lnTo>
                      <a:pt x="1613" y="4547"/>
                    </a:lnTo>
                    <a:lnTo>
                      <a:pt x="1613" y="4547"/>
                    </a:lnTo>
                    <a:lnTo>
                      <a:pt x="1447" y="4533"/>
                    </a:lnTo>
                    <a:lnTo>
                      <a:pt x="1296" y="4492"/>
                    </a:lnTo>
                    <a:lnTo>
                      <a:pt x="1130" y="4437"/>
                    </a:lnTo>
                    <a:lnTo>
                      <a:pt x="993" y="4368"/>
                    </a:lnTo>
                    <a:lnTo>
                      <a:pt x="841" y="4271"/>
                    </a:lnTo>
                    <a:lnTo>
                      <a:pt x="717" y="4147"/>
                    </a:lnTo>
                    <a:lnTo>
                      <a:pt x="593" y="4023"/>
                    </a:lnTo>
                    <a:lnTo>
                      <a:pt x="469" y="3872"/>
                    </a:lnTo>
                    <a:lnTo>
                      <a:pt x="373" y="3720"/>
                    </a:lnTo>
                    <a:lnTo>
                      <a:pt x="276" y="3541"/>
                    </a:lnTo>
                    <a:lnTo>
                      <a:pt x="193" y="3348"/>
                    </a:lnTo>
                    <a:lnTo>
                      <a:pt x="125" y="3155"/>
                    </a:lnTo>
                    <a:lnTo>
                      <a:pt x="69" y="2949"/>
                    </a:lnTo>
                    <a:lnTo>
                      <a:pt x="28" y="2728"/>
                    </a:lnTo>
                    <a:lnTo>
                      <a:pt x="0" y="2508"/>
                    </a:lnTo>
                    <a:lnTo>
                      <a:pt x="0" y="2273"/>
                    </a:lnTo>
                    <a:lnTo>
                      <a:pt x="0" y="2273"/>
                    </a:lnTo>
                    <a:lnTo>
                      <a:pt x="0" y="2039"/>
                    </a:lnTo>
                    <a:lnTo>
                      <a:pt x="28" y="1819"/>
                    </a:lnTo>
                    <a:lnTo>
                      <a:pt x="69" y="1598"/>
                    </a:lnTo>
                    <a:lnTo>
                      <a:pt x="125" y="1392"/>
                    </a:lnTo>
                    <a:lnTo>
                      <a:pt x="193" y="1185"/>
                    </a:lnTo>
                    <a:lnTo>
                      <a:pt x="276" y="1006"/>
                    </a:lnTo>
                    <a:lnTo>
                      <a:pt x="373" y="827"/>
                    </a:lnTo>
                    <a:lnTo>
                      <a:pt x="469" y="661"/>
                    </a:lnTo>
                    <a:lnTo>
                      <a:pt x="593" y="524"/>
                    </a:lnTo>
                    <a:lnTo>
                      <a:pt x="717" y="386"/>
                    </a:lnTo>
                    <a:lnTo>
                      <a:pt x="841" y="276"/>
                    </a:lnTo>
                    <a:lnTo>
                      <a:pt x="993" y="179"/>
                    </a:lnTo>
                    <a:lnTo>
                      <a:pt x="1130" y="96"/>
                    </a:lnTo>
                    <a:lnTo>
                      <a:pt x="1296" y="41"/>
                    </a:lnTo>
                    <a:lnTo>
                      <a:pt x="1447" y="14"/>
                    </a:lnTo>
                    <a:lnTo>
                      <a:pt x="1613" y="0"/>
                    </a:lnTo>
                    <a:lnTo>
                      <a:pt x="1613" y="0"/>
                    </a:lnTo>
                    <a:lnTo>
                      <a:pt x="1778" y="14"/>
                    </a:lnTo>
                    <a:lnTo>
                      <a:pt x="1943" y="41"/>
                    </a:lnTo>
                    <a:lnTo>
                      <a:pt x="2095" y="96"/>
                    </a:lnTo>
                    <a:lnTo>
                      <a:pt x="2246" y="179"/>
                    </a:lnTo>
                    <a:lnTo>
                      <a:pt x="2384" y="276"/>
                    </a:lnTo>
                    <a:lnTo>
                      <a:pt x="2522" y="386"/>
                    </a:lnTo>
                    <a:lnTo>
                      <a:pt x="2646" y="524"/>
                    </a:lnTo>
                    <a:lnTo>
                      <a:pt x="2756" y="661"/>
                    </a:lnTo>
                    <a:lnTo>
                      <a:pt x="2866" y="827"/>
                    </a:lnTo>
                    <a:lnTo>
                      <a:pt x="2963" y="1006"/>
                    </a:lnTo>
                    <a:lnTo>
                      <a:pt x="3032" y="1185"/>
                    </a:lnTo>
                    <a:lnTo>
                      <a:pt x="3101" y="1392"/>
                    </a:lnTo>
                    <a:lnTo>
                      <a:pt x="3156" y="1598"/>
                    </a:lnTo>
                    <a:lnTo>
                      <a:pt x="3197" y="1819"/>
                    </a:lnTo>
                    <a:lnTo>
                      <a:pt x="3225" y="2039"/>
                    </a:lnTo>
                    <a:lnTo>
                      <a:pt x="3238" y="22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164;p24">
                <a:extLst>
                  <a:ext uri="{FF2B5EF4-FFF2-40B4-BE49-F238E27FC236}">
                    <a16:creationId xmlns:a16="http://schemas.microsoft.com/office/drawing/2014/main" id="{1AAFC27A-9217-F229-7682-D78CCE97137C}"/>
                  </a:ext>
                </a:extLst>
              </p:cNvPr>
              <p:cNvSpPr/>
              <p:nvPr/>
            </p:nvSpPr>
            <p:spPr>
              <a:xfrm flipH="1">
                <a:off x="3323897" y="2487592"/>
                <a:ext cx="15744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117" extrusionOk="0">
                    <a:moveTo>
                      <a:pt x="304" y="0"/>
                    </a:moveTo>
                    <a:lnTo>
                      <a:pt x="235" y="41"/>
                    </a:lnTo>
                    <a:lnTo>
                      <a:pt x="166" y="83"/>
                    </a:lnTo>
                    <a:lnTo>
                      <a:pt x="111" y="152"/>
                    </a:lnTo>
                    <a:lnTo>
                      <a:pt x="56" y="234"/>
                    </a:lnTo>
                    <a:lnTo>
                      <a:pt x="28" y="331"/>
                    </a:lnTo>
                    <a:lnTo>
                      <a:pt x="1" y="441"/>
                    </a:lnTo>
                    <a:lnTo>
                      <a:pt x="1" y="551"/>
                    </a:lnTo>
                    <a:lnTo>
                      <a:pt x="1" y="675"/>
                    </a:lnTo>
                    <a:lnTo>
                      <a:pt x="28" y="772"/>
                    </a:lnTo>
                    <a:lnTo>
                      <a:pt x="56" y="868"/>
                    </a:lnTo>
                    <a:lnTo>
                      <a:pt x="111" y="951"/>
                    </a:lnTo>
                    <a:lnTo>
                      <a:pt x="166" y="1020"/>
                    </a:lnTo>
                    <a:lnTo>
                      <a:pt x="235" y="1075"/>
                    </a:lnTo>
                    <a:lnTo>
                      <a:pt x="304" y="1102"/>
                    </a:lnTo>
                    <a:lnTo>
                      <a:pt x="386" y="1116"/>
                    </a:lnTo>
                    <a:lnTo>
                      <a:pt x="455" y="1102"/>
                    </a:lnTo>
                    <a:lnTo>
                      <a:pt x="538" y="1075"/>
                    </a:lnTo>
                    <a:lnTo>
                      <a:pt x="593" y="1020"/>
                    </a:lnTo>
                    <a:lnTo>
                      <a:pt x="662" y="951"/>
                    </a:lnTo>
                    <a:lnTo>
                      <a:pt x="703" y="868"/>
                    </a:lnTo>
                    <a:lnTo>
                      <a:pt x="745" y="772"/>
                    </a:lnTo>
                    <a:lnTo>
                      <a:pt x="759" y="675"/>
                    </a:lnTo>
                    <a:lnTo>
                      <a:pt x="772" y="551"/>
                    </a:lnTo>
                    <a:lnTo>
                      <a:pt x="759" y="441"/>
                    </a:lnTo>
                    <a:lnTo>
                      <a:pt x="745" y="331"/>
                    </a:lnTo>
                    <a:lnTo>
                      <a:pt x="703" y="234"/>
                    </a:lnTo>
                    <a:lnTo>
                      <a:pt x="662" y="152"/>
                    </a:lnTo>
                    <a:lnTo>
                      <a:pt x="593" y="83"/>
                    </a:lnTo>
                    <a:lnTo>
                      <a:pt x="538" y="41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165;p24">
                <a:extLst>
                  <a:ext uri="{FF2B5EF4-FFF2-40B4-BE49-F238E27FC236}">
                    <a16:creationId xmlns:a16="http://schemas.microsoft.com/office/drawing/2014/main" id="{1B1A1D46-188B-931A-474F-9819B1565D31}"/>
                  </a:ext>
                </a:extLst>
              </p:cNvPr>
              <p:cNvSpPr/>
              <p:nvPr/>
            </p:nvSpPr>
            <p:spPr>
              <a:xfrm flipH="1">
                <a:off x="3323897" y="2487592"/>
                <a:ext cx="15744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117" fill="none" extrusionOk="0">
                    <a:moveTo>
                      <a:pt x="386" y="0"/>
                    </a:moveTo>
                    <a:lnTo>
                      <a:pt x="386" y="0"/>
                    </a:lnTo>
                    <a:lnTo>
                      <a:pt x="304" y="0"/>
                    </a:lnTo>
                    <a:lnTo>
                      <a:pt x="235" y="41"/>
                    </a:lnTo>
                    <a:lnTo>
                      <a:pt x="166" y="83"/>
                    </a:lnTo>
                    <a:lnTo>
                      <a:pt x="111" y="152"/>
                    </a:lnTo>
                    <a:lnTo>
                      <a:pt x="56" y="234"/>
                    </a:lnTo>
                    <a:lnTo>
                      <a:pt x="28" y="331"/>
                    </a:lnTo>
                    <a:lnTo>
                      <a:pt x="1" y="441"/>
                    </a:lnTo>
                    <a:lnTo>
                      <a:pt x="1" y="551"/>
                    </a:lnTo>
                    <a:lnTo>
                      <a:pt x="1" y="551"/>
                    </a:lnTo>
                    <a:lnTo>
                      <a:pt x="1" y="675"/>
                    </a:lnTo>
                    <a:lnTo>
                      <a:pt x="28" y="772"/>
                    </a:lnTo>
                    <a:lnTo>
                      <a:pt x="56" y="868"/>
                    </a:lnTo>
                    <a:lnTo>
                      <a:pt x="111" y="951"/>
                    </a:lnTo>
                    <a:lnTo>
                      <a:pt x="166" y="1020"/>
                    </a:lnTo>
                    <a:lnTo>
                      <a:pt x="235" y="1075"/>
                    </a:lnTo>
                    <a:lnTo>
                      <a:pt x="304" y="1102"/>
                    </a:lnTo>
                    <a:lnTo>
                      <a:pt x="386" y="1116"/>
                    </a:lnTo>
                    <a:lnTo>
                      <a:pt x="386" y="1116"/>
                    </a:lnTo>
                    <a:lnTo>
                      <a:pt x="455" y="1102"/>
                    </a:lnTo>
                    <a:lnTo>
                      <a:pt x="538" y="1075"/>
                    </a:lnTo>
                    <a:lnTo>
                      <a:pt x="593" y="1020"/>
                    </a:lnTo>
                    <a:lnTo>
                      <a:pt x="662" y="951"/>
                    </a:lnTo>
                    <a:lnTo>
                      <a:pt x="703" y="868"/>
                    </a:lnTo>
                    <a:lnTo>
                      <a:pt x="745" y="772"/>
                    </a:lnTo>
                    <a:lnTo>
                      <a:pt x="759" y="675"/>
                    </a:lnTo>
                    <a:lnTo>
                      <a:pt x="772" y="551"/>
                    </a:lnTo>
                    <a:lnTo>
                      <a:pt x="772" y="551"/>
                    </a:lnTo>
                    <a:lnTo>
                      <a:pt x="759" y="441"/>
                    </a:lnTo>
                    <a:lnTo>
                      <a:pt x="745" y="331"/>
                    </a:lnTo>
                    <a:lnTo>
                      <a:pt x="703" y="234"/>
                    </a:lnTo>
                    <a:lnTo>
                      <a:pt x="662" y="152"/>
                    </a:lnTo>
                    <a:lnTo>
                      <a:pt x="593" y="83"/>
                    </a:lnTo>
                    <a:lnTo>
                      <a:pt x="538" y="41"/>
                    </a:lnTo>
                    <a:lnTo>
                      <a:pt x="455" y="0"/>
                    </a:lnTo>
                    <a:lnTo>
                      <a:pt x="38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166;p24">
                <a:extLst>
                  <a:ext uri="{FF2B5EF4-FFF2-40B4-BE49-F238E27FC236}">
                    <a16:creationId xmlns:a16="http://schemas.microsoft.com/office/drawing/2014/main" id="{4D75C799-51A5-161E-72A5-EA029720BDD0}"/>
                  </a:ext>
                </a:extLst>
              </p:cNvPr>
              <p:cNvSpPr/>
              <p:nvPr/>
            </p:nvSpPr>
            <p:spPr>
              <a:xfrm flipH="1">
                <a:off x="3353939" y="2552137"/>
                <a:ext cx="96542" cy="80268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3941" extrusionOk="0">
                    <a:moveTo>
                      <a:pt x="4272" y="0"/>
                    </a:moveTo>
                    <a:lnTo>
                      <a:pt x="4230" y="207"/>
                    </a:lnTo>
                    <a:lnTo>
                      <a:pt x="4189" y="400"/>
                    </a:lnTo>
                    <a:lnTo>
                      <a:pt x="4106" y="634"/>
                    </a:lnTo>
                    <a:lnTo>
                      <a:pt x="4010" y="923"/>
                    </a:lnTo>
                    <a:lnTo>
                      <a:pt x="3872" y="1226"/>
                    </a:lnTo>
                    <a:lnTo>
                      <a:pt x="3707" y="1557"/>
                    </a:lnTo>
                    <a:lnTo>
                      <a:pt x="3610" y="1722"/>
                    </a:lnTo>
                    <a:lnTo>
                      <a:pt x="3500" y="1888"/>
                    </a:lnTo>
                    <a:lnTo>
                      <a:pt x="3390" y="2053"/>
                    </a:lnTo>
                    <a:lnTo>
                      <a:pt x="3252" y="2205"/>
                    </a:lnTo>
                    <a:lnTo>
                      <a:pt x="3114" y="2370"/>
                    </a:lnTo>
                    <a:lnTo>
                      <a:pt x="2963" y="2522"/>
                    </a:lnTo>
                    <a:lnTo>
                      <a:pt x="2797" y="2659"/>
                    </a:lnTo>
                    <a:lnTo>
                      <a:pt x="2618" y="2797"/>
                    </a:lnTo>
                    <a:lnTo>
                      <a:pt x="2425" y="2935"/>
                    </a:lnTo>
                    <a:lnTo>
                      <a:pt x="2219" y="3045"/>
                    </a:lnTo>
                    <a:lnTo>
                      <a:pt x="1998" y="3155"/>
                    </a:lnTo>
                    <a:lnTo>
                      <a:pt x="1764" y="3252"/>
                    </a:lnTo>
                    <a:lnTo>
                      <a:pt x="1516" y="3334"/>
                    </a:lnTo>
                    <a:lnTo>
                      <a:pt x="1254" y="3390"/>
                    </a:lnTo>
                    <a:lnTo>
                      <a:pt x="978" y="3445"/>
                    </a:lnTo>
                    <a:lnTo>
                      <a:pt x="675" y="3472"/>
                    </a:lnTo>
                    <a:lnTo>
                      <a:pt x="358" y="3472"/>
                    </a:lnTo>
                    <a:lnTo>
                      <a:pt x="28" y="3458"/>
                    </a:lnTo>
                    <a:lnTo>
                      <a:pt x="0" y="3927"/>
                    </a:lnTo>
                    <a:lnTo>
                      <a:pt x="386" y="3941"/>
                    </a:lnTo>
                    <a:lnTo>
                      <a:pt x="730" y="3941"/>
                    </a:lnTo>
                    <a:lnTo>
                      <a:pt x="1047" y="3899"/>
                    </a:lnTo>
                    <a:lnTo>
                      <a:pt x="1351" y="3858"/>
                    </a:lnTo>
                    <a:lnTo>
                      <a:pt x="1640" y="3775"/>
                    </a:lnTo>
                    <a:lnTo>
                      <a:pt x="1902" y="3693"/>
                    </a:lnTo>
                    <a:lnTo>
                      <a:pt x="2163" y="3596"/>
                    </a:lnTo>
                    <a:lnTo>
                      <a:pt x="2398" y="3472"/>
                    </a:lnTo>
                    <a:lnTo>
                      <a:pt x="2632" y="3348"/>
                    </a:lnTo>
                    <a:lnTo>
                      <a:pt x="2839" y="3210"/>
                    </a:lnTo>
                    <a:lnTo>
                      <a:pt x="3031" y="3059"/>
                    </a:lnTo>
                    <a:lnTo>
                      <a:pt x="3211" y="2894"/>
                    </a:lnTo>
                    <a:lnTo>
                      <a:pt x="3390" y="2728"/>
                    </a:lnTo>
                    <a:lnTo>
                      <a:pt x="3541" y="2563"/>
                    </a:lnTo>
                    <a:lnTo>
                      <a:pt x="3693" y="2384"/>
                    </a:lnTo>
                    <a:lnTo>
                      <a:pt x="3831" y="2205"/>
                    </a:lnTo>
                    <a:lnTo>
                      <a:pt x="3941" y="2026"/>
                    </a:lnTo>
                    <a:lnTo>
                      <a:pt x="4065" y="1846"/>
                    </a:lnTo>
                    <a:lnTo>
                      <a:pt x="4161" y="1667"/>
                    </a:lnTo>
                    <a:lnTo>
                      <a:pt x="4340" y="1309"/>
                    </a:lnTo>
                    <a:lnTo>
                      <a:pt x="4478" y="992"/>
                    </a:lnTo>
                    <a:lnTo>
                      <a:pt x="4575" y="689"/>
                    </a:lnTo>
                    <a:lnTo>
                      <a:pt x="4657" y="441"/>
                    </a:lnTo>
                    <a:lnTo>
                      <a:pt x="4699" y="248"/>
                    </a:lnTo>
                    <a:lnTo>
                      <a:pt x="4740" y="6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167;p24">
                <a:extLst>
                  <a:ext uri="{FF2B5EF4-FFF2-40B4-BE49-F238E27FC236}">
                    <a16:creationId xmlns:a16="http://schemas.microsoft.com/office/drawing/2014/main" id="{22907A94-725D-F7A4-0FB5-DC7D5CBF8B92}"/>
                  </a:ext>
                </a:extLst>
              </p:cNvPr>
              <p:cNvSpPr/>
              <p:nvPr/>
            </p:nvSpPr>
            <p:spPr>
              <a:xfrm flipH="1">
                <a:off x="4677113" y="2583564"/>
                <a:ext cx="151555" cy="399346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19607" extrusionOk="0">
                    <a:moveTo>
                      <a:pt x="1" y="0"/>
                    </a:moveTo>
                    <a:lnTo>
                      <a:pt x="1" y="19607"/>
                    </a:lnTo>
                    <a:lnTo>
                      <a:pt x="7441" y="19607"/>
                    </a:lnTo>
                    <a:lnTo>
                      <a:pt x="744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1168;p24">
              <a:extLst>
                <a:ext uri="{FF2B5EF4-FFF2-40B4-BE49-F238E27FC236}">
                  <a16:creationId xmlns:a16="http://schemas.microsoft.com/office/drawing/2014/main" id="{514D89DB-F064-2FE5-3815-1BBEC1336DA0}"/>
                </a:ext>
              </a:extLst>
            </p:cNvPr>
            <p:cNvSpPr/>
            <p:nvPr/>
          </p:nvSpPr>
          <p:spPr>
            <a:xfrm>
              <a:off x="5198700" y="2838450"/>
              <a:ext cx="198000" cy="198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999;p24">
            <a:extLst>
              <a:ext uri="{FF2B5EF4-FFF2-40B4-BE49-F238E27FC236}">
                <a16:creationId xmlns:a16="http://schemas.microsoft.com/office/drawing/2014/main" id="{1741D9D5-0F1E-E7CC-662A-41738AABD770}"/>
              </a:ext>
            </a:extLst>
          </p:cNvPr>
          <p:cNvSpPr txBox="1"/>
          <p:nvPr/>
        </p:nvSpPr>
        <p:spPr>
          <a:xfrm>
            <a:off x="1563887" y="4983395"/>
            <a:ext cx="1320900" cy="37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Lights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5" name="Google Shape;1170;p24">
            <a:extLst>
              <a:ext uri="{FF2B5EF4-FFF2-40B4-BE49-F238E27FC236}">
                <a16:creationId xmlns:a16="http://schemas.microsoft.com/office/drawing/2014/main" id="{DFACF412-3164-420D-4D75-A7DC0BAA8365}"/>
              </a:ext>
            </a:extLst>
          </p:cNvPr>
          <p:cNvSpPr txBox="1"/>
          <p:nvPr/>
        </p:nvSpPr>
        <p:spPr>
          <a:xfrm>
            <a:off x="9764419" y="5385063"/>
            <a:ext cx="1320900" cy="3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Camera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7" name="Google Shape;1272;p24">
            <a:extLst>
              <a:ext uri="{FF2B5EF4-FFF2-40B4-BE49-F238E27FC236}">
                <a16:creationId xmlns:a16="http://schemas.microsoft.com/office/drawing/2014/main" id="{FF62F6FD-4F73-A1BD-B2C8-A405B822E994}"/>
              </a:ext>
            </a:extLst>
          </p:cNvPr>
          <p:cNvSpPr txBox="1"/>
          <p:nvPr/>
        </p:nvSpPr>
        <p:spPr>
          <a:xfrm>
            <a:off x="5544778" y="5692330"/>
            <a:ext cx="1320900" cy="3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18" name="Google Shape;759;p23">
            <a:extLst>
              <a:ext uri="{FF2B5EF4-FFF2-40B4-BE49-F238E27FC236}">
                <a16:creationId xmlns:a16="http://schemas.microsoft.com/office/drawing/2014/main" id="{6F6B0E63-6F62-AEF8-3149-EA7149FDFA65}"/>
              </a:ext>
            </a:extLst>
          </p:cNvPr>
          <p:cNvGrpSpPr/>
          <p:nvPr/>
        </p:nvGrpSpPr>
        <p:grpSpPr>
          <a:xfrm>
            <a:off x="4067772" y="1875726"/>
            <a:ext cx="4227964" cy="3682019"/>
            <a:chOff x="4738500" y="1049950"/>
            <a:chExt cx="3948300" cy="3682019"/>
          </a:xfrm>
        </p:grpSpPr>
        <p:grpSp>
          <p:nvGrpSpPr>
            <p:cNvPr id="719" name="Google Shape;760;p23">
              <a:extLst>
                <a:ext uri="{FF2B5EF4-FFF2-40B4-BE49-F238E27FC236}">
                  <a16:creationId xmlns:a16="http://schemas.microsoft.com/office/drawing/2014/main" id="{08ED7BBB-4F00-7081-689E-030DAAF2D086}"/>
                </a:ext>
              </a:extLst>
            </p:cNvPr>
            <p:cNvGrpSpPr/>
            <p:nvPr/>
          </p:nvGrpSpPr>
          <p:grpSpPr>
            <a:xfrm>
              <a:off x="4738500" y="1049950"/>
              <a:ext cx="3948300" cy="3682019"/>
              <a:chOff x="4848100" y="1049950"/>
              <a:chExt cx="3948300" cy="3682019"/>
            </a:xfrm>
          </p:grpSpPr>
          <p:sp>
            <p:nvSpPr>
              <p:cNvPr id="721" name="Google Shape;761;p23">
                <a:extLst>
                  <a:ext uri="{FF2B5EF4-FFF2-40B4-BE49-F238E27FC236}">
                    <a16:creationId xmlns:a16="http://schemas.microsoft.com/office/drawing/2014/main" id="{925A2F81-BD00-9F71-DB3D-E5C115FB7BF5}"/>
                  </a:ext>
                </a:extLst>
              </p:cNvPr>
              <p:cNvSpPr/>
              <p:nvPr/>
            </p:nvSpPr>
            <p:spPr>
              <a:xfrm>
                <a:off x="4848100" y="4377369"/>
                <a:ext cx="3948300" cy="3546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2" name="Google Shape;762;p23">
                <a:extLst>
                  <a:ext uri="{FF2B5EF4-FFF2-40B4-BE49-F238E27FC236}">
                    <a16:creationId xmlns:a16="http://schemas.microsoft.com/office/drawing/2014/main" id="{EA15D898-C708-2183-306C-7F40D474B3D9}"/>
                  </a:ext>
                </a:extLst>
              </p:cNvPr>
              <p:cNvGrpSpPr/>
              <p:nvPr/>
            </p:nvGrpSpPr>
            <p:grpSpPr>
              <a:xfrm>
                <a:off x="5130361" y="1049950"/>
                <a:ext cx="3384325" cy="3516981"/>
                <a:chOff x="5143382" y="1049906"/>
                <a:chExt cx="3543424" cy="3682317"/>
              </a:xfrm>
            </p:grpSpPr>
            <p:sp>
              <p:nvSpPr>
                <p:cNvPr id="723" name="Google Shape;763;p23">
                  <a:extLst>
                    <a:ext uri="{FF2B5EF4-FFF2-40B4-BE49-F238E27FC236}">
                      <a16:creationId xmlns:a16="http://schemas.microsoft.com/office/drawing/2014/main" id="{AB27C743-0171-C076-60FC-974C00EE8935}"/>
                    </a:ext>
                  </a:extLst>
                </p:cNvPr>
                <p:cNvSpPr/>
                <p:nvPr/>
              </p:nvSpPr>
              <p:spPr>
                <a:xfrm>
                  <a:off x="5753780" y="4177548"/>
                  <a:ext cx="2554918" cy="554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93" h="31565" extrusionOk="0">
                      <a:moveTo>
                        <a:pt x="0" y="0"/>
                      </a:moveTo>
                      <a:lnTo>
                        <a:pt x="0" y="31565"/>
                      </a:lnTo>
                      <a:lnTo>
                        <a:pt x="145393" y="31565"/>
                      </a:lnTo>
                      <a:lnTo>
                        <a:pt x="14539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64;p23">
                  <a:extLst>
                    <a:ext uri="{FF2B5EF4-FFF2-40B4-BE49-F238E27FC236}">
                      <a16:creationId xmlns:a16="http://schemas.microsoft.com/office/drawing/2014/main" id="{76968986-B46A-38F1-F944-C9A4AEFDF747}"/>
                    </a:ext>
                  </a:extLst>
                </p:cNvPr>
                <p:cNvSpPr/>
                <p:nvPr/>
              </p:nvSpPr>
              <p:spPr>
                <a:xfrm>
                  <a:off x="5753780" y="1049906"/>
                  <a:ext cx="72926" cy="7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0" h="44081" extrusionOk="0">
                      <a:moveTo>
                        <a:pt x="0" y="0"/>
                      </a:moveTo>
                      <a:lnTo>
                        <a:pt x="0" y="44081"/>
                      </a:lnTo>
                      <a:lnTo>
                        <a:pt x="4150" y="44081"/>
                      </a:lnTo>
                      <a:lnTo>
                        <a:pt x="415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65;p23">
                  <a:extLst>
                    <a:ext uri="{FF2B5EF4-FFF2-40B4-BE49-F238E27FC236}">
                      <a16:creationId xmlns:a16="http://schemas.microsoft.com/office/drawing/2014/main" id="{A0D64F3C-C8F7-2133-7E2D-F1EEE7D74CF5}"/>
                    </a:ext>
                  </a:extLst>
                </p:cNvPr>
                <p:cNvSpPr/>
                <p:nvPr/>
              </p:nvSpPr>
              <p:spPr>
                <a:xfrm>
                  <a:off x="5794144" y="1225842"/>
                  <a:ext cx="2464842" cy="34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67" h="1956" extrusionOk="0">
                      <a:moveTo>
                        <a:pt x="1" y="1"/>
                      </a:moveTo>
                      <a:lnTo>
                        <a:pt x="1" y="1955"/>
                      </a:lnTo>
                      <a:lnTo>
                        <a:pt x="140267" y="1955"/>
                      </a:lnTo>
                      <a:lnTo>
                        <a:pt x="14026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66;p23">
                  <a:extLst>
                    <a:ext uri="{FF2B5EF4-FFF2-40B4-BE49-F238E27FC236}">
                      <a16:creationId xmlns:a16="http://schemas.microsoft.com/office/drawing/2014/main" id="{A142D7A5-DA11-EFE5-3A33-DD0C14B140AC}"/>
                    </a:ext>
                  </a:extLst>
                </p:cNvPr>
                <p:cNvSpPr/>
                <p:nvPr/>
              </p:nvSpPr>
              <p:spPr>
                <a:xfrm>
                  <a:off x="8235773" y="1049906"/>
                  <a:ext cx="72926" cy="7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0" h="44081" extrusionOk="0">
                      <a:moveTo>
                        <a:pt x="0" y="0"/>
                      </a:moveTo>
                      <a:lnTo>
                        <a:pt x="0" y="44081"/>
                      </a:lnTo>
                      <a:lnTo>
                        <a:pt x="4150" y="44081"/>
                      </a:lnTo>
                      <a:lnTo>
                        <a:pt x="415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67;p23">
                  <a:extLst>
                    <a:ext uri="{FF2B5EF4-FFF2-40B4-BE49-F238E27FC236}">
                      <a16:creationId xmlns:a16="http://schemas.microsoft.com/office/drawing/2014/main" id="{CEB8E850-B870-D383-B5C7-4C5EBC6D6EB5}"/>
                    </a:ext>
                  </a:extLst>
                </p:cNvPr>
                <p:cNvSpPr/>
                <p:nvPr/>
              </p:nvSpPr>
              <p:spPr>
                <a:xfrm>
                  <a:off x="6033675" y="1240603"/>
                  <a:ext cx="72926" cy="583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0" h="33229" extrusionOk="0">
                      <a:moveTo>
                        <a:pt x="0" y="1"/>
                      </a:moveTo>
                      <a:lnTo>
                        <a:pt x="0" y="33229"/>
                      </a:lnTo>
                      <a:lnTo>
                        <a:pt x="4150" y="33229"/>
                      </a:lnTo>
                      <a:lnTo>
                        <a:pt x="4150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68;p23">
                  <a:extLst>
                    <a:ext uri="{FF2B5EF4-FFF2-40B4-BE49-F238E27FC236}">
                      <a16:creationId xmlns:a16="http://schemas.microsoft.com/office/drawing/2014/main" id="{0F4E3387-66BC-0A39-96B5-7DC2279BE2CE}"/>
                    </a:ext>
                  </a:extLst>
                </p:cNvPr>
                <p:cNvSpPr/>
                <p:nvPr/>
              </p:nvSpPr>
              <p:spPr>
                <a:xfrm>
                  <a:off x="7907062" y="1240603"/>
                  <a:ext cx="73242" cy="583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33229" extrusionOk="0">
                      <a:moveTo>
                        <a:pt x="1" y="1"/>
                      </a:moveTo>
                      <a:lnTo>
                        <a:pt x="1" y="33229"/>
                      </a:lnTo>
                      <a:lnTo>
                        <a:pt x="4167" y="33229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69;p23">
                  <a:extLst>
                    <a:ext uri="{FF2B5EF4-FFF2-40B4-BE49-F238E27FC236}">
                      <a16:creationId xmlns:a16="http://schemas.microsoft.com/office/drawing/2014/main" id="{A60292DC-C167-A699-A8DD-B49D5EF660C0}"/>
                    </a:ext>
                  </a:extLst>
                </p:cNvPr>
                <p:cNvSpPr/>
                <p:nvPr/>
              </p:nvSpPr>
              <p:spPr>
                <a:xfrm>
                  <a:off x="6079469" y="1236702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578" y="0"/>
                      </a:moveTo>
                      <a:lnTo>
                        <a:pt x="0" y="1663"/>
                      </a:lnTo>
                      <a:lnTo>
                        <a:pt x="14985" y="17677"/>
                      </a:lnTo>
                      <a:lnTo>
                        <a:pt x="16546" y="16014"/>
                      </a:lnTo>
                      <a:lnTo>
                        <a:pt x="157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70;p23">
                  <a:extLst>
                    <a:ext uri="{FF2B5EF4-FFF2-40B4-BE49-F238E27FC236}">
                      <a16:creationId xmlns:a16="http://schemas.microsoft.com/office/drawing/2014/main" id="{4C71D14B-4251-0A04-EBBD-9BB6E68920B1}"/>
                    </a:ext>
                  </a:extLst>
                </p:cNvPr>
                <p:cNvSpPr/>
                <p:nvPr/>
              </p:nvSpPr>
              <p:spPr>
                <a:xfrm>
                  <a:off x="6067115" y="1242729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4986" y="0"/>
                      </a:moveTo>
                      <a:lnTo>
                        <a:pt x="1" y="16014"/>
                      </a:lnTo>
                      <a:lnTo>
                        <a:pt x="1578" y="17677"/>
                      </a:lnTo>
                      <a:lnTo>
                        <a:pt x="16546" y="1680"/>
                      </a:lnTo>
                      <a:lnTo>
                        <a:pt x="149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71;p23">
                  <a:extLst>
                    <a:ext uri="{FF2B5EF4-FFF2-40B4-BE49-F238E27FC236}">
                      <a16:creationId xmlns:a16="http://schemas.microsoft.com/office/drawing/2014/main" id="{5F836F3D-65D0-655E-3C14-01BB43A19BB4}"/>
                    </a:ext>
                  </a:extLst>
                </p:cNvPr>
                <p:cNvSpPr/>
                <p:nvPr/>
              </p:nvSpPr>
              <p:spPr>
                <a:xfrm>
                  <a:off x="6342494" y="1236702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561" y="0"/>
                      </a:moveTo>
                      <a:lnTo>
                        <a:pt x="0" y="1663"/>
                      </a:lnTo>
                      <a:lnTo>
                        <a:pt x="14968" y="17677"/>
                      </a:lnTo>
                      <a:lnTo>
                        <a:pt x="16528" y="16014"/>
                      </a:lnTo>
                      <a:lnTo>
                        <a:pt x="156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72;p23">
                  <a:extLst>
                    <a:ext uri="{FF2B5EF4-FFF2-40B4-BE49-F238E27FC236}">
                      <a16:creationId xmlns:a16="http://schemas.microsoft.com/office/drawing/2014/main" id="{A6B232E0-8178-8768-BAF6-12BDF0FAC478}"/>
                    </a:ext>
                  </a:extLst>
                </p:cNvPr>
                <p:cNvSpPr/>
                <p:nvPr/>
              </p:nvSpPr>
              <p:spPr>
                <a:xfrm>
                  <a:off x="6330141" y="1242729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4968" y="0"/>
                      </a:moveTo>
                      <a:lnTo>
                        <a:pt x="0" y="16014"/>
                      </a:lnTo>
                      <a:lnTo>
                        <a:pt x="1561" y="17677"/>
                      </a:lnTo>
                      <a:lnTo>
                        <a:pt x="16528" y="1680"/>
                      </a:lnTo>
                      <a:lnTo>
                        <a:pt x="1496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73;p23">
                  <a:extLst>
                    <a:ext uri="{FF2B5EF4-FFF2-40B4-BE49-F238E27FC236}">
                      <a16:creationId xmlns:a16="http://schemas.microsoft.com/office/drawing/2014/main" id="{A4D4343B-1EAC-7453-4B52-88EE00058CE6}"/>
                    </a:ext>
                  </a:extLst>
                </p:cNvPr>
                <p:cNvSpPr/>
                <p:nvPr/>
              </p:nvSpPr>
              <p:spPr>
                <a:xfrm>
                  <a:off x="6605220" y="1236702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560" y="0"/>
                      </a:moveTo>
                      <a:lnTo>
                        <a:pt x="0" y="1663"/>
                      </a:lnTo>
                      <a:lnTo>
                        <a:pt x="14968" y="17677"/>
                      </a:lnTo>
                      <a:lnTo>
                        <a:pt x="16528" y="16014"/>
                      </a:lnTo>
                      <a:lnTo>
                        <a:pt x="156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74;p23">
                  <a:extLst>
                    <a:ext uri="{FF2B5EF4-FFF2-40B4-BE49-F238E27FC236}">
                      <a16:creationId xmlns:a16="http://schemas.microsoft.com/office/drawing/2014/main" id="{2E4A1C8D-0E28-4788-7EC5-77EC3933B4E5}"/>
                    </a:ext>
                  </a:extLst>
                </p:cNvPr>
                <p:cNvSpPr/>
                <p:nvPr/>
              </p:nvSpPr>
              <p:spPr>
                <a:xfrm>
                  <a:off x="6592867" y="1242729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4968" y="0"/>
                      </a:moveTo>
                      <a:lnTo>
                        <a:pt x="0" y="16014"/>
                      </a:lnTo>
                      <a:lnTo>
                        <a:pt x="1560" y="17677"/>
                      </a:lnTo>
                      <a:lnTo>
                        <a:pt x="16528" y="1680"/>
                      </a:lnTo>
                      <a:lnTo>
                        <a:pt x="1496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75;p23">
                  <a:extLst>
                    <a:ext uri="{FF2B5EF4-FFF2-40B4-BE49-F238E27FC236}">
                      <a16:creationId xmlns:a16="http://schemas.microsoft.com/office/drawing/2014/main" id="{61E77208-873B-D821-1449-72827120A469}"/>
                    </a:ext>
                  </a:extLst>
                </p:cNvPr>
                <p:cNvSpPr/>
                <p:nvPr/>
              </p:nvSpPr>
              <p:spPr>
                <a:xfrm>
                  <a:off x="6867929" y="1236702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561" y="0"/>
                      </a:moveTo>
                      <a:lnTo>
                        <a:pt x="1" y="1663"/>
                      </a:lnTo>
                      <a:lnTo>
                        <a:pt x="14969" y="17677"/>
                      </a:lnTo>
                      <a:lnTo>
                        <a:pt x="16529" y="16014"/>
                      </a:lnTo>
                      <a:lnTo>
                        <a:pt x="156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76;p23">
                  <a:extLst>
                    <a:ext uri="{FF2B5EF4-FFF2-40B4-BE49-F238E27FC236}">
                      <a16:creationId xmlns:a16="http://schemas.microsoft.com/office/drawing/2014/main" id="{4D3B7999-E63A-EA7B-8CC5-61D872BE0DD7}"/>
                    </a:ext>
                  </a:extLst>
                </p:cNvPr>
                <p:cNvSpPr/>
                <p:nvPr/>
              </p:nvSpPr>
              <p:spPr>
                <a:xfrm>
                  <a:off x="6855576" y="1242729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4969" y="0"/>
                      </a:moveTo>
                      <a:lnTo>
                        <a:pt x="1" y="16014"/>
                      </a:lnTo>
                      <a:lnTo>
                        <a:pt x="1561" y="17677"/>
                      </a:lnTo>
                      <a:lnTo>
                        <a:pt x="16529" y="1680"/>
                      </a:lnTo>
                      <a:lnTo>
                        <a:pt x="1496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77;p23">
                  <a:extLst>
                    <a:ext uri="{FF2B5EF4-FFF2-40B4-BE49-F238E27FC236}">
                      <a16:creationId xmlns:a16="http://schemas.microsoft.com/office/drawing/2014/main" id="{8F2332DE-AE2C-3BB3-2B88-2AAE878E1D9E}"/>
                    </a:ext>
                  </a:extLst>
                </p:cNvPr>
                <p:cNvSpPr/>
                <p:nvPr/>
              </p:nvSpPr>
              <p:spPr>
                <a:xfrm>
                  <a:off x="7130656" y="1236702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561" y="0"/>
                      </a:moveTo>
                      <a:lnTo>
                        <a:pt x="0" y="1663"/>
                      </a:lnTo>
                      <a:lnTo>
                        <a:pt x="14968" y="17677"/>
                      </a:lnTo>
                      <a:lnTo>
                        <a:pt x="16529" y="16014"/>
                      </a:lnTo>
                      <a:lnTo>
                        <a:pt x="156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78;p23">
                  <a:extLst>
                    <a:ext uri="{FF2B5EF4-FFF2-40B4-BE49-F238E27FC236}">
                      <a16:creationId xmlns:a16="http://schemas.microsoft.com/office/drawing/2014/main" id="{AE28A2C4-BB78-A613-5CB4-D0121CA398CC}"/>
                    </a:ext>
                  </a:extLst>
                </p:cNvPr>
                <p:cNvSpPr/>
                <p:nvPr/>
              </p:nvSpPr>
              <p:spPr>
                <a:xfrm>
                  <a:off x="7118302" y="1242729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4968" y="0"/>
                      </a:moveTo>
                      <a:lnTo>
                        <a:pt x="1" y="16014"/>
                      </a:lnTo>
                      <a:lnTo>
                        <a:pt x="1561" y="17677"/>
                      </a:lnTo>
                      <a:lnTo>
                        <a:pt x="16546" y="1680"/>
                      </a:lnTo>
                      <a:lnTo>
                        <a:pt x="1496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79;p23">
                  <a:extLst>
                    <a:ext uri="{FF2B5EF4-FFF2-40B4-BE49-F238E27FC236}">
                      <a16:creationId xmlns:a16="http://schemas.microsoft.com/office/drawing/2014/main" id="{0965BFDB-59EB-C0C6-31BA-2B960C9DDBCE}"/>
                    </a:ext>
                  </a:extLst>
                </p:cNvPr>
                <p:cNvSpPr/>
                <p:nvPr/>
              </p:nvSpPr>
              <p:spPr>
                <a:xfrm>
                  <a:off x="7393382" y="1236702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560" y="0"/>
                      </a:moveTo>
                      <a:lnTo>
                        <a:pt x="0" y="1663"/>
                      </a:lnTo>
                      <a:lnTo>
                        <a:pt x="14968" y="17677"/>
                      </a:lnTo>
                      <a:lnTo>
                        <a:pt x="16545" y="16014"/>
                      </a:lnTo>
                      <a:lnTo>
                        <a:pt x="156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80;p23">
                  <a:extLst>
                    <a:ext uri="{FF2B5EF4-FFF2-40B4-BE49-F238E27FC236}">
                      <a16:creationId xmlns:a16="http://schemas.microsoft.com/office/drawing/2014/main" id="{01413662-8E49-9FD6-F11D-19C363B1D3E5}"/>
                    </a:ext>
                  </a:extLst>
                </p:cNvPr>
                <p:cNvSpPr/>
                <p:nvPr/>
              </p:nvSpPr>
              <p:spPr>
                <a:xfrm>
                  <a:off x="7381029" y="1242729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4985" y="0"/>
                      </a:moveTo>
                      <a:lnTo>
                        <a:pt x="0" y="16014"/>
                      </a:lnTo>
                      <a:lnTo>
                        <a:pt x="1560" y="17677"/>
                      </a:lnTo>
                      <a:lnTo>
                        <a:pt x="16545" y="1680"/>
                      </a:lnTo>
                      <a:lnTo>
                        <a:pt x="1498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81;p23">
                  <a:extLst>
                    <a:ext uri="{FF2B5EF4-FFF2-40B4-BE49-F238E27FC236}">
                      <a16:creationId xmlns:a16="http://schemas.microsoft.com/office/drawing/2014/main" id="{09378EB4-4440-5DD9-AD30-C5F7FED45099}"/>
                    </a:ext>
                  </a:extLst>
                </p:cNvPr>
                <p:cNvSpPr/>
                <p:nvPr/>
              </p:nvSpPr>
              <p:spPr>
                <a:xfrm>
                  <a:off x="7656091" y="1236702"/>
                  <a:ext cx="290772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7" h="17677" extrusionOk="0">
                      <a:moveTo>
                        <a:pt x="1561" y="0"/>
                      </a:moveTo>
                      <a:lnTo>
                        <a:pt x="1" y="1663"/>
                      </a:lnTo>
                      <a:lnTo>
                        <a:pt x="14986" y="17677"/>
                      </a:lnTo>
                      <a:lnTo>
                        <a:pt x="16546" y="16014"/>
                      </a:lnTo>
                      <a:lnTo>
                        <a:pt x="156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82;p23">
                  <a:extLst>
                    <a:ext uri="{FF2B5EF4-FFF2-40B4-BE49-F238E27FC236}">
                      <a16:creationId xmlns:a16="http://schemas.microsoft.com/office/drawing/2014/main" id="{C8E316E8-4048-702B-9AD9-8DE9C535D041}"/>
                    </a:ext>
                  </a:extLst>
                </p:cNvPr>
                <p:cNvSpPr/>
                <p:nvPr/>
              </p:nvSpPr>
              <p:spPr>
                <a:xfrm>
                  <a:off x="7643738" y="1242729"/>
                  <a:ext cx="290772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7" h="17677" extrusionOk="0">
                      <a:moveTo>
                        <a:pt x="14986" y="0"/>
                      </a:moveTo>
                      <a:lnTo>
                        <a:pt x="1" y="16014"/>
                      </a:lnTo>
                      <a:lnTo>
                        <a:pt x="1561" y="17677"/>
                      </a:lnTo>
                      <a:lnTo>
                        <a:pt x="16546" y="1680"/>
                      </a:lnTo>
                      <a:lnTo>
                        <a:pt x="149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83;p23">
                  <a:extLst>
                    <a:ext uri="{FF2B5EF4-FFF2-40B4-BE49-F238E27FC236}">
                      <a16:creationId xmlns:a16="http://schemas.microsoft.com/office/drawing/2014/main" id="{6DCD8528-22F8-FBBB-A7BD-4A0BF7A4EAC4}"/>
                    </a:ext>
                  </a:extLst>
                </p:cNvPr>
                <p:cNvSpPr/>
                <p:nvPr/>
              </p:nvSpPr>
              <p:spPr>
                <a:xfrm>
                  <a:off x="5786922" y="1236702"/>
                  <a:ext cx="310647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8" h="17677" extrusionOk="0">
                      <a:moveTo>
                        <a:pt x="1681" y="0"/>
                      </a:moveTo>
                      <a:lnTo>
                        <a:pt x="0" y="1663"/>
                      </a:lnTo>
                      <a:lnTo>
                        <a:pt x="16014" y="17677"/>
                      </a:lnTo>
                      <a:lnTo>
                        <a:pt x="17677" y="16014"/>
                      </a:lnTo>
                      <a:lnTo>
                        <a:pt x="168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84;p23">
                  <a:extLst>
                    <a:ext uri="{FF2B5EF4-FFF2-40B4-BE49-F238E27FC236}">
                      <a16:creationId xmlns:a16="http://schemas.microsoft.com/office/drawing/2014/main" id="{459398F9-70E7-E983-3C3E-6F6B4107770D}"/>
                    </a:ext>
                  </a:extLst>
                </p:cNvPr>
                <p:cNvSpPr/>
                <p:nvPr/>
              </p:nvSpPr>
              <p:spPr>
                <a:xfrm>
                  <a:off x="5773655" y="1242729"/>
                  <a:ext cx="31094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5" h="17677" extrusionOk="0">
                      <a:moveTo>
                        <a:pt x="16015" y="0"/>
                      </a:moveTo>
                      <a:lnTo>
                        <a:pt x="1" y="16014"/>
                      </a:lnTo>
                      <a:lnTo>
                        <a:pt x="1681" y="17677"/>
                      </a:lnTo>
                      <a:lnTo>
                        <a:pt x="17695" y="1680"/>
                      </a:lnTo>
                      <a:lnTo>
                        <a:pt x="1601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85;p23">
                  <a:extLst>
                    <a:ext uri="{FF2B5EF4-FFF2-40B4-BE49-F238E27FC236}">
                      <a16:creationId xmlns:a16="http://schemas.microsoft.com/office/drawing/2014/main" id="{B0FA6C1E-324E-B4F0-0BA6-9D3A4B0A1BEA}"/>
                    </a:ext>
                  </a:extLst>
                </p:cNvPr>
                <p:cNvSpPr/>
                <p:nvPr/>
              </p:nvSpPr>
              <p:spPr>
                <a:xfrm>
                  <a:off x="7960693" y="1236702"/>
                  <a:ext cx="310647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8" h="17677" extrusionOk="0">
                      <a:moveTo>
                        <a:pt x="1664" y="0"/>
                      </a:moveTo>
                      <a:lnTo>
                        <a:pt x="1" y="1663"/>
                      </a:lnTo>
                      <a:lnTo>
                        <a:pt x="16015" y="17677"/>
                      </a:lnTo>
                      <a:lnTo>
                        <a:pt x="17678" y="16014"/>
                      </a:lnTo>
                      <a:lnTo>
                        <a:pt x="166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86;p23">
                  <a:extLst>
                    <a:ext uri="{FF2B5EF4-FFF2-40B4-BE49-F238E27FC236}">
                      <a16:creationId xmlns:a16="http://schemas.microsoft.com/office/drawing/2014/main" id="{02669A0E-ECB4-E02D-1C1D-28816A8133B4}"/>
                    </a:ext>
                  </a:extLst>
                </p:cNvPr>
                <p:cNvSpPr/>
                <p:nvPr/>
              </p:nvSpPr>
              <p:spPr>
                <a:xfrm>
                  <a:off x="7947443" y="1242729"/>
                  <a:ext cx="31094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5" h="17677" extrusionOk="0">
                      <a:moveTo>
                        <a:pt x="16014" y="0"/>
                      </a:moveTo>
                      <a:lnTo>
                        <a:pt x="0" y="16014"/>
                      </a:lnTo>
                      <a:lnTo>
                        <a:pt x="1681" y="17677"/>
                      </a:lnTo>
                      <a:lnTo>
                        <a:pt x="17694" y="1680"/>
                      </a:lnTo>
                      <a:lnTo>
                        <a:pt x="1601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87;p23">
                  <a:extLst>
                    <a:ext uri="{FF2B5EF4-FFF2-40B4-BE49-F238E27FC236}">
                      <a16:creationId xmlns:a16="http://schemas.microsoft.com/office/drawing/2014/main" id="{0F85A61F-A146-CD42-9CCA-9A038A68B419}"/>
                    </a:ext>
                  </a:extLst>
                </p:cNvPr>
                <p:cNvSpPr/>
                <p:nvPr/>
              </p:nvSpPr>
              <p:spPr>
                <a:xfrm>
                  <a:off x="5716725" y="1503927"/>
                  <a:ext cx="2621817" cy="28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00" h="164099" extrusionOk="0">
                      <a:moveTo>
                        <a:pt x="1" y="1"/>
                      </a:moveTo>
                      <a:lnTo>
                        <a:pt x="1" y="164099"/>
                      </a:lnTo>
                      <a:lnTo>
                        <a:pt x="149199" y="164099"/>
                      </a:lnTo>
                      <a:lnTo>
                        <a:pt x="14919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88;p23">
                  <a:extLst>
                    <a:ext uri="{FF2B5EF4-FFF2-40B4-BE49-F238E27FC236}">
                      <a16:creationId xmlns:a16="http://schemas.microsoft.com/office/drawing/2014/main" id="{8625C352-CD31-2BE8-80BC-65D278F81AFC}"/>
                    </a:ext>
                  </a:extLst>
                </p:cNvPr>
                <p:cNvSpPr/>
                <p:nvPr/>
              </p:nvSpPr>
              <p:spPr>
                <a:xfrm>
                  <a:off x="5713100" y="1503927"/>
                  <a:ext cx="2621817" cy="28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00" h="164099" fill="none" extrusionOk="0">
                      <a:moveTo>
                        <a:pt x="149199" y="1"/>
                      </a:moveTo>
                      <a:lnTo>
                        <a:pt x="1" y="1"/>
                      </a:lnTo>
                      <a:lnTo>
                        <a:pt x="1" y="164099"/>
                      </a:lnTo>
                      <a:lnTo>
                        <a:pt x="149199" y="164099"/>
                      </a:lnTo>
                      <a:lnTo>
                        <a:pt x="14919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89;p23">
                  <a:extLst>
                    <a:ext uri="{FF2B5EF4-FFF2-40B4-BE49-F238E27FC236}">
                      <a16:creationId xmlns:a16="http://schemas.microsoft.com/office/drawing/2014/main" id="{7C0BA884-61A3-D824-8945-8CBFBA559AEB}"/>
                    </a:ext>
                  </a:extLst>
                </p:cNvPr>
                <p:cNvSpPr/>
                <p:nvPr/>
              </p:nvSpPr>
              <p:spPr>
                <a:xfrm>
                  <a:off x="6870952" y="3146552"/>
                  <a:ext cx="391375" cy="76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2" h="43275" extrusionOk="0">
                      <a:moveTo>
                        <a:pt x="0" y="0"/>
                      </a:moveTo>
                      <a:lnTo>
                        <a:pt x="0" y="43275"/>
                      </a:lnTo>
                      <a:lnTo>
                        <a:pt x="22272" y="43275"/>
                      </a:lnTo>
                      <a:lnTo>
                        <a:pt x="22272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90;p23">
                  <a:extLst>
                    <a:ext uri="{FF2B5EF4-FFF2-40B4-BE49-F238E27FC236}">
                      <a16:creationId xmlns:a16="http://schemas.microsoft.com/office/drawing/2014/main" id="{14650AF8-00B4-A121-46EF-4FA3C144F307}"/>
                    </a:ext>
                  </a:extLst>
                </p:cNvPr>
                <p:cNvSpPr/>
                <p:nvPr/>
              </p:nvSpPr>
              <p:spPr>
                <a:xfrm>
                  <a:off x="6881197" y="3156796"/>
                  <a:ext cx="370903" cy="73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7" h="42110" extrusionOk="0">
                      <a:moveTo>
                        <a:pt x="0" y="0"/>
                      </a:moveTo>
                      <a:lnTo>
                        <a:pt x="0" y="42109"/>
                      </a:lnTo>
                      <a:lnTo>
                        <a:pt x="21106" y="42109"/>
                      </a:lnTo>
                      <a:lnTo>
                        <a:pt x="211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91;p23">
                  <a:extLst>
                    <a:ext uri="{FF2B5EF4-FFF2-40B4-BE49-F238E27FC236}">
                      <a16:creationId xmlns:a16="http://schemas.microsoft.com/office/drawing/2014/main" id="{BED0D8E8-33A5-B6EE-2488-0E1BE6701C1A}"/>
                    </a:ext>
                  </a:extLst>
                </p:cNvPr>
                <p:cNvSpPr/>
                <p:nvPr/>
              </p:nvSpPr>
              <p:spPr>
                <a:xfrm>
                  <a:off x="6881197" y="3156796"/>
                  <a:ext cx="370903" cy="73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7" h="42110" fill="none" extrusionOk="0">
                      <a:moveTo>
                        <a:pt x="21106" y="0"/>
                      </a:moveTo>
                      <a:lnTo>
                        <a:pt x="0" y="0"/>
                      </a:lnTo>
                      <a:lnTo>
                        <a:pt x="0" y="42109"/>
                      </a:lnTo>
                      <a:lnTo>
                        <a:pt x="21106" y="42109"/>
                      </a:lnTo>
                      <a:lnTo>
                        <a:pt x="2110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92;p23">
                  <a:extLst>
                    <a:ext uri="{FF2B5EF4-FFF2-40B4-BE49-F238E27FC236}">
                      <a16:creationId xmlns:a16="http://schemas.microsoft.com/office/drawing/2014/main" id="{BCEE8B03-6119-DD89-03C3-2ADE7F793C94}"/>
                    </a:ext>
                  </a:extLst>
                </p:cNvPr>
                <p:cNvSpPr/>
                <p:nvPr/>
              </p:nvSpPr>
              <p:spPr>
                <a:xfrm>
                  <a:off x="7054426" y="3153774"/>
                  <a:ext cx="24426" cy="74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42453" extrusionOk="0">
                      <a:moveTo>
                        <a:pt x="1" y="1"/>
                      </a:moveTo>
                      <a:lnTo>
                        <a:pt x="1" y="42453"/>
                      </a:lnTo>
                      <a:lnTo>
                        <a:pt x="1389" y="42453"/>
                      </a:lnTo>
                      <a:lnTo>
                        <a:pt x="1389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93;p23">
                  <a:extLst>
                    <a:ext uri="{FF2B5EF4-FFF2-40B4-BE49-F238E27FC236}">
                      <a16:creationId xmlns:a16="http://schemas.microsoft.com/office/drawing/2014/main" id="{AF7D1F4C-27F9-C22F-8860-5F1AF7331A9A}"/>
                    </a:ext>
                  </a:extLst>
                </p:cNvPr>
                <p:cNvSpPr/>
                <p:nvPr/>
              </p:nvSpPr>
              <p:spPr>
                <a:xfrm>
                  <a:off x="7054426" y="3153774"/>
                  <a:ext cx="24426" cy="74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42453" fill="none" extrusionOk="0">
                      <a:moveTo>
                        <a:pt x="1389" y="1"/>
                      </a:moveTo>
                      <a:lnTo>
                        <a:pt x="1" y="1"/>
                      </a:lnTo>
                      <a:lnTo>
                        <a:pt x="1" y="42453"/>
                      </a:lnTo>
                      <a:lnTo>
                        <a:pt x="1389" y="42453"/>
                      </a:lnTo>
                      <a:lnTo>
                        <a:pt x="138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94;p23">
                  <a:extLst>
                    <a:ext uri="{FF2B5EF4-FFF2-40B4-BE49-F238E27FC236}">
                      <a16:creationId xmlns:a16="http://schemas.microsoft.com/office/drawing/2014/main" id="{A4D5CBC6-3E06-7FFF-96A9-00EC56B97678}"/>
                    </a:ext>
                  </a:extLst>
                </p:cNvPr>
                <p:cNvSpPr/>
                <p:nvPr/>
              </p:nvSpPr>
              <p:spPr>
                <a:xfrm>
                  <a:off x="6876979" y="3468023"/>
                  <a:ext cx="379338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687" extrusionOk="0">
                      <a:moveTo>
                        <a:pt x="0" y="0"/>
                      </a:moveTo>
                      <a:lnTo>
                        <a:pt x="0" y="686"/>
                      </a:lnTo>
                      <a:lnTo>
                        <a:pt x="21586" y="686"/>
                      </a:lnTo>
                      <a:lnTo>
                        <a:pt x="21586" y="0"/>
                      </a:lnTo>
                      <a:close/>
                    </a:path>
                  </a:pathLst>
                </a:custGeom>
                <a:solidFill>
                  <a:srgbClr val="7C19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95;p23">
                  <a:extLst>
                    <a:ext uri="{FF2B5EF4-FFF2-40B4-BE49-F238E27FC236}">
                      <a16:creationId xmlns:a16="http://schemas.microsoft.com/office/drawing/2014/main" id="{0ED7354D-FCE9-E677-0271-5E8B6F76D0C2}"/>
                    </a:ext>
                  </a:extLst>
                </p:cNvPr>
                <p:cNvSpPr/>
                <p:nvPr/>
              </p:nvSpPr>
              <p:spPr>
                <a:xfrm>
                  <a:off x="6876979" y="3468023"/>
                  <a:ext cx="379338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687" fill="none" extrusionOk="0">
                      <a:moveTo>
                        <a:pt x="21586" y="686"/>
                      </a:moveTo>
                      <a:lnTo>
                        <a:pt x="21586" y="0"/>
                      </a:lnTo>
                      <a:lnTo>
                        <a:pt x="0" y="0"/>
                      </a:lnTo>
                      <a:lnTo>
                        <a:pt x="0" y="686"/>
                      </a:lnTo>
                      <a:lnTo>
                        <a:pt x="21586" y="68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96;p23">
                  <a:extLst>
                    <a:ext uri="{FF2B5EF4-FFF2-40B4-BE49-F238E27FC236}">
                      <a16:creationId xmlns:a16="http://schemas.microsoft.com/office/drawing/2014/main" id="{931DB193-8278-22B2-BE7A-D11E3896EBB1}"/>
                    </a:ext>
                  </a:extLst>
                </p:cNvPr>
                <p:cNvSpPr/>
                <p:nvPr/>
              </p:nvSpPr>
              <p:spPr>
                <a:xfrm>
                  <a:off x="7669956" y="3146552"/>
                  <a:ext cx="391392" cy="76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3" h="43275" extrusionOk="0">
                      <a:moveTo>
                        <a:pt x="1" y="0"/>
                      </a:moveTo>
                      <a:lnTo>
                        <a:pt x="1" y="43275"/>
                      </a:lnTo>
                      <a:lnTo>
                        <a:pt x="22272" y="43275"/>
                      </a:lnTo>
                      <a:lnTo>
                        <a:pt x="22272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97;p23">
                  <a:extLst>
                    <a:ext uri="{FF2B5EF4-FFF2-40B4-BE49-F238E27FC236}">
                      <a16:creationId xmlns:a16="http://schemas.microsoft.com/office/drawing/2014/main" id="{A89591A2-FEFE-26BC-E657-A65A602417BA}"/>
                    </a:ext>
                  </a:extLst>
                </p:cNvPr>
                <p:cNvSpPr/>
                <p:nvPr/>
              </p:nvSpPr>
              <p:spPr>
                <a:xfrm>
                  <a:off x="7679902" y="3156796"/>
                  <a:ext cx="371201" cy="73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4" h="42110" extrusionOk="0">
                      <a:moveTo>
                        <a:pt x="0" y="0"/>
                      </a:moveTo>
                      <a:lnTo>
                        <a:pt x="0" y="42109"/>
                      </a:lnTo>
                      <a:lnTo>
                        <a:pt x="21123" y="42109"/>
                      </a:lnTo>
                      <a:lnTo>
                        <a:pt x="211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98;p23">
                  <a:extLst>
                    <a:ext uri="{FF2B5EF4-FFF2-40B4-BE49-F238E27FC236}">
                      <a16:creationId xmlns:a16="http://schemas.microsoft.com/office/drawing/2014/main" id="{0A486F7D-1F75-ABC5-6F12-C4C0C5A7EA17}"/>
                    </a:ext>
                  </a:extLst>
                </p:cNvPr>
                <p:cNvSpPr/>
                <p:nvPr/>
              </p:nvSpPr>
              <p:spPr>
                <a:xfrm>
                  <a:off x="7853448" y="3153774"/>
                  <a:ext cx="24408" cy="74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" h="42453" extrusionOk="0">
                      <a:moveTo>
                        <a:pt x="0" y="1"/>
                      </a:moveTo>
                      <a:lnTo>
                        <a:pt x="0" y="42453"/>
                      </a:lnTo>
                      <a:lnTo>
                        <a:pt x="1389" y="42453"/>
                      </a:lnTo>
                      <a:lnTo>
                        <a:pt x="1389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99;p23">
                  <a:extLst>
                    <a:ext uri="{FF2B5EF4-FFF2-40B4-BE49-F238E27FC236}">
                      <a16:creationId xmlns:a16="http://schemas.microsoft.com/office/drawing/2014/main" id="{1AC0DEED-FE60-C08F-90BB-5D03A874ED58}"/>
                    </a:ext>
                  </a:extLst>
                </p:cNvPr>
                <p:cNvSpPr/>
                <p:nvPr/>
              </p:nvSpPr>
              <p:spPr>
                <a:xfrm>
                  <a:off x="7675983" y="3468023"/>
                  <a:ext cx="379338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687" extrusionOk="0">
                      <a:moveTo>
                        <a:pt x="0" y="0"/>
                      </a:moveTo>
                      <a:lnTo>
                        <a:pt x="0" y="686"/>
                      </a:lnTo>
                      <a:lnTo>
                        <a:pt x="21586" y="686"/>
                      </a:lnTo>
                      <a:lnTo>
                        <a:pt x="21586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800;p23">
                  <a:extLst>
                    <a:ext uri="{FF2B5EF4-FFF2-40B4-BE49-F238E27FC236}">
                      <a16:creationId xmlns:a16="http://schemas.microsoft.com/office/drawing/2014/main" id="{AD2B4A34-8E20-F18C-3CEB-9136F71FF56B}"/>
                    </a:ext>
                  </a:extLst>
                </p:cNvPr>
                <p:cNvSpPr/>
                <p:nvPr/>
              </p:nvSpPr>
              <p:spPr>
                <a:xfrm>
                  <a:off x="6870952" y="1820285"/>
                  <a:ext cx="391375" cy="760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2" h="43276" extrusionOk="0">
                      <a:moveTo>
                        <a:pt x="0" y="1"/>
                      </a:moveTo>
                      <a:lnTo>
                        <a:pt x="0" y="43275"/>
                      </a:lnTo>
                      <a:lnTo>
                        <a:pt x="22272" y="43275"/>
                      </a:lnTo>
                      <a:lnTo>
                        <a:pt x="22272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801;p23">
                  <a:extLst>
                    <a:ext uri="{FF2B5EF4-FFF2-40B4-BE49-F238E27FC236}">
                      <a16:creationId xmlns:a16="http://schemas.microsoft.com/office/drawing/2014/main" id="{5F865B6A-87CF-8071-ADD9-4886F92A06C2}"/>
                    </a:ext>
                  </a:extLst>
                </p:cNvPr>
                <p:cNvSpPr/>
                <p:nvPr/>
              </p:nvSpPr>
              <p:spPr>
                <a:xfrm>
                  <a:off x="6881197" y="1830530"/>
                  <a:ext cx="370903" cy="740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7" h="42127" extrusionOk="0">
                      <a:moveTo>
                        <a:pt x="0" y="1"/>
                      </a:moveTo>
                      <a:lnTo>
                        <a:pt x="0" y="42127"/>
                      </a:lnTo>
                      <a:lnTo>
                        <a:pt x="21106" y="42127"/>
                      </a:lnTo>
                      <a:lnTo>
                        <a:pt x="2110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802;p23">
                  <a:extLst>
                    <a:ext uri="{FF2B5EF4-FFF2-40B4-BE49-F238E27FC236}">
                      <a16:creationId xmlns:a16="http://schemas.microsoft.com/office/drawing/2014/main" id="{3B455233-54E9-54AF-F6E8-4FB09A5A39BF}"/>
                    </a:ext>
                  </a:extLst>
                </p:cNvPr>
                <p:cNvSpPr/>
                <p:nvPr/>
              </p:nvSpPr>
              <p:spPr>
                <a:xfrm>
                  <a:off x="7054426" y="1827525"/>
                  <a:ext cx="24426" cy="74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42469" extrusionOk="0">
                      <a:moveTo>
                        <a:pt x="1" y="0"/>
                      </a:moveTo>
                      <a:lnTo>
                        <a:pt x="1" y="42469"/>
                      </a:lnTo>
                      <a:lnTo>
                        <a:pt x="1389" y="42469"/>
                      </a:ln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803;p23">
                  <a:extLst>
                    <a:ext uri="{FF2B5EF4-FFF2-40B4-BE49-F238E27FC236}">
                      <a16:creationId xmlns:a16="http://schemas.microsoft.com/office/drawing/2014/main" id="{5A81F6B8-3C88-8144-1A71-2CA9167BC6A9}"/>
                    </a:ext>
                  </a:extLst>
                </p:cNvPr>
                <p:cNvSpPr/>
                <p:nvPr/>
              </p:nvSpPr>
              <p:spPr>
                <a:xfrm>
                  <a:off x="6876979" y="2141756"/>
                  <a:ext cx="379338" cy="12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704" extrusionOk="0">
                      <a:moveTo>
                        <a:pt x="0" y="1"/>
                      </a:moveTo>
                      <a:lnTo>
                        <a:pt x="0" y="704"/>
                      </a:lnTo>
                      <a:lnTo>
                        <a:pt x="21586" y="704"/>
                      </a:lnTo>
                      <a:lnTo>
                        <a:pt x="21586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804;p23">
                  <a:extLst>
                    <a:ext uri="{FF2B5EF4-FFF2-40B4-BE49-F238E27FC236}">
                      <a16:creationId xmlns:a16="http://schemas.microsoft.com/office/drawing/2014/main" id="{162F6B9D-CA75-B14B-1826-80CF9EDC43E2}"/>
                    </a:ext>
                  </a:extLst>
                </p:cNvPr>
                <p:cNvSpPr/>
                <p:nvPr/>
              </p:nvSpPr>
              <p:spPr>
                <a:xfrm>
                  <a:off x="5753780" y="4075417"/>
                  <a:ext cx="2538646" cy="656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67" h="37377" extrusionOk="0">
                      <a:moveTo>
                        <a:pt x="14025" y="0"/>
                      </a:moveTo>
                      <a:lnTo>
                        <a:pt x="13665" y="35"/>
                      </a:lnTo>
                      <a:lnTo>
                        <a:pt x="13322" y="103"/>
                      </a:lnTo>
                      <a:lnTo>
                        <a:pt x="12979" y="223"/>
                      </a:lnTo>
                      <a:lnTo>
                        <a:pt x="12654" y="377"/>
                      </a:lnTo>
                      <a:lnTo>
                        <a:pt x="12345" y="566"/>
                      </a:lnTo>
                      <a:lnTo>
                        <a:pt x="12054" y="772"/>
                      </a:lnTo>
                      <a:lnTo>
                        <a:pt x="11779" y="1029"/>
                      </a:lnTo>
                      <a:lnTo>
                        <a:pt x="11522" y="1303"/>
                      </a:lnTo>
                      <a:lnTo>
                        <a:pt x="11299" y="1612"/>
                      </a:lnTo>
                      <a:lnTo>
                        <a:pt x="11093" y="1955"/>
                      </a:lnTo>
                      <a:lnTo>
                        <a:pt x="10922" y="2332"/>
                      </a:lnTo>
                      <a:lnTo>
                        <a:pt x="10768" y="2709"/>
                      </a:lnTo>
                      <a:lnTo>
                        <a:pt x="0" y="37377"/>
                      </a:lnTo>
                      <a:lnTo>
                        <a:pt x="144467" y="37377"/>
                      </a:lnTo>
                      <a:lnTo>
                        <a:pt x="134214" y="6207"/>
                      </a:lnTo>
                      <a:lnTo>
                        <a:pt x="134060" y="5812"/>
                      </a:lnTo>
                      <a:lnTo>
                        <a:pt x="133888" y="5470"/>
                      </a:lnTo>
                      <a:lnTo>
                        <a:pt x="133682" y="5127"/>
                      </a:lnTo>
                      <a:lnTo>
                        <a:pt x="133442" y="4835"/>
                      </a:lnTo>
                      <a:lnTo>
                        <a:pt x="133202" y="4561"/>
                      </a:lnTo>
                      <a:lnTo>
                        <a:pt x="132928" y="4304"/>
                      </a:lnTo>
                      <a:lnTo>
                        <a:pt x="132619" y="4098"/>
                      </a:lnTo>
                      <a:lnTo>
                        <a:pt x="132311" y="3927"/>
                      </a:lnTo>
                      <a:lnTo>
                        <a:pt x="132002" y="3772"/>
                      </a:lnTo>
                      <a:lnTo>
                        <a:pt x="131659" y="3669"/>
                      </a:lnTo>
                      <a:lnTo>
                        <a:pt x="131316" y="3584"/>
                      </a:lnTo>
                      <a:lnTo>
                        <a:pt x="130973" y="3549"/>
                      </a:lnTo>
                      <a:lnTo>
                        <a:pt x="130613" y="3566"/>
                      </a:lnTo>
                      <a:lnTo>
                        <a:pt x="130253" y="3601"/>
                      </a:lnTo>
                      <a:lnTo>
                        <a:pt x="130082" y="3635"/>
                      </a:lnTo>
                      <a:lnTo>
                        <a:pt x="129893" y="3686"/>
                      </a:lnTo>
                      <a:lnTo>
                        <a:pt x="129722" y="3755"/>
                      </a:lnTo>
                      <a:lnTo>
                        <a:pt x="129550" y="3824"/>
                      </a:lnTo>
                      <a:lnTo>
                        <a:pt x="127836" y="4527"/>
                      </a:lnTo>
                      <a:lnTo>
                        <a:pt x="126138" y="5212"/>
                      </a:lnTo>
                      <a:lnTo>
                        <a:pt x="124441" y="5864"/>
                      </a:lnTo>
                      <a:lnTo>
                        <a:pt x="122727" y="6498"/>
                      </a:lnTo>
                      <a:lnTo>
                        <a:pt x="121012" y="7116"/>
                      </a:lnTo>
                      <a:lnTo>
                        <a:pt x="119297" y="7698"/>
                      </a:lnTo>
                      <a:lnTo>
                        <a:pt x="117583" y="8247"/>
                      </a:lnTo>
                      <a:lnTo>
                        <a:pt x="115868" y="8779"/>
                      </a:lnTo>
                      <a:lnTo>
                        <a:pt x="114137" y="9293"/>
                      </a:lnTo>
                      <a:lnTo>
                        <a:pt x="112422" y="9773"/>
                      </a:lnTo>
                      <a:lnTo>
                        <a:pt x="110691" y="10236"/>
                      </a:lnTo>
                      <a:lnTo>
                        <a:pt x="108959" y="10665"/>
                      </a:lnTo>
                      <a:lnTo>
                        <a:pt x="107227" y="11076"/>
                      </a:lnTo>
                      <a:lnTo>
                        <a:pt x="105496" y="11453"/>
                      </a:lnTo>
                      <a:lnTo>
                        <a:pt x="103747" y="11813"/>
                      </a:lnTo>
                      <a:lnTo>
                        <a:pt x="102015" y="12156"/>
                      </a:lnTo>
                      <a:lnTo>
                        <a:pt x="100266" y="12465"/>
                      </a:lnTo>
                      <a:lnTo>
                        <a:pt x="98517" y="12756"/>
                      </a:lnTo>
                      <a:lnTo>
                        <a:pt x="96769" y="13014"/>
                      </a:lnTo>
                      <a:lnTo>
                        <a:pt x="95020" y="13254"/>
                      </a:lnTo>
                      <a:lnTo>
                        <a:pt x="93271" y="13459"/>
                      </a:lnTo>
                      <a:lnTo>
                        <a:pt x="91505" y="13648"/>
                      </a:lnTo>
                      <a:lnTo>
                        <a:pt x="89756" y="13802"/>
                      </a:lnTo>
                      <a:lnTo>
                        <a:pt x="87990" y="13939"/>
                      </a:lnTo>
                      <a:lnTo>
                        <a:pt x="86224" y="14059"/>
                      </a:lnTo>
                      <a:lnTo>
                        <a:pt x="84458" y="14145"/>
                      </a:lnTo>
                      <a:lnTo>
                        <a:pt x="82692" y="14214"/>
                      </a:lnTo>
                      <a:lnTo>
                        <a:pt x="80909" y="14265"/>
                      </a:lnTo>
                      <a:lnTo>
                        <a:pt x="79143" y="14282"/>
                      </a:lnTo>
                      <a:lnTo>
                        <a:pt x="77360" y="14282"/>
                      </a:lnTo>
                      <a:lnTo>
                        <a:pt x="75577" y="14248"/>
                      </a:lnTo>
                      <a:lnTo>
                        <a:pt x="73794" y="14197"/>
                      </a:lnTo>
                      <a:lnTo>
                        <a:pt x="72011" y="14111"/>
                      </a:lnTo>
                      <a:lnTo>
                        <a:pt x="70228" y="14008"/>
                      </a:lnTo>
                      <a:lnTo>
                        <a:pt x="68427" y="13888"/>
                      </a:lnTo>
                      <a:lnTo>
                        <a:pt x="66644" y="13751"/>
                      </a:lnTo>
                      <a:lnTo>
                        <a:pt x="64844" y="13579"/>
                      </a:lnTo>
                      <a:lnTo>
                        <a:pt x="63044" y="13374"/>
                      </a:lnTo>
                      <a:lnTo>
                        <a:pt x="61243" y="13168"/>
                      </a:lnTo>
                      <a:lnTo>
                        <a:pt x="59443" y="12911"/>
                      </a:lnTo>
                      <a:lnTo>
                        <a:pt x="57643" y="12653"/>
                      </a:lnTo>
                      <a:lnTo>
                        <a:pt x="55843" y="12362"/>
                      </a:lnTo>
                      <a:lnTo>
                        <a:pt x="54025" y="12053"/>
                      </a:lnTo>
                      <a:lnTo>
                        <a:pt x="52208" y="11728"/>
                      </a:lnTo>
                      <a:lnTo>
                        <a:pt x="50408" y="11368"/>
                      </a:lnTo>
                      <a:lnTo>
                        <a:pt x="48590" y="10990"/>
                      </a:lnTo>
                      <a:lnTo>
                        <a:pt x="46756" y="10579"/>
                      </a:lnTo>
                      <a:lnTo>
                        <a:pt x="44938" y="10150"/>
                      </a:lnTo>
                      <a:lnTo>
                        <a:pt x="43121" y="9704"/>
                      </a:lnTo>
                      <a:lnTo>
                        <a:pt x="41286" y="9224"/>
                      </a:lnTo>
                      <a:lnTo>
                        <a:pt x="39452" y="8744"/>
                      </a:lnTo>
                      <a:lnTo>
                        <a:pt x="37634" y="8213"/>
                      </a:lnTo>
                      <a:lnTo>
                        <a:pt x="35800" y="7681"/>
                      </a:lnTo>
                      <a:lnTo>
                        <a:pt x="33965" y="7116"/>
                      </a:lnTo>
                      <a:lnTo>
                        <a:pt x="32114" y="6533"/>
                      </a:lnTo>
                      <a:lnTo>
                        <a:pt x="30279" y="5915"/>
                      </a:lnTo>
                      <a:lnTo>
                        <a:pt x="28427" y="5298"/>
                      </a:lnTo>
                      <a:lnTo>
                        <a:pt x="26593" y="4647"/>
                      </a:lnTo>
                      <a:lnTo>
                        <a:pt x="24741" y="3961"/>
                      </a:lnTo>
                      <a:lnTo>
                        <a:pt x="22889" y="3275"/>
                      </a:lnTo>
                      <a:lnTo>
                        <a:pt x="21038" y="2555"/>
                      </a:lnTo>
                      <a:lnTo>
                        <a:pt x="19186" y="1800"/>
                      </a:lnTo>
                      <a:lnTo>
                        <a:pt x="17317" y="1046"/>
                      </a:lnTo>
                      <a:lnTo>
                        <a:pt x="15465" y="257"/>
                      </a:lnTo>
                      <a:lnTo>
                        <a:pt x="15277" y="189"/>
                      </a:lnTo>
                      <a:lnTo>
                        <a:pt x="15105" y="120"/>
                      </a:lnTo>
                      <a:lnTo>
                        <a:pt x="14917" y="86"/>
                      </a:lnTo>
                      <a:lnTo>
                        <a:pt x="14745" y="35"/>
                      </a:lnTo>
                      <a:lnTo>
                        <a:pt x="14557" y="17"/>
                      </a:lnTo>
                      <a:lnTo>
                        <a:pt x="143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805;p23">
                  <a:extLst>
                    <a:ext uri="{FF2B5EF4-FFF2-40B4-BE49-F238E27FC236}">
                      <a16:creationId xmlns:a16="http://schemas.microsoft.com/office/drawing/2014/main" id="{B0D524E2-A3E7-61DA-7508-1A2BA5683C5E}"/>
                    </a:ext>
                  </a:extLst>
                </p:cNvPr>
                <p:cNvSpPr/>
                <p:nvPr/>
              </p:nvSpPr>
              <p:spPr>
                <a:xfrm>
                  <a:off x="5308475" y="4056122"/>
                  <a:ext cx="292266" cy="30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2" h="1733" extrusionOk="0">
                      <a:moveTo>
                        <a:pt x="1" y="1"/>
                      </a:moveTo>
                      <a:lnTo>
                        <a:pt x="1" y="1733"/>
                      </a:lnTo>
                      <a:lnTo>
                        <a:pt x="16632" y="1733"/>
                      </a:lnTo>
                      <a:lnTo>
                        <a:pt x="1663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806;p23">
                  <a:extLst>
                    <a:ext uri="{FF2B5EF4-FFF2-40B4-BE49-F238E27FC236}">
                      <a16:creationId xmlns:a16="http://schemas.microsoft.com/office/drawing/2014/main" id="{CAAA627D-1EE3-4149-2CDA-83F5346089E7}"/>
                    </a:ext>
                  </a:extLst>
                </p:cNvPr>
                <p:cNvSpPr/>
                <p:nvPr/>
              </p:nvSpPr>
              <p:spPr>
                <a:xfrm>
                  <a:off x="5266003" y="3389685"/>
                  <a:ext cx="270863" cy="22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4" h="13049" extrusionOk="0">
                      <a:moveTo>
                        <a:pt x="13013" y="0"/>
                      </a:moveTo>
                      <a:lnTo>
                        <a:pt x="0" y="3087"/>
                      </a:lnTo>
                      <a:lnTo>
                        <a:pt x="2400" y="13048"/>
                      </a:lnTo>
                      <a:lnTo>
                        <a:pt x="15414" y="9945"/>
                      </a:lnTo>
                      <a:lnTo>
                        <a:pt x="130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807;p23">
                  <a:extLst>
                    <a:ext uri="{FF2B5EF4-FFF2-40B4-BE49-F238E27FC236}">
                      <a16:creationId xmlns:a16="http://schemas.microsoft.com/office/drawing/2014/main" id="{494BD727-363B-9477-E8CC-F318C4BA11FB}"/>
                    </a:ext>
                  </a:extLst>
                </p:cNvPr>
                <p:cNvSpPr/>
                <p:nvPr/>
              </p:nvSpPr>
              <p:spPr>
                <a:xfrm>
                  <a:off x="5529327" y="3374924"/>
                  <a:ext cx="129263" cy="18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6" h="10460" extrusionOk="0">
                      <a:moveTo>
                        <a:pt x="2658" y="0"/>
                      </a:moveTo>
                      <a:lnTo>
                        <a:pt x="0" y="1372"/>
                      </a:lnTo>
                      <a:lnTo>
                        <a:pt x="4698" y="10459"/>
                      </a:lnTo>
                      <a:lnTo>
                        <a:pt x="7355" y="9087"/>
                      </a:lnTo>
                      <a:lnTo>
                        <a:pt x="26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808;p23">
                  <a:extLst>
                    <a:ext uri="{FF2B5EF4-FFF2-40B4-BE49-F238E27FC236}">
                      <a16:creationId xmlns:a16="http://schemas.microsoft.com/office/drawing/2014/main" id="{E5F25953-1A2E-FDC0-3D14-CF742E17070E}"/>
                    </a:ext>
                  </a:extLst>
                </p:cNvPr>
                <p:cNvSpPr/>
                <p:nvPr/>
              </p:nvSpPr>
              <p:spPr>
                <a:xfrm>
                  <a:off x="5535653" y="3561122"/>
                  <a:ext cx="160894" cy="1171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6" h="66644" extrusionOk="0">
                      <a:moveTo>
                        <a:pt x="0" y="0"/>
                      </a:moveTo>
                      <a:lnTo>
                        <a:pt x="7064" y="66644"/>
                      </a:lnTo>
                      <a:lnTo>
                        <a:pt x="9156" y="66644"/>
                      </a:lnTo>
                      <a:lnTo>
                        <a:pt x="9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809;p23">
                  <a:extLst>
                    <a:ext uri="{FF2B5EF4-FFF2-40B4-BE49-F238E27FC236}">
                      <a16:creationId xmlns:a16="http://schemas.microsoft.com/office/drawing/2014/main" id="{425EC047-DB87-6B6F-5416-9131E63255C4}"/>
                    </a:ext>
                  </a:extLst>
                </p:cNvPr>
                <p:cNvSpPr/>
                <p:nvPr/>
              </p:nvSpPr>
              <p:spPr>
                <a:xfrm>
                  <a:off x="5373564" y="3609921"/>
                  <a:ext cx="142513" cy="1122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0" h="63867" extrusionOk="0">
                      <a:moveTo>
                        <a:pt x="0" y="1"/>
                      </a:moveTo>
                      <a:lnTo>
                        <a:pt x="6018" y="63867"/>
                      </a:lnTo>
                      <a:lnTo>
                        <a:pt x="8110" y="63867"/>
                      </a:lnTo>
                      <a:lnTo>
                        <a:pt x="9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810;p23">
                  <a:extLst>
                    <a:ext uri="{FF2B5EF4-FFF2-40B4-BE49-F238E27FC236}">
                      <a16:creationId xmlns:a16="http://schemas.microsoft.com/office/drawing/2014/main" id="{2D22D0F1-1D5B-8EC9-F835-313BF14B3785}"/>
                    </a:ext>
                  </a:extLst>
                </p:cNvPr>
                <p:cNvSpPr/>
                <p:nvPr/>
              </p:nvSpPr>
              <p:spPr>
                <a:xfrm>
                  <a:off x="5241594" y="3670792"/>
                  <a:ext cx="102149" cy="1061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3" h="60403" extrusionOk="0">
                      <a:moveTo>
                        <a:pt x="4852" y="0"/>
                      </a:moveTo>
                      <a:lnTo>
                        <a:pt x="0" y="60403"/>
                      </a:lnTo>
                      <a:lnTo>
                        <a:pt x="2075" y="60403"/>
                      </a:lnTo>
                      <a:lnTo>
                        <a:pt x="58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811;p23">
                  <a:extLst>
                    <a:ext uri="{FF2B5EF4-FFF2-40B4-BE49-F238E27FC236}">
                      <a16:creationId xmlns:a16="http://schemas.microsoft.com/office/drawing/2014/main" id="{DAC74F46-C467-E8F8-D2B5-396A6630B644}"/>
                    </a:ext>
                  </a:extLst>
                </p:cNvPr>
                <p:cNvSpPr/>
                <p:nvPr/>
              </p:nvSpPr>
              <p:spPr>
                <a:xfrm>
                  <a:off x="5322340" y="3577992"/>
                  <a:ext cx="249477" cy="193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7" h="10991" extrusionOk="0">
                      <a:moveTo>
                        <a:pt x="14197" y="0"/>
                      </a:moveTo>
                      <a:lnTo>
                        <a:pt x="0" y="2675"/>
                      </a:lnTo>
                      <a:lnTo>
                        <a:pt x="0" y="10990"/>
                      </a:lnTo>
                      <a:lnTo>
                        <a:pt x="14197" y="10990"/>
                      </a:lnTo>
                      <a:lnTo>
                        <a:pt x="141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812;p23">
                  <a:extLst>
                    <a:ext uri="{FF2B5EF4-FFF2-40B4-BE49-F238E27FC236}">
                      <a16:creationId xmlns:a16="http://schemas.microsoft.com/office/drawing/2014/main" id="{CB9E0F4B-73CF-A895-4A10-A9EAD6A4476D}"/>
                    </a:ext>
                  </a:extLst>
                </p:cNvPr>
                <p:cNvSpPr/>
                <p:nvPr/>
              </p:nvSpPr>
              <p:spPr>
                <a:xfrm>
                  <a:off x="5143382" y="3349918"/>
                  <a:ext cx="502257" cy="42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2" h="24227" extrusionOk="0">
                      <a:moveTo>
                        <a:pt x="21912" y="0"/>
                      </a:moveTo>
                      <a:lnTo>
                        <a:pt x="0" y="11316"/>
                      </a:lnTo>
                      <a:lnTo>
                        <a:pt x="6670" y="24227"/>
                      </a:lnTo>
                      <a:lnTo>
                        <a:pt x="28581" y="12911"/>
                      </a:lnTo>
                      <a:lnTo>
                        <a:pt x="2191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813;p23">
                  <a:extLst>
                    <a:ext uri="{FF2B5EF4-FFF2-40B4-BE49-F238E27FC236}">
                      <a16:creationId xmlns:a16="http://schemas.microsoft.com/office/drawing/2014/main" id="{7FC47FC5-309B-17D0-FDD0-94E287E2F863}"/>
                    </a:ext>
                  </a:extLst>
                </p:cNvPr>
                <p:cNvSpPr/>
                <p:nvPr/>
              </p:nvSpPr>
              <p:spPr>
                <a:xfrm>
                  <a:off x="5143382" y="3349918"/>
                  <a:ext cx="502257" cy="2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2" h="12911" extrusionOk="0">
                      <a:moveTo>
                        <a:pt x="21912" y="0"/>
                      </a:moveTo>
                      <a:lnTo>
                        <a:pt x="0" y="11316"/>
                      </a:lnTo>
                      <a:lnTo>
                        <a:pt x="21294" y="2041"/>
                      </a:lnTo>
                      <a:lnTo>
                        <a:pt x="28581" y="12911"/>
                      </a:lnTo>
                      <a:lnTo>
                        <a:pt x="2191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814;p23">
                  <a:extLst>
                    <a:ext uri="{FF2B5EF4-FFF2-40B4-BE49-F238E27FC236}">
                      <a16:creationId xmlns:a16="http://schemas.microsoft.com/office/drawing/2014/main" id="{03DA4CED-0EFF-4644-48DB-C2180B407DEA}"/>
                    </a:ext>
                  </a:extLst>
                </p:cNvPr>
                <p:cNvSpPr/>
                <p:nvPr/>
              </p:nvSpPr>
              <p:spPr>
                <a:xfrm>
                  <a:off x="5237377" y="3475544"/>
                  <a:ext cx="207900" cy="22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1" h="13066" extrusionOk="0">
                      <a:moveTo>
                        <a:pt x="6927" y="1"/>
                      </a:moveTo>
                      <a:lnTo>
                        <a:pt x="0" y="3567"/>
                      </a:lnTo>
                      <a:lnTo>
                        <a:pt x="4904" y="13066"/>
                      </a:lnTo>
                      <a:lnTo>
                        <a:pt x="11831" y="9482"/>
                      </a:lnTo>
                      <a:lnTo>
                        <a:pt x="692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815;p23">
                  <a:extLst>
                    <a:ext uri="{FF2B5EF4-FFF2-40B4-BE49-F238E27FC236}">
                      <a16:creationId xmlns:a16="http://schemas.microsoft.com/office/drawing/2014/main" id="{D99676D3-AFC0-6553-AACE-988AE73FBF2B}"/>
                    </a:ext>
                  </a:extLst>
                </p:cNvPr>
                <p:cNvSpPr/>
                <p:nvPr/>
              </p:nvSpPr>
              <p:spPr>
                <a:xfrm>
                  <a:off x="5299443" y="3488214"/>
                  <a:ext cx="112692" cy="193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1008" extrusionOk="0">
                      <a:moveTo>
                        <a:pt x="995" y="0"/>
                      </a:moveTo>
                      <a:lnTo>
                        <a:pt x="0" y="497"/>
                      </a:lnTo>
                      <a:lnTo>
                        <a:pt x="5418" y="11007"/>
                      </a:lnTo>
                      <a:lnTo>
                        <a:pt x="6413" y="10493"/>
                      </a:lnTo>
                      <a:lnTo>
                        <a:pt x="99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816;p23">
                  <a:extLst>
                    <a:ext uri="{FF2B5EF4-FFF2-40B4-BE49-F238E27FC236}">
                      <a16:creationId xmlns:a16="http://schemas.microsoft.com/office/drawing/2014/main" id="{AF2AE25D-B48B-6FE1-3F56-4C840B20957C}"/>
                    </a:ext>
                  </a:extLst>
                </p:cNvPr>
                <p:cNvSpPr/>
                <p:nvPr/>
              </p:nvSpPr>
              <p:spPr>
                <a:xfrm>
                  <a:off x="5344640" y="3458674"/>
                  <a:ext cx="112692" cy="193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1009" extrusionOk="0">
                      <a:moveTo>
                        <a:pt x="977" y="1"/>
                      </a:moveTo>
                      <a:lnTo>
                        <a:pt x="0" y="515"/>
                      </a:lnTo>
                      <a:lnTo>
                        <a:pt x="5418" y="11008"/>
                      </a:lnTo>
                      <a:lnTo>
                        <a:pt x="6412" y="10511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817;p23">
                  <a:extLst>
                    <a:ext uri="{FF2B5EF4-FFF2-40B4-BE49-F238E27FC236}">
                      <a16:creationId xmlns:a16="http://schemas.microsoft.com/office/drawing/2014/main" id="{66EBFCB4-FF08-663D-1157-394514463964}"/>
                    </a:ext>
                  </a:extLst>
                </p:cNvPr>
                <p:cNvSpPr/>
                <p:nvPr/>
              </p:nvSpPr>
              <p:spPr>
                <a:xfrm>
                  <a:off x="5254247" y="3509002"/>
                  <a:ext cx="112692" cy="193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1008" extrusionOk="0">
                      <a:moveTo>
                        <a:pt x="978" y="0"/>
                      </a:moveTo>
                      <a:lnTo>
                        <a:pt x="0" y="497"/>
                      </a:lnTo>
                      <a:lnTo>
                        <a:pt x="5418" y="11007"/>
                      </a:lnTo>
                      <a:lnTo>
                        <a:pt x="6413" y="10493"/>
                      </a:lnTo>
                      <a:lnTo>
                        <a:pt x="97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818;p23">
                  <a:extLst>
                    <a:ext uri="{FF2B5EF4-FFF2-40B4-BE49-F238E27FC236}">
                      <a16:creationId xmlns:a16="http://schemas.microsoft.com/office/drawing/2014/main" id="{2B0E34BC-2C40-12B2-4688-3D8E892E5738}"/>
                    </a:ext>
                  </a:extLst>
                </p:cNvPr>
                <p:cNvSpPr/>
                <p:nvPr/>
              </p:nvSpPr>
              <p:spPr>
                <a:xfrm>
                  <a:off x="5753780" y="4390263"/>
                  <a:ext cx="2538646" cy="3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67" h="19460" extrusionOk="0">
                      <a:moveTo>
                        <a:pt x="6053" y="0"/>
                      </a:moveTo>
                      <a:lnTo>
                        <a:pt x="0" y="19460"/>
                      </a:lnTo>
                      <a:lnTo>
                        <a:pt x="144467" y="19460"/>
                      </a:lnTo>
                      <a:lnTo>
                        <a:pt x="139032" y="2949"/>
                      </a:lnTo>
                      <a:lnTo>
                        <a:pt x="137626" y="3566"/>
                      </a:lnTo>
                      <a:lnTo>
                        <a:pt x="136186" y="4166"/>
                      </a:lnTo>
                      <a:lnTo>
                        <a:pt x="134711" y="4766"/>
                      </a:lnTo>
                      <a:lnTo>
                        <a:pt x="133202" y="5367"/>
                      </a:lnTo>
                      <a:lnTo>
                        <a:pt x="131659" y="5950"/>
                      </a:lnTo>
                      <a:lnTo>
                        <a:pt x="130082" y="6515"/>
                      </a:lnTo>
                      <a:lnTo>
                        <a:pt x="128453" y="7081"/>
                      </a:lnTo>
                      <a:lnTo>
                        <a:pt x="126807" y="7630"/>
                      </a:lnTo>
                      <a:lnTo>
                        <a:pt x="125127" y="8178"/>
                      </a:lnTo>
                      <a:lnTo>
                        <a:pt x="123412" y="8710"/>
                      </a:lnTo>
                      <a:lnTo>
                        <a:pt x="121646" y="9224"/>
                      </a:lnTo>
                      <a:lnTo>
                        <a:pt x="119863" y="9721"/>
                      </a:lnTo>
                      <a:lnTo>
                        <a:pt x="118046" y="10202"/>
                      </a:lnTo>
                      <a:lnTo>
                        <a:pt x="116194" y="10664"/>
                      </a:lnTo>
                      <a:lnTo>
                        <a:pt x="114308" y="11127"/>
                      </a:lnTo>
                      <a:lnTo>
                        <a:pt x="112388" y="11556"/>
                      </a:lnTo>
                      <a:lnTo>
                        <a:pt x="110433" y="11968"/>
                      </a:lnTo>
                      <a:lnTo>
                        <a:pt x="108462" y="12362"/>
                      </a:lnTo>
                      <a:lnTo>
                        <a:pt x="106438" y="12739"/>
                      </a:lnTo>
                      <a:lnTo>
                        <a:pt x="104398" y="13082"/>
                      </a:lnTo>
                      <a:lnTo>
                        <a:pt x="102324" y="13408"/>
                      </a:lnTo>
                      <a:lnTo>
                        <a:pt x="100215" y="13716"/>
                      </a:lnTo>
                      <a:lnTo>
                        <a:pt x="98072" y="13991"/>
                      </a:lnTo>
                      <a:lnTo>
                        <a:pt x="95911" y="14248"/>
                      </a:lnTo>
                      <a:lnTo>
                        <a:pt x="93717" y="14471"/>
                      </a:lnTo>
                      <a:lnTo>
                        <a:pt x="91471" y="14676"/>
                      </a:lnTo>
                      <a:lnTo>
                        <a:pt x="89225" y="14848"/>
                      </a:lnTo>
                      <a:lnTo>
                        <a:pt x="86927" y="14985"/>
                      </a:lnTo>
                      <a:lnTo>
                        <a:pt x="84613" y="15105"/>
                      </a:lnTo>
                      <a:lnTo>
                        <a:pt x="82264" y="15191"/>
                      </a:lnTo>
                      <a:lnTo>
                        <a:pt x="79880" y="15242"/>
                      </a:lnTo>
                      <a:lnTo>
                        <a:pt x="77480" y="15259"/>
                      </a:lnTo>
                      <a:lnTo>
                        <a:pt x="74720" y="15225"/>
                      </a:lnTo>
                      <a:lnTo>
                        <a:pt x="71976" y="15174"/>
                      </a:lnTo>
                      <a:lnTo>
                        <a:pt x="69233" y="15071"/>
                      </a:lnTo>
                      <a:lnTo>
                        <a:pt x="66524" y="14934"/>
                      </a:lnTo>
                      <a:lnTo>
                        <a:pt x="63815" y="14762"/>
                      </a:lnTo>
                      <a:lnTo>
                        <a:pt x="61141" y="14539"/>
                      </a:lnTo>
                      <a:lnTo>
                        <a:pt x="58483" y="14299"/>
                      </a:lnTo>
                      <a:lnTo>
                        <a:pt x="55860" y="14025"/>
                      </a:lnTo>
                      <a:lnTo>
                        <a:pt x="53254" y="13716"/>
                      </a:lnTo>
                      <a:lnTo>
                        <a:pt x="50682" y="13373"/>
                      </a:lnTo>
                      <a:lnTo>
                        <a:pt x="48127" y="12996"/>
                      </a:lnTo>
                      <a:lnTo>
                        <a:pt x="45624" y="12585"/>
                      </a:lnTo>
                      <a:lnTo>
                        <a:pt x="43155" y="12156"/>
                      </a:lnTo>
                      <a:lnTo>
                        <a:pt x="40721" y="11693"/>
                      </a:lnTo>
                      <a:lnTo>
                        <a:pt x="38337" y="11213"/>
                      </a:lnTo>
                      <a:lnTo>
                        <a:pt x="35988" y="10699"/>
                      </a:lnTo>
                      <a:lnTo>
                        <a:pt x="33674" y="10167"/>
                      </a:lnTo>
                      <a:lnTo>
                        <a:pt x="31428" y="9601"/>
                      </a:lnTo>
                      <a:lnTo>
                        <a:pt x="29216" y="9036"/>
                      </a:lnTo>
                      <a:lnTo>
                        <a:pt x="27056" y="8436"/>
                      </a:lnTo>
                      <a:lnTo>
                        <a:pt x="24964" y="7801"/>
                      </a:lnTo>
                      <a:lnTo>
                        <a:pt x="22924" y="7167"/>
                      </a:lnTo>
                      <a:lnTo>
                        <a:pt x="20935" y="6515"/>
                      </a:lnTo>
                      <a:lnTo>
                        <a:pt x="19015" y="5847"/>
                      </a:lnTo>
                      <a:lnTo>
                        <a:pt x="17146" y="5144"/>
                      </a:lnTo>
                      <a:lnTo>
                        <a:pt x="15345" y="4458"/>
                      </a:lnTo>
                      <a:lnTo>
                        <a:pt x="13614" y="3738"/>
                      </a:lnTo>
                      <a:lnTo>
                        <a:pt x="11951" y="3001"/>
                      </a:lnTo>
                      <a:lnTo>
                        <a:pt x="10356" y="2263"/>
                      </a:lnTo>
                      <a:lnTo>
                        <a:pt x="9602" y="1903"/>
                      </a:lnTo>
                      <a:lnTo>
                        <a:pt x="8847" y="1526"/>
                      </a:lnTo>
                      <a:lnTo>
                        <a:pt x="8127" y="1149"/>
                      </a:lnTo>
                      <a:lnTo>
                        <a:pt x="7407" y="754"/>
                      </a:lnTo>
                      <a:lnTo>
                        <a:pt x="6721" y="377"/>
                      </a:lnTo>
                      <a:lnTo>
                        <a:pt x="60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819;p23">
                  <a:extLst>
                    <a:ext uri="{FF2B5EF4-FFF2-40B4-BE49-F238E27FC236}">
                      <a16:creationId xmlns:a16="http://schemas.microsoft.com/office/drawing/2014/main" id="{7E527238-276B-BF6E-8434-887A5F47DAC4}"/>
                    </a:ext>
                  </a:extLst>
                </p:cNvPr>
                <p:cNvSpPr/>
                <p:nvPr/>
              </p:nvSpPr>
              <p:spPr>
                <a:xfrm>
                  <a:off x="6370206" y="4229369"/>
                  <a:ext cx="91008" cy="50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" h="28616" extrusionOk="0">
                      <a:moveTo>
                        <a:pt x="4458" y="0"/>
                      </a:moveTo>
                      <a:lnTo>
                        <a:pt x="1" y="28616"/>
                      </a:lnTo>
                      <a:lnTo>
                        <a:pt x="3464" y="28616"/>
                      </a:lnTo>
                      <a:lnTo>
                        <a:pt x="5179" y="189"/>
                      </a:lnTo>
                      <a:lnTo>
                        <a:pt x="44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820;p23">
                  <a:extLst>
                    <a:ext uri="{FF2B5EF4-FFF2-40B4-BE49-F238E27FC236}">
                      <a16:creationId xmlns:a16="http://schemas.microsoft.com/office/drawing/2014/main" id="{B90EDA9E-A338-77FE-3A0B-54287BFA023F}"/>
                    </a:ext>
                  </a:extLst>
                </p:cNvPr>
                <p:cNvSpPr/>
                <p:nvPr/>
              </p:nvSpPr>
              <p:spPr>
                <a:xfrm>
                  <a:off x="7424714" y="4306196"/>
                  <a:ext cx="91008" cy="426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" h="24244" extrusionOk="0">
                      <a:moveTo>
                        <a:pt x="806" y="1"/>
                      </a:moveTo>
                      <a:lnTo>
                        <a:pt x="0" y="103"/>
                      </a:lnTo>
                      <a:lnTo>
                        <a:pt x="1715" y="24244"/>
                      </a:lnTo>
                      <a:lnTo>
                        <a:pt x="5178" y="24244"/>
                      </a:lnTo>
                      <a:lnTo>
                        <a:pt x="80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821;p23">
                  <a:extLst>
                    <a:ext uri="{FF2B5EF4-FFF2-40B4-BE49-F238E27FC236}">
                      <a16:creationId xmlns:a16="http://schemas.microsoft.com/office/drawing/2014/main" id="{F16FDF66-34E3-9A22-C8E0-F3726D620E86}"/>
                    </a:ext>
                  </a:extLst>
                </p:cNvPr>
                <p:cNvSpPr/>
                <p:nvPr/>
              </p:nvSpPr>
              <p:spPr>
                <a:xfrm>
                  <a:off x="6967970" y="3091708"/>
                  <a:ext cx="141318" cy="5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2" h="3122" fill="none" extrusionOk="0">
                      <a:moveTo>
                        <a:pt x="6087" y="1"/>
                      </a:moveTo>
                      <a:lnTo>
                        <a:pt x="6087" y="1"/>
                      </a:lnTo>
                      <a:lnTo>
                        <a:pt x="5881" y="18"/>
                      </a:lnTo>
                      <a:lnTo>
                        <a:pt x="5658" y="69"/>
                      </a:lnTo>
                      <a:lnTo>
                        <a:pt x="5418" y="155"/>
                      </a:lnTo>
                      <a:lnTo>
                        <a:pt x="5144" y="258"/>
                      </a:lnTo>
                      <a:lnTo>
                        <a:pt x="4852" y="412"/>
                      </a:lnTo>
                      <a:lnTo>
                        <a:pt x="4544" y="567"/>
                      </a:lnTo>
                      <a:lnTo>
                        <a:pt x="3841" y="978"/>
                      </a:lnTo>
                      <a:lnTo>
                        <a:pt x="3035" y="1441"/>
                      </a:lnTo>
                      <a:lnTo>
                        <a:pt x="2126" y="1972"/>
                      </a:lnTo>
                      <a:lnTo>
                        <a:pt x="1114" y="2538"/>
                      </a:lnTo>
                      <a:lnTo>
                        <a:pt x="566" y="2830"/>
                      </a:lnTo>
                      <a:lnTo>
                        <a:pt x="0" y="3121"/>
                      </a:lnTo>
                      <a:lnTo>
                        <a:pt x="8041" y="3121"/>
                      </a:lnTo>
                      <a:lnTo>
                        <a:pt x="8041" y="3121"/>
                      </a:lnTo>
                      <a:lnTo>
                        <a:pt x="7801" y="2470"/>
                      </a:lnTo>
                      <a:lnTo>
                        <a:pt x="7561" y="1887"/>
                      </a:lnTo>
                      <a:lnTo>
                        <a:pt x="7338" y="1372"/>
                      </a:lnTo>
                      <a:lnTo>
                        <a:pt x="7098" y="927"/>
                      </a:lnTo>
                      <a:lnTo>
                        <a:pt x="6875" y="567"/>
                      </a:lnTo>
                      <a:lnTo>
                        <a:pt x="6772" y="412"/>
                      </a:lnTo>
                      <a:lnTo>
                        <a:pt x="6652" y="292"/>
                      </a:lnTo>
                      <a:lnTo>
                        <a:pt x="6550" y="189"/>
                      </a:lnTo>
                      <a:lnTo>
                        <a:pt x="6464" y="104"/>
                      </a:lnTo>
                      <a:lnTo>
                        <a:pt x="6361" y="35"/>
                      </a:lnTo>
                      <a:lnTo>
                        <a:pt x="6275" y="18"/>
                      </a:lnTo>
                      <a:lnTo>
                        <a:pt x="6275" y="18"/>
                      </a:lnTo>
                      <a:lnTo>
                        <a:pt x="608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822;p23">
                  <a:extLst>
                    <a:ext uri="{FF2B5EF4-FFF2-40B4-BE49-F238E27FC236}">
                      <a16:creationId xmlns:a16="http://schemas.microsoft.com/office/drawing/2014/main" id="{05E162D9-109D-4E24-A3AD-24372CDB88F7}"/>
                    </a:ext>
                  </a:extLst>
                </p:cNvPr>
                <p:cNvSpPr/>
                <p:nvPr/>
              </p:nvSpPr>
              <p:spPr>
                <a:xfrm>
                  <a:off x="7170124" y="2600609"/>
                  <a:ext cx="718891" cy="930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10" h="52946" fill="none" extrusionOk="0">
                      <a:moveTo>
                        <a:pt x="14711" y="1"/>
                      </a:moveTo>
                      <a:lnTo>
                        <a:pt x="14711" y="1"/>
                      </a:lnTo>
                      <a:lnTo>
                        <a:pt x="14763" y="344"/>
                      </a:lnTo>
                      <a:lnTo>
                        <a:pt x="14883" y="1150"/>
                      </a:lnTo>
                      <a:lnTo>
                        <a:pt x="14968" y="1613"/>
                      </a:lnTo>
                      <a:lnTo>
                        <a:pt x="15054" y="2093"/>
                      </a:lnTo>
                      <a:lnTo>
                        <a:pt x="15174" y="2538"/>
                      </a:lnTo>
                      <a:lnTo>
                        <a:pt x="15294" y="2881"/>
                      </a:lnTo>
                      <a:lnTo>
                        <a:pt x="15294" y="2881"/>
                      </a:lnTo>
                      <a:lnTo>
                        <a:pt x="13854" y="4459"/>
                      </a:lnTo>
                      <a:lnTo>
                        <a:pt x="13854" y="4459"/>
                      </a:lnTo>
                      <a:lnTo>
                        <a:pt x="12980" y="5402"/>
                      </a:lnTo>
                      <a:lnTo>
                        <a:pt x="12980" y="5402"/>
                      </a:lnTo>
                      <a:lnTo>
                        <a:pt x="10888" y="7699"/>
                      </a:lnTo>
                      <a:lnTo>
                        <a:pt x="10888" y="7699"/>
                      </a:lnTo>
                      <a:lnTo>
                        <a:pt x="8847" y="9997"/>
                      </a:lnTo>
                      <a:lnTo>
                        <a:pt x="7819" y="11163"/>
                      </a:lnTo>
                      <a:lnTo>
                        <a:pt x="6807" y="12328"/>
                      </a:lnTo>
                      <a:lnTo>
                        <a:pt x="6807" y="12328"/>
                      </a:lnTo>
                      <a:lnTo>
                        <a:pt x="5316" y="14094"/>
                      </a:lnTo>
                      <a:lnTo>
                        <a:pt x="4647" y="14917"/>
                      </a:lnTo>
                      <a:lnTo>
                        <a:pt x="4030" y="15672"/>
                      </a:lnTo>
                      <a:lnTo>
                        <a:pt x="3498" y="16375"/>
                      </a:lnTo>
                      <a:lnTo>
                        <a:pt x="3035" y="16992"/>
                      </a:lnTo>
                      <a:lnTo>
                        <a:pt x="2675" y="17523"/>
                      </a:lnTo>
                      <a:lnTo>
                        <a:pt x="2538" y="17763"/>
                      </a:lnTo>
                      <a:lnTo>
                        <a:pt x="2418" y="17952"/>
                      </a:lnTo>
                      <a:lnTo>
                        <a:pt x="2418" y="17952"/>
                      </a:lnTo>
                      <a:lnTo>
                        <a:pt x="2315" y="18209"/>
                      </a:lnTo>
                      <a:lnTo>
                        <a:pt x="2315" y="18209"/>
                      </a:lnTo>
                      <a:lnTo>
                        <a:pt x="2212" y="18466"/>
                      </a:lnTo>
                      <a:lnTo>
                        <a:pt x="2109" y="18861"/>
                      </a:lnTo>
                      <a:lnTo>
                        <a:pt x="1852" y="19958"/>
                      </a:lnTo>
                      <a:lnTo>
                        <a:pt x="1526" y="21450"/>
                      </a:lnTo>
                      <a:lnTo>
                        <a:pt x="1184" y="23250"/>
                      </a:lnTo>
                      <a:lnTo>
                        <a:pt x="1184" y="23250"/>
                      </a:lnTo>
                      <a:lnTo>
                        <a:pt x="944" y="24604"/>
                      </a:lnTo>
                      <a:lnTo>
                        <a:pt x="703" y="26062"/>
                      </a:lnTo>
                      <a:lnTo>
                        <a:pt x="703" y="26062"/>
                      </a:lnTo>
                      <a:lnTo>
                        <a:pt x="515" y="27262"/>
                      </a:lnTo>
                      <a:lnTo>
                        <a:pt x="326" y="28496"/>
                      </a:lnTo>
                      <a:lnTo>
                        <a:pt x="155" y="29765"/>
                      </a:lnTo>
                      <a:lnTo>
                        <a:pt x="1" y="31068"/>
                      </a:lnTo>
                      <a:lnTo>
                        <a:pt x="5247" y="31068"/>
                      </a:lnTo>
                      <a:lnTo>
                        <a:pt x="5247" y="52946"/>
                      </a:lnTo>
                      <a:lnTo>
                        <a:pt x="5247" y="52946"/>
                      </a:lnTo>
                      <a:lnTo>
                        <a:pt x="5881" y="52791"/>
                      </a:lnTo>
                      <a:lnTo>
                        <a:pt x="6481" y="52637"/>
                      </a:lnTo>
                      <a:lnTo>
                        <a:pt x="7013" y="52483"/>
                      </a:lnTo>
                      <a:lnTo>
                        <a:pt x="7493" y="52328"/>
                      </a:lnTo>
                      <a:lnTo>
                        <a:pt x="7922" y="52174"/>
                      </a:lnTo>
                      <a:lnTo>
                        <a:pt x="8282" y="52037"/>
                      </a:lnTo>
                      <a:lnTo>
                        <a:pt x="8590" y="51900"/>
                      </a:lnTo>
                      <a:lnTo>
                        <a:pt x="8830" y="51780"/>
                      </a:lnTo>
                      <a:lnTo>
                        <a:pt x="8830" y="51780"/>
                      </a:lnTo>
                      <a:lnTo>
                        <a:pt x="8968" y="51694"/>
                      </a:lnTo>
                      <a:lnTo>
                        <a:pt x="9105" y="51591"/>
                      </a:lnTo>
                      <a:lnTo>
                        <a:pt x="9259" y="51437"/>
                      </a:lnTo>
                      <a:lnTo>
                        <a:pt x="9430" y="51283"/>
                      </a:lnTo>
                      <a:lnTo>
                        <a:pt x="9773" y="50871"/>
                      </a:lnTo>
                      <a:lnTo>
                        <a:pt x="10168" y="50391"/>
                      </a:lnTo>
                      <a:lnTo>
                        <a:pt x="10579" y="49825"/>
                      </a:lnTo>
                      <a:lnTo>
                        <a:pt x="11025" y="49174"/>
                      </a:lnTo>
                      <a:lnTo>
                        <a:pt x="11488" y="48454"/>
                      </a:lnTo>
                      <a:lnTo>
                        <a:pt x="11985" y="47682"/>
                      </a:lnTo>
                      <a:lnTo>
                        <a:pt x="12482" y="46842"/>
                      </a:lnTo>
                      <a:lnTo>
                        <a:pt x="12997" y="45968"/>
                      </a:lnTo>
                      <a:lnTo>
                        <a:pt x="14077" y="44116"/>
                      </a:lnTo>
                      <a:lnTo>
                        <a:pt x="15157" y="42161"/>
                      </a:lnTo>
                      <a:lnTo>
                        <a:pt x="16220" y="40172"/>
                      </a:lnTo>
                      <a:lnTo>
                        <a:pt x="17266" y="38184"/>
                      </a:lnTo>
                      <a:lnTo>
                        <a:pt x="18260" y="36280"/>
                      </a:lnTo>
                      <a:lnTo>
                        <a:pt x="19152" y="34514"/>
                      </a:lnTo>
                      <a:lnTo>
                        <a:pt x="19958" y="32937"/>
                      </a:lnTo>
                      <a:lnTo>
                        <a:pt x="21124" y="30605"/>
                      </a:lnTo>
                      <a:lnTo>
                        <a:pt x="21552" y="29714"/>
                      </a:lnTo>
                      <a:lnTo>
                        <a:pt x="38475" y="22084"/>
                      </a:lnTo>
                      <a:lnTo>
                        <a:pt x="38475" y="22084"/>
                      </a:lnTo>
                      <a:lnTo>
                        <a:pt x="38612" y="22221"/>
                      </a:lnTo>
                      <a:lnTo>
                        <a:pt x="38783" y="22341"/>
                      </a:lnTo>
                      <a:lnTo>
                        <a:pt x="38955" y="22427"/>
                      </a:lnTo>
                      <a:lnTo>
                        <a:pt x="39126" y="22513"/>
                      </a:lnTo>
                      <a:lnTo>
                        <a:pt x="39383" y="22633"/>
                      </a:lnTo>
                      <a:lnTo>
                        <a:pt x="39503" y="22684"/>
                      </a:lnTo>
                      <a:lnTo>
                        <a:pt x="39503" y="22684"/>
                      </a:lnTo>
                      <a:lnTo>
                        <a:pt x="39675" y="22273"/>
                      </a:lnTo>
                      <a:lnTo>
                        <a:pt x="39898" y="21724"/>
                      </a:lnTo>
                      <a:lnTo>
                        <a:pt x="40121" y="21073"/>
                      </a:lnTo>
                      <a:lnTo>
                        <a:pt x="40361" y="20404"/>
                      </a:lnTo>
                      <a:lnTo>
                        <a:pt x="40738" y="19221"/>
                      </a:lnTo>
                      <a:lnTo>
                        <a:pt x="40909" y="18724"/>
                      </a:lnTo>
                      <a:lnTo>
                        <a:pt x="40909" y="18724"/>
                      </a:lnTo>
                      <a:lnTo>
                        <a:pt x="40601" y="18998"/>
                      </a:lnTo>
                      <a:lnTo>
                        <a:pt x="39863" y="19684"/>
                      </a:lnTo>
                      <a:lnTo>
                        <a:pt x="39435" y="20112"/>
                      </a:lnTo>
                      <a:lnTo>
                        <a:pt x="39023" y="20541"/>
                      </a:lnTo>
                      <a:lnTo>
                        <a:pt x="38680" y="20952"/>
                      </a:lnTo>
                      <a:lnTo>
                        <a:pt x="38526" y="21124"/>
                      </a:lnTo>
                      <a:lnTo>
                        <a:pt x="38406" y="21295"/>
                      </a:lnTo>
                      <a:lnTo>
                        <a:pt x="38406" y="21295"/>
                      </a:lnTo>
                      <a:lnTo>
                        <a:pt x="35508" y="21227"/>
                      </a:lnTo>
                      <a:lnTo>
                        <a:pt x="35508" y="21227"/>
                      </a:lnTo>
                      <a:lnTo>
                        <a:pt x="33777" y="21210"/>
                      </a:lnTo>
                      <a:lnTo>
                        <a:pt x="33777" y="21210"/>
                      </a:lnTo>
                      <a:lnTo>
                        <a:pt x="31325" y="21175"/>
                      </a:lnTo>
                      <a:lnTo>
                        <a:pt x="28667" y="21158"/>
                      </a:lnTo>
                      <a:lnTo>
                        <a:pt x="28667" y="21158"/>
                      </a:lnTo>
                      <a:lnTo>
                        <a:pt x="28393" y="21158"/>
                      </a:lnTo>
                      <a:lnTo>
                        <a:pt x="28393" y="21158"/>
                      </a:lnTo>
                      <a:lnTo>
                        <a:pt x="25701" y="21175"/>
                      </a:lnTo>
                      <a:lnTo>
                        <a:pt x="23044" y="21210"/>
                      </a:lnTo>
                      <a:lnTo>
                        <a:pt x="21758" y="21261"/>
                      </a:lnTo>
                      <a:lnTo>
                        <a:pt x="20523" y="21313"/>
                      </a:lnTo>
                      <a:lnTo>
                        <a:pt x="19340" y="21364"/>
                      </a:lnTo>
                      <a:lnTo>
                        <a:pt x="18260" y="21450"/>
                      </a:lnTo>
                      <a:lnTo>
                        <a:pt x="18260" y="21450"/>
                      </a:lnTo>
                      <a:lnTo>
                        <a:pt x="17420" y="21518"/>
                      </a:lnTo>
                      <a:lnTo>
                        <a:pt x="17420" y="21518"/>
                      </a:lnTo>
                      <a:lnTo>
                        <a:pt x="16666" y="21604"/>
                      </a:lnTo>
                      <a:lnTo>
                        <a:pt x="15980" y="21690"/>
                      </a:lnTo>
                      <a:lnTo>
                        <a:pt x="15980" y="21690"/>
                      </a:lnTo>
                      <a:lnTo>
                        <a:pt x="15397" y="21793"/>
                      </a:lnTo>
                      <a:lnTo>
                        <a:pt x="14883" y="21913"/>
                      </a:lnTo>
                      <a:lnTo>
                        <a:pt x="14677" y="21981"/>
                      </a:lnTo>
                      <a:lnTo>
                        <a:pt x="14488" y="22050"/>
                      </a:lnTo>
                      <a:lnTo>
                        <a:pt x="14334" y="22118"/>
                      </a:lnTo>
                      <a:lnTo>
                        <a:pt x="14197" y="22187"/>
                      </a:lnTo>
                      <a:lnTo>
                        <a:pt x="14197" y="22187"/>
                      </a:lnTo>
                      <a:lnTo>
                        <a:pt x="13991" y="22324"/>
                      </a:lnTo>
                      <a:lnTo>
                        <a:pt x="13751" y="22496"/>
                      </a:lnTo>
                      <a:lnTo>
                        <a:pt x="13511" y="22701"/>
                      </a:lnTo>
                      <a:lnTo>
                        <a:pt x="13237" y="22924"/>
                      </a:lnTo>
                      <a:lnTo>
                        <a:pt x="12671" y="23473"/>
                      </a:lnTo>
                      <a:lnTo>
                        <a:pt x="12037" y="24090"/>
                      </a:lnTo>
                      <a:lnTo>
                        <a:pt x="12037" y="24090"/>
                      </a:lnTo>
                      <a:lnTo>
                        <a:pt x="11419" y="24724"/>
                      </a:lnTo>
                      <a:lnTo>
                        <a:pt x="10785" y="25410"/>
                      </a:lnTo>
                      <a:lnTo>
                        <a:pt x="10202" y="20987"/>
                      </a:lnTo>
                      <a:lnTo>
                        <a:pt x="15706" y="3276"/>
                      </a:lnTo>
                      <a:lnTo>
                        <a:pt x="15706" y="3276"/>
                      </a:lnTo>
                      <a:lnTo>
                        <a:pt x="15757" y="3276"/>
                      </a:lnTo>
                      <a:lnTo>
                        <a:pt x="15757" y="3276"/>
                      </a:lnTo>
                      <a:lnTo>
                        <a:pt x="15946" y="3259"/>
                      </a:lnTo>
                      <a:lnTo>
                        <a:pt x="16117" y="3207"/>
                      </a:lnTo>
                      <a:lnTo>
                        <a:pt x="16306" y="3139"/>
                      </a:lnTo>
                      <a:lnTo>
                        <a:pt x="16460" y="3053"/>
                      </a:lnTo>
                      <a:lnTo>
                        <a:pt x="16734" y="2916"/>
                      </a:lnTo>
                      <a:lnTo>
                        <a:pt x="16837" y="2847"/>
                      </a:lnTo>
                      <a:lnTo>
                        <a:pt x="16837" y="2847"/>
                      </a:lnTo>
                      <a:lnTo>
                        <a:pt x="16631" y="2521"/>
                      </a:lnTo>
                      <a:lnTo>
                        <a:pt x="16340" y="2110"/>
                      </a:lnTo>
                      <a:lnTo>
                        <a:pt x="15637" y="1167"/>
                      </a:lnTo>
                      <a:lnTo>
                        <a:pt x="14986" y="361"/>
                      </a:lnTo>
                      <a:lnTo>
                        <a:pt x="14711" y="1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823;p23">
                  <a:extLst>
                    <a:ext uri="{FF2B5EF4-FFF2-40B4-BE49-F238E27FC236}">
                      <a16:creationId xmlns:a16="http://schemas.microsoft.com/office/drawing/2014/main" id="{DDFB02EA-D43F-9020-838E-E8CE45B88840}"/>
                    </a:ext>
                  </a:extLst>
                </p:cNvPr>
                <p:cNvSpPr/>
                <p:nvPr/>
              </p:nvSpPr>
              <p:spPr>
                <a:xfrm>
                  <a:off x="6766694" y="2664485"/>
                  <a:ext cx="72627" cy="12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7271" fill="none" extrusionOk="0">
                      <a:moveTo>
                        <a:pt x="601" y="2898"/>
                      </a:moveTo>
                      <a:lnTo>
                        <a:pt x="412" y="1"/>
                      </a:lnTo>
                      <a:lnTo>
                        <a:pt x="1064" y="189"/>
                      </a:lnTo>
                      <a:lnTo>
                        <a:pt x="1218" y="532"/>
                      </a:lnTo>
                      <a:lnTo>
                        <a:pt x="1681" y="361"/>
                      </a:lnTo>
                      <a:lnTo>
                        <a:pt x="2230" y="361"/>
                      </a:lnTo>
                      <a:lnTo>
                        <a:pt x="2230" y="206"/>
                      </a:lnTo>
                      <a:lnTo>
                        <a:pt x="2676" y="344"/>
                      </a:lnTo>
                      <a:lnTo>
                        <a:pt x="2676" y="344"/>
                      </a:lnTo>
                      <a:lnTo>
                        <a:pt x="2641" y="481"/>
                      </a:lnTo>
                      <a:lnTo>
                        <a:pt x="2624" y="652"/>
                      </a:lnTo>
                      <a:lnTo>
                        <a:pt x="2624" y="652"/>
                      </a:lnTo>
                      <a:lnTo>
                        <a:pt x="2624" y="755"/>
                      </a:lnTo>
                      <a:lnTo>
                        <a:pt x="2658" y="875"/>
                      </a:lnTo>
                      <a:lnTo>
                        <a:pt x="2693" y="995"/>
                      </a:lnTo>
                      <a:lnTo>
                        <a:pt x="2761" y="1132"/>
                      </a:lnTo>
                      <a:lnTo>
                        <a:pt x="2916" y="1389"/>
                      </a:lnTo>
                      <a:lnTo>
                        <a:pt x="3121" y="1664"/>
                      </a:lnTo>
                      <a:lnTo>
                        <a:pt x="3361" y="1955"/>
                      </a:lnTo>
                      <a:lnTo>
                        <a:pt x="3619" y="2230"/>
                      </a:lnTo>
                      <a:lnTo>
                        <a:pt x="4133" y="2813"/>
                      </a:lnTo>
                      <a:lnTo>
                        <a:pt x="3739" y="2675"/>
                      </a:lnTo>
                      <a:lnTo>
                        <a:pt x="3224" y="5041"/>
                      </a:lnTo>
                      <a:lnTo>
                        <a:pt x="2573" y="4836"/>
                      </a:lnTo>
                      <a:lnTo>
                        <a:pt x="2573" y="4836"/>
                      </a:lnTo>
                      <a:lnTo>
                        <a:pt x="1870" y="7270"/>
                      </a:lnTo>
                      <a:lnTo>
                        <a:pt x="1870" y="7270"/>
                      </a:lnTo>
                      <a:lnTo>
                        <a:pt x="1235" y="5281"/>
                      </a:lnTo>
                      <a:lnTo>
                        <a:pt x="721" y="5281"/>
                      </a:lnTo>
                      <a:lnTo>
                        <a:pt x="292" y="3601"/>
                      </a:lnTo>
                      <a:lnTo>
                        <a:pt x="1" y="3584"/>
                      </a:lnTo>
                      <a:lnTo>
                        <a:pt x="1" y="3584"/>
                      </a:lnTo>
                      <a:lnTo>
                        <a:pt x="104" y="2847"/>
                      </a:lnTo>
                      <a:lnTo>
                        <a:pt x="172" y="2881"/>
                      </a:lnTo>
                      <a:lnTo>
                        <a:pt x="601" y="289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824;p23">
                  <a:extLst>
                    <a:ext uri="{FF2B5EF4-FFF2-40B4-BE49-F238E27FC236}">
                      <a16:creationId xmlns:a16="http://schemas.microsoft.com/office/drawing/2014/main" id="{39B524A2-79B0-2E10-44B5-E537B0522684}"/>
                    </a:ext>
                  </a:extLst>
                </p:cNvPr>
                <p:cNvSpPr/>
                <p:nvPr/>
              </p:nvSpPr>
              <p:spPr>
                <a:xfrm>
                  <a:off x="6669993" y="2568083"/>
                  <a:ext cx="26534" cy="2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1355" fill="none" extrusionOk="0">
                      <a:moveTo>
                        <a:pt x="172" y="1115"/>
                      </a:moveTo>
                      <a:lnTo>
                        <a:pt x="0" y="0"/>
                      </a:lnTo>
                      <a:lnTo>
                        <a:pt x="1475" y="772"/>
                      </a:lnTo>
                      <a:lnTo>
                        <a:pt x="1509" y="1355"/>
                      </a:lnTo>
                      <a:lnTo>
                        <a:pt x="1509" y="1355"/>
                      </a:lnTo>
                      <a:lnTo>
                        <a:pt x="1458" y="1218"/>
                      </a:lnTo>
                      <a:lnTo>
                        <a:pt x="1389" y="1098"/>
                      </a:lnTo>
                      <a:lnTo>
                        <a:pt x="1320" y="1012"/>
                      </a:lnTo>
                      <a:lnTo>
                        <a:pt x="1252" y="926"/>
                      </a:lnTo>
                      <a:lnTo>
                        <a:pt x="1183" y="875"/>
                      </a:lnTo>
                      <a:lnTo>
                        <a:pt x="1098" y="840"/>
                      </a:lnTo>
                      <a:lnTo>
                        <a:pt x="1012" y="823"/>
                      </a:lnTo>
                      <a:lnTo>
                        <a:pt x="926" y="823"/>
                      </a:lnTo>
                      <a:lnTo>
                        <a:pt x="926" y="823"/>
                      </a:lnTo>
                      <a:lnTo>
                        <a:pt x="772" y="840"/>
                      </a:lnTo>
                      <a:lnTo>
                        <a:pt x="600" y="875"/>
                      </a:lnTo>
                      <a:lnTo>
                        <a:pt x="600" y="875"/>
                      </a:lnTo>
                      <a:lnTo>
                        <a:pt x="480" y="926"/>
                      </a:lnTo>
                      <a:lnTo>
                        <a:pt x="360" y="978"/>
                      </a:lnTo>
                      <a:lnTo>
                        <a:pt x="257" y="1046"/>
                      </a:lnTo>
                      <a:lnTo>
                        <a:pt x="172" y="111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825;p23">
                  <a:extLst>
                    <a:ext uri="{FF2B5EF4-FFF2-40B4-BE49-F238E27FC236}">
                      <a16:creationId xmlns:a16="http://schemas.microsoft.com/office/drawing/2014/main" id="{343DE7C9-65CD-3FE6-820A-7E77D27DA707}"/>
                    </a:ext>
                  </a:extLst>
                </p:cNvPr>
                <p:cNvSpPr/>
                <p:nvPr/>
              </p:nvSpPr>
              <p:spPr>
                <a:xfrm>
                  <a:off x="6836000" y="2561756"/>
                  <a:ext cx="24426" cy="34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1990" fill="none" extrusionOk="0">
                      <a:moveTo>
                        <a:pt x="223" y="1989"/>
                      </a:moveTo>
                      <a:lnTo>
                        <a:pt x="155" y="1938"/>
                      </a:lnTo>
                      <a:lnTo>
                        <a:pt x="0" y="0"/>
                      </a:lnTo>
                      <a:lnTo>
                        <a:pt x="1389" y="840"/>
                      </a:lnTo>
                      <a:lnTo>
                        <a:pt x="1389" y="1012"/>
                      </a:lnTo>
                      <a:lnTo>
                        <a:pt x="1389" y="1012"/>
                      </a:lnTo>
                      <a:lnTo>
                        <a:pt x="1286" y="926"/>
                      </a:lnTo>
                      <a:lnTo>
                        <a:pt x="1149" y="857"/>
                      </a:lnTo>
                      <a:lnTo>
                        <a:pt x="1029" y="823"/>
                      </a:lnTo>
                      <a:lnTo>
                        <a:pt x="875" y="806"/>
                      </a:lnTo>
                      <a:lnTo>
                        <a:pt x="875" y="806"/>
                      </a:lnTo>
                      <a:lnTo>
                        <a:pt x="772" y="806"/>
                      </a:lnTo>
                      <a:lnTo>
                        <a:pt x="772" y="806"/>
                      </a:lnTo>
                      <a:lnTo>
                        <a:pt x="618" y="840"/>
                      </a:lnTo>
                      <a:lnTo>
                        <a:pt x="498" y="909"/>
                      </a:lnTo>
                      <a:lnTo>
                        <a:pt x="395" y="995"/>
                      </a:lnTo>
                      <a:lnTo>
                        <a:pt x="309" y="1132"/>
                      </a:lnTo>
                      <a:lnTo>
                        <a:pt x="258" y="1286"/>
                      </a:lnTo>
                      <a:lnTo>
                        <a:pt x="223" y="1475"/>
                      </a:lnTo>
                      <a:lnTo>
                        <a:pt x="223" y="1715"/>
                      </a:lnTo>
                      <a:lnTo>
                        <a:pt x="223" y="198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826;p23">
                  <a:extLst>
                    <a:ext uri="{FF2B5EF4-FFF2-40B4-BE49-F238E27FC236}">
                      <a16:creationId xmlns:a16="http://schemas.microsoft.com/office/drawing/2014/main" id="{39A382C1-1015-F98B-F8D1-69650955CFEB}"/>
                    </a:ext>
                  </a:extLst>
                </p:cNvPr>
                <p:cNvSpPr/>
                <p:nvPr/>
              </p:nvSpPr>
              <p:spPr>
                <a:xfrm>
                  <a:off x="6425946" y="2429190"/>
                  <a:ext cx="525470" cy="1092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3" h="62187" fill="none" extrusionOk="0">
                      <a:moveTo>
                        <a:pt x="19615" y="0"/>
                      </a:moveTo>
                      <a:lnTo>
                        <a:pt x="19632" y="12345"/>
                      </a:lnTo>
                      <a:lnTo>
                        <a:pt x="19375" y="12259"/>
                      </a:lnTo>
                      <a:lnTo>
                        <a:pt x="19375" y="12259"/>
                      </a:lnTo>
                      <a:lnTo>
                        <a:pt x="19409" y="12139"/>
                      </a:lnTo>
                      <a:lnTo>
                        <a:pt x="19409" y="11985"/>
                      </a:lnTo>
                      <a:lnTo>
                        <a:pt x="19409" y="11848"/>
                      </a:lnTo>
                      <a:lnTo>
                        <a:pt x="19392" y="11676"/>
                      </a:lnTo>
                      <a:lnTo>
                        <a:pt x="19392" y="11676"/>
                      </a:lnTo>
                      <a:lnTo>
                        <a:pt x="19341" y="11419"/>
                      </a:lnTo>
                      <a:lnTo>
                        <a:pt x="19306" y="11299"/>
                      </a:lnTo>
                      <a:lnTo>
                        <a:pt x="19255" y="11213"/>
                      </a:lnTo>
                      <a:lnTo>
                        <a:pt x="19203" y="11128"/>
                      </a:lnTo>
                      <a:lnTo>
                        <a:pt x="19152" y="11042"/>
                      </a:lnTo>
                      <a:lnTo>
                        <a:pt x="19100" y="10990"/>
                      </a:lnTo>
                      <a:lnTo>
                        <a:pt x="19032" y="10939"/>
                      </a:lnTo>
                      <a:lnTo>
                        <a:pt x="18895" y="10853"/>
                      </a:lnTo>
                      <a:lnTo>
                        <a:pt x="18723" y="10802"/>
                      </a:lnTo>
                      <a:lnTo>
                        <a:pt x="18569" y="10767"/>
                      </a:lnTo>
                      <a:lnTo>
                        <a:pt x="18380" y="10750"/>
                      </a:lnTo>
                      <a:lnTo>
                        <a:pt x="18380" y="10750"/>
                      </a:lnTo>
                      <a:lnTo>
                        <a:pt x="18192" y="10733"/>
                      </a:lnTo>
                      <a:lnTo>
                        <a:pt x="18192" y="10733"/>
                      </a:lnTo>
                      <a:lnTo>
                        <a:pt x="18055" y="10750"/>
                      </a:lnTo>
                      <a:lnTo>
                        <a:pt x="17935" y="10767"/>
                      </a:lnTo>
                      <a:lnTo>
                        <a:pt x="17849" y="10802"/>
                      </a:lnTo>
                      <a:lnTo>
                        <a:pt x="17763" y="10870"/>
                      </a:lnTo>
                      <a:lnTo>
                        <a:pt x="17763" y="10870"/>
                      </a:lnTo>
                      <a:lnTo>
                        <a:pt x="17695" y="10665"/>
                      </a:lnTo>
                      <a:lnTo>
                        <a:pt x="17626" y="10510"/>
                      </a:lnTo>
                      <a:lnTo>
                        <a:pt x="17523" y="10373"/>
                      </a:lnTo>
                      <a:lnTo>
                        <a:pt x="17420" y="10287"/>
                      </a:lnTo>
                      <a:lnTo>
                        <a:pt x="17300" y="10219"/>
                      </a:lnTo>
                      <a:lnTo>
                        <a:pt x="17163" y="10167"/>
                      </a:lnTo>
                      <a:lnTo>
                        <a:pt x="17026" y="10150"/>
                      </a:lnTo>
                      <a:lnTo>
                        <a:pt x="16872" y="10133"/>
                      </a:lnTo>
                      <a:lnTo>
                        <a:pt x="16872" y="10133"/>
                      </a:lnTo>
                      <a:lnTo>
                        <a:pt x="16700" y="10116"/>
                      </a:lnTo>
                      <a:lnTo>
                        <a:pt x="16700" y="10116"/>
                      </a:lnTo>
                      <a:lnTo>
                        <a:pt x="16546" y="10133"/>
                      </a:lnTo>
                      <a:lnTo>
                        <a:pt x="16409" y="10167"/>
                      </a:lnTo>
                      <a:lnTo>
                        <a:pt x="16357" y="10202"/>
                      </a:lnTo>
                      <a:lnTo>
                        <a:pt x="16306" y="10253"/>
                      </a:lnTo>
                      <a:lnTo>
                        <a:pt x="16271" y="10305"/>
                      </a:lnTo>
                      <a:lnTo>
                        <a:pt x="16237" y="10373"/>
                      </a:lnTo>
                      <a:lnTo>
                        <a:pt x="16134" y="8933"/>
                      </a:lnTo>
                      <a:lnTo>
                        <a:pt x="16083" y="8093"/>
                      </a:lnTo>
                      <a:lnTo>
                        <a:pt x="13700" y="6841"/>
                      </a:lnTo>
                      <a:lnTo>
                        <a:pt x="12911" y="2023"/>
                      </a:lnTo>
                      <a:lnTo>
                        <a:pt x="11728" y="1492"/>
                      </a:lnTo>
                      <a:lnTo>
                        <a:pt x="11711" y="1166"/>
                      </a:lnTo>
                      <a:lnTo>
                        <a:pt x="9671" y="480"/>
                      </a:lnTo>
                      <a:lnTo>
                        <a:pt x="10288" y="13579"/>
                      </a:lnTo>
                      <a:lnTo>
                        <a:pt x="11299" y="13871"/>
                      </a:lnTo>
                      <a:lnTo>
                        <a:pt x="11591" y="14419"/>
                      </a:lnTo>
                      <a:lnTo>
                        <a:pt x="12500" y="14025"/>
                      </a:lnTo>
                      <a:lnTo>
                        <a:pt x="13494" y="14248"/>
                      </a:lnTo>
                      <a:lnTo>
                        <a:pt x="13494" y="14248"/>
                      </a:lnTo>
                      <a:lnTo>
                        <a:pt x="13580" y="14625"/>
                      </a:lnTo>
                      <a:lnTo>
                        <a:pt x="13683" y="15020"/>
                      </a:lnTo>
                      <a:lnTo>
                        <a:pt x="13768" y="15225"/>
                      </a:lnTo>
                      <a:lnTo>
                        <a:pt x="13854" y="15414"/>
                      </a:lnTo>
                      <a:lnTo>
                        <a:pt x="13940" y="15602"/>
                      </a:lnTo>
                      <a:lnTo>
                        <a:pt x="14060" y="15791"/>
                      </a:lnTo>
                      <a:lnTo>
                        <a:pt x="14060" y="15808"/>
                      </a:lnTo>
                      <a:lnTo>
                        <a:pt x="14060" y="15808"/>
                      </a:lnTo>
                      <a:lnTo>
                        <a:pt x="14248" y="16134"/>
                      </a:lnTo>
                      <a:lnTo>
                        <a:pt x="14248" y="16134"/>
                      </a:lnTo>
                      <a:lnTo>
                        <a:pt x="14334" y="16271"/>
                      </a:lnTo>
                      <a:lnTo>
                        <a:pt x="14437" y="16408"/>
                      </a:lnTo>
                      <a:lnTo>
                        <a:pt x="14557" y="16528"/>
                      </a:lnTo>
                      <a:lnTo>
                        <a:pt x="14677" y="16648"/>
                      </a:lnTo>
                      <a:lnTo>
                        <a:pt x="14077" y="16597"/>
                      </a:lnTo>
                      <a:lnTo>
                        <a:pt x="14248" y="18706"/>
                      </a:lnTo>
                      <a:lnTo>
                        <a:pt x="13751" y="18706"/>
                      </a:lnTo>
                      <a:lnTo>
                        <a:pt x="13751" y="18706"/>
                      </a:lnTo>
                      <a:lnTo>
                        <a:pt x="13683" y="21363"/>
                      </a:lnTo>
                      <a:lnTo>
                        <a:pt x="13631" y="24449"/>
                      </a:lnTo>
                      <a:lnTo>
                        <a:pt x="13614" y="27827"/>
                      </a:lnTo>
                      <a:lnTo>
                        <a:pt x="13614" y="31410"/>
                      </a:lnTo>
                      <a:lnTo>
                        <a:pt x="13648" y="35097"/>
                      </a:lnTo>
                      <a:lnTo>
                        <a:pt x="13717" y="38766"/>
                      </a:lnTo>
                      <a:lnTo>
                        <a:pt x="13803" y="42332"/>
                      </a:lnTo>
                      <a:lnTo>
                        <a:pt x="13923" y="45658"/>
                      </a:lnTo>
                      <a:lnTo>
                        <a:pt x="13443" y="45727"/>
                      </a:lnTo>
                      <a:lnTo>
                        <a:pt x="13323" y="46035"/>
                      </a:lnTo>
                      <a:lnTo>
                        <a:pt x="12414" y="45967"/>
                      </a:lnTo>
                      <a:lnTo>
                        <a:pt x="12414" y="45967"/>
                      </a:lnTo>
                      <a:lnTo>
                        <a:pt x="12551" y="45590"/>
                      </a:lnTo>
                      <a:lnTo>
                        <a:pt x="12654" y="45212"/>
                      </a:lnTo>
                      <a:lnTo>
                        <a:pt x="12740" y="44870"/>
                      </a:lnTo>
                      <a:lnTo>
                        <a:pt x="12808" y="44544"/>
                      </a:lnTo>
                      <a:lnTo>
                        <a:pt x="12860" y="44269"/>
                      </a:lnTo>
                      <a:lnTo>
                        <a:pt x="12894" y="44029"/>
                      </a:lnTo>
                      <a:lnTo>
                        <a:pt x="12911" y="43841"/>
                      </a:lnTo>
                      <a:lnTo>
                        <a:pt x="12894" y="43704"/>
                      </a:lnTo>
                      <a:lnTo>
                        <a:pt x="12894" y="43704"/>
                      </a:lnTo>
                      <a:lnTo>
                        <a:pt x="12860" y="43652"/>
                      </a:lnTo>
                      <a:lnTo>
                        <a:pt x="12791" y="43584"/>
                      </a:lnTo>
                      <a:lnTo>
                        <a:pt x="12688" y="43532"/>
                      </a:lnTo>
                      <a:lnTo>
                        <a:pt x="12551" y="43464"/>
                      </a:lnTo>
                      <a:lnTo>
                        <a:pt x="12191" y="43326"/>
                      </a:lnTo>
                      <a:lnTo>
                        <a:pt x="11711" y="43172"/>
                      </a:lnTo>
                      <a:lnTo>
                        <a:pt x="11145" y="43018"/>
                      </a:lnTo>
                      <a:lnTo>
                        <a:pt x="10511" y="42846"/>
                      </a:lnTo>
                      <a:lnTo>
                        <a:pt x="9808" y="42692"/>
                      </a:lnTo>
                      <a:lnTo>
                        <a:pt x="9070" y="42538"/>
                      </a:lnTo>
                      <a:lnTo>
                        <a:pt x="7562" y="42246"/>
                      </a:lnTo>
                      <a:lnTo>
                        <a:pt x="6824" y="42126"/>
                      </a:lnTo>
                      <a:lnTo>
                        <a:pt x="6104" y="42006"/>
                      </a:lnTo>
                      <a:lnTo>
                        <a:pt x="5453" y="41921"/>
                      </a:lnTo>
                      <a:lnTo>
                        <a:pt x="4853" y="41852"/>
                      </a:lnTo>
                      <a:lnTo>
                        <a:pt x="4356" y="41818"/>
                      </a:lnTo>
                      <a:lnTo>
                        <a:pt x="3944" y="41801"/>
                      </a:lnTo>
                      <a:lnTo>
                        <a:pt x="3944" y="41801"/>
                      </a:lnTo>
                      <a:lnTo>
                        <a:pt x="3738" y="41801"/>
                      </a:lnTo>
                      <a:lnTo>
                        <a:pt x="3584" y="41818"/>
                      </a:lnTo>
                      <a:lnTo>
                        <a:pt x="3584" y="41818"/>
                      </a:lnTo>
                      <a:lnTo>
                        <a:pt x="3498" y="41852"/>
                      </a:lnTo>
                      <a:lnTo>
                        <a:pt x="3413" y="41903"/>
                      </a:lnTo>
                      <a:lnTo>
                        <a:pt x="3224" y="42006"/>
                      </a:lnTo>
                      <a:lnTo>
                        <a:pt x="3224" y="42006"/>
                      </a:lnTo>
                      <a:lnTo>
                        <a:pt x="3224" y="41972"/>
                      </a:lnTo>
                      <a:lnTo>
                        <a:pt x="2538" y="41115"/>
                      </a:lnTo>
                      <a:lnTo>
                        <a:pt x="2538" y="41115"/>
                      </a:lnTo>
                      <a:lnTo>
                        <a:pt x="2332" y="41303"/>
                      </a:lnTo>
                      <a:lnTo>
                        <a:pt x="2092" y="41560"/>
                      </a:lnTo>
                      <a:lnTo>
                        <a:pt x="1852" y="41869"/>
                      </a:lnTo>
                      <a:lnTo>
                        <a:pt x="1578" y="42212"/>
                      </a:lnTo>
                      <a:lnTo>
                        <a:pt x="1321" y="42606"/>
                      </a:lnTo>
                      <a:lnTo>
                        <a:pt x="1064" y="43035"/>
                      </a:lnTo>
                      <a:lnTo>
                        <a:pt x="824" y="43481"/>
                      </a:lnTo>
                      <a:lnTo>
                        <a:pt x="584" y="43944"/>
                      </a:lnTo>
                      <a:lnTo>
                        <a:pt x="395" y="44424"/>
                      </a:lnTo>
                      <a:lnTo>
                        <a:pt x="223" y="44921"/>
                      </a:lnTo>
                      <a:lnTo>
                        <a:pt x="155" y="45161"/>
                      </a:lnTo>
                      <a:lnTo>
                        <a:pt x="103" y="45401"/>
                      </a:lnTo>
                      <a:lnTo>
                        <a:pt x="52" y="45658"/>
                      </a:lnTo>
                      <a:lnTo>
                        <a:pt x="18" y="45898"/>
                      </a:lnTo>
                      <a:lnTo>
                        <a:pt x="1" y="46138"/>
                      </a:lnTo>
                      <a:lnTo>
                        <a:pt x="1" y="46361"/>
                      </a:lnTo>
                      <a:lnTo>
                        <a:pt x="1" y="46601"/>
                      </a:lnTo>
                      <a:lnTo>
                        <a:pt x="35" y="46824"/>
                      </a:lnTo>
                      <a:lnTo>
                        <a:pt x="86" y="47047"/>
                      </a:lnTo>
                      <a:lnTo>
                        <a:pt x="138" y="47253"/>
                      </a:lnTo>
                      <a:lnTo>
                        <a:pt x="223" y="47458"/>
                      </a:lnTo>
                      <a:lnTo>
                        <a:pt x="326" y="47647"/>
                      </a:lnTo>
                      <a:lnTo>
                        <a:pt x="326" y="47647"/>
                      </a:lnTo>
                      <a:lnTo>
                        <a:pt x="464" y="47836"/>
                      </a:lnTo>
                      <a:lnTo>
                        <a:pt x="618" y="48024"/>
                      </a:lnTo>
                      <a:lnTo>
                        <a:pt x="824" y="48196"/>
                      </a:lnTo>
                      <a:lnTo>
                        <a:pt x="1046" y="48367"/>
                      </a:lnTo>
                      <a:lnTo>
                        <a:pt x="1286" y="48521"/>
                      </a:lnTo>
                      <a:lnTo>
                        <a:pt x="1561" y="48676"/>
                      </a:lnTo>
                      <a:lnTo>
                        <a:pt x="1852" y="48830"/>
                      </a:lnTo>
                      <a:lnTo>
                        <a:pt x="2178" y="48967"/>
                      </a:lnTo>
                      <a:lnTo>
                        <a:pt x="2504" y="49104"/>
                      </a:lnTo>
                      <a:lnTo>
                        <a:pt x="2847" y="49242"/>
                      </a:lnTo>
                      <a:lnTo>
                        <a:pt x="3567" y="49482"/>
                      </a:lnTo>
                      <a:lnTo>
                        <a:pt x="4304" y="49705"/>
                      </a:lnTo>
                      <a:lnTo>
                        <a:pt x="5041" y="49910"/>
                      </a:lnTo>
                      <a:lnTo>
                        <a:pt x="5779" y="50082"/>
                      </a:lnTo>
                      <a:lnTo>
                        <a:pt x="6482" y="50219"/>
                      </a:lnTo>
                      <a:lnTo>
                        <a:pt x="7116" y="50356"/>
                      </a:lnTo>
                      <a:lnTo>
                        <a:pt x="7699" y="50442"/>
                      </a:lnTo>
                      <a:lnTo>
                        <a:pt x="8539" y="50579"/>
                      </a:lnTo>
                      <a:lnTo>
                        <a:pt x="8865" y="50630"/>
                      </a:lnTo>
                      <a:lnTo>
                        <a:pt x="10888" y="52516"/>
                      </a:lnTo>
                      <a:lnTo>
                        <a:pt x="10734" y="52945"/>
                      </a:lnTo>
                      <a:lnTo>
                        <a:pt x="12585" y="54351"/>
                      </a:lnTo>
                      <a:lnTo>
                        <a:pt x="12585" y="54334"/>
                      </a:lnTo>
                      <a:lnTo>
                        <a:pt x="12585" y="54334"/>
                      </a:lnTo>
                      <a:lnTo>
                        <a:pt x="12740" y="54591"/>
                      </a:lnTo>
                      <a:lnTo>
                        <a:pt x="12894" y="54848"/>
                      </a:lnTo>
                      <a:lnTo>
                        <a:pt x="13082" y="55088"/>
                      </a:lnTo>
                      <a:lnTo>
                        <a:pt x="13288" y="55345"/>
                      </a:lnTo>
                      <a:lnTo>
                        <a:pt x="13511" y="55602"/>
                      </a:lnTo>
                      <a:lnTo>
                        <a:pt x="13751" y="55843"/>
                      </a:lnTo>
                      <a:lnTo>
                        <a:pt x="14025" y="56100"/>
                      </a:lnTo>
                      <a:lnTo>
                        <a:pt x="14300" y="56340"/>
                      </a:lnTo>
                      <a:lnTo>
                        <a:pt x="14300" y="56340"/>
                      </a:lnTo>
                      <a:lnTo>
                        <a:pt x="14951" y="56871"/>
                      </a:lnTo>
                      <a:lnTo>
                        <a:pt x="15603" y="57368"/>
                      </a:lnTo>
                      <a:lnTo>
                        <a:pt x="16254" y="57849"/>
                      </a:lnTo>
                      <a:lnTo>
                        <a:pt x="16923" y="58294"/>
                      </a:lnTo>
                      <a:lnTo>
                        <a:pt x="17609" y="58723"/>
                      </a:lnTo>
                      <a:lnTo>
                        <a:pt x="18277" y="59134"/>
                      </a:lnTo>
                      <a:lnTo>
                        <a:pt x="18963" y="59529"/>
                      </a:lnTo>
                      <a:lnTo>
                        <a:pt x="19666" y="59906"/>
                      </a:lnTo>
                      <a:lnTo>
                        <a:pt x="20352" y="60249"/>
                      </a:lnTo>
                      <a:lnTo>
                        <a:pt x="21055" y="60575"/>
                      </a:lnTo>
                      <a:lnTo>
                        <a:pt x="21758" y="60900"/>
                      </a:lnTo>
                      <a:lnTo>
                        <a:pt x="22478" y="61192"/>
                      </a:lnTo>
                      <a:lnTo>
                        <a:pt x="23181" y="61466"/>
                      </a:lnTo>
                      <a:lnTo>
                        <a:pt x="23901" y="61723"/>
                      </a:lnTo>
                      <a:lnTo>
                        <a:pt x="24604" y="61963"/>
                      </a:lnTo>
                      <a:lnTo>
                        <a:pt x="25324" y="62186"/>
                      </a:lnTo>
                      <a:lnTo>
                        <a:pt x="25324" y="40823"/>
                      </a:lnTo>
                      <a:lnTo>
                        <a:pt x="29902" y="40823"/>
                      </a:lnTo>
                      <a:lnTo>
                        <a:pt x="29902" y="40823"/>
                      </a:lnTo>
                      <a:lnTo>
                        <a:pt x="29885" y="35834"/>
                      </a:lnTo>
                      <a:lnTo>
                        <a:pt x="29851" y="33194"/>
                      </a:lnTo>
                      <a:lnTo>
                        <a:pt x="29816" y="30519"/>
                      </a:lnTo>
                      <a:lnTo>
                        <a:pt x="29765" y="27879"/>
                      </a:lnTo>
                      <a:lnTo>
                        <a:pt x="29713" y="25324"/>
                      </a:lnTo>
                      <a:lnTo>
                        <a:pt x="29628" y="22872"/>
                      </a:lnTo>
                      <a:lnTo>
                        <a:pt x="29542" y="20609"/>
                      </a:lnTo>
                      <a:lnTo>
                        <a:pt x="29113" y="20472"/>
                      </a:lnTo>
                      <a:lnTo>
                        <a:pt x="29199" y="18311"/>
                      </a:lnTo>
                      <a:lnTo>
                        <a:pt x="28788" y="18157"/>
                      </a:lnTo>
                      <a:lnTo>
                        <a:pt x="28788" y="18157"/>
                      </a:lnTo>
                      <a:lnTo>
                        <a:pt x="28873" y="17643"/>
                      </a:lnTo>
                      <a:lnTo>
                        <a:pt x="28976" y="16957"/>
                      </a:lnTo>
                      <a:lnTo>
                        <a:pt x="29079" y="16168"/>
                      </a:lnTo>
                      <a:lnTo>
                        <a:pt x="29165" y="15328"/>
                      </a:lnTo>
                      <a:lnTo>
                        <a:pt x="29233" y="14505"/>
                      </a:lnTo>
                      <a:lnTo>
                        <a:pt x="29233" y="14094"/>
                      </a:lnTo>
                      <a:lnTo>
                        <a:pt x="29233" y="13734"/>
                      </a:lnTo>
                      <a:lnTo>
                        <a:pt x="29216" y="13374"/>
                      </a:lnTo>
                      <a:lnTo>
                        <a:pt x="29165" y="13065"/>
                      </a:lnTo>
                      <a:lnTo>
                        <a:pt x="29113" y="12808"/>
                      </a:lnTo>
                      <a:lnTo>
                        <a:pt x="29079" y="12688"/>
                      </a:lnTo>
                      <a:lnTo>
                        <a:pt x="29028" y="12585"/>
                      </a:lnTo>
                      <a:lnTo>
                        <a:pt x="29028" y="12585"/>
                      </a:lnTo>
                      <a:lnTo>
                        <a:pt x="29045" y="12396"/>
                      </a:lnTo>
                      <a:lnTo>
                        <a:pt x="29062" y="12208"/>
                      </a:lnTo>
                      <a:lnTo>
                        <a:pt x="29062" y="12208"/>
                      </a:lnTo>
                      <a:lnTo>
                        <a:pt x="29028" y="11916"/>
                      </a:lnTo>
                      <a:lnTo>
                        <a:pt x="28976" y="11659"/>
                      </a:lnTo>
                      <a:lnTo>
                        <a:pt x="28908" y="11453"/>
                      </a:lnTo>
                      <a:lnTo>
                        <a:pt x="28805" y="11265"/>
                      </a:lnTo>
                      <a:lnTo>
                        <a:pt x="28685" y="11110"/>
                      </a:lnTo>
                      <a:lnTo>
                        <a:pt x="28548" y="10973"/>
                      </a:lnTo>
                      <a:lnTo>
                        <a:pt x="28376" y="10870"/>
                      </a:lnTo>
                      <a:lnTo>
                        <a:pt x="28205" y="10785"/>
                      </a:lnTo>
                      <a:lnTo>
                        <a:pt x="28205" y="10785"/>
                      </a:lnTo>
                      <a:lnTo>
                        <a:pt x="27982" y="10716"/>
                      </a:lnTo>
                      <a:lnTo>
                        <a:pt x="27879" y="10699"/>
                      </a:lnTo>
                      <a:lnTo>
                        <a:pt x="27776" y="10699"/>
                      </a:lnTo>
                      <a:lnTo>
                        <a:pt x="27776" y="10699"/>
                      </a:lnTo>
                      <a:lnTo>
                        <a:pt x="27656" y="10716"/>
                      </a:lnTo>
                      <a:lnTo>
                        <a:pt x="27536" y="10750"/>
                      </a:lnTo>
                      <a:lnTo>
                        <a:pt x="27536" y="10750"/>
                      </a:lnTo>
                      <a:lnTo>
                        <a:pt x="27485" y="10562"/>
                      </a:lnTo>
                      <a:lnTo>
                        <a:pt x="27416" y="10390"/>
                      </a:lnTo>
                      <a:lnTo>
                        <a:pt x="27330" y="10253"/>
                      </a:lnTo>
                      <a:lnTo>
                        <a:pt x="27244" y="10116"/>
                      </a:lnTo>
                      <a:lnTo>
                        <a:pt x="27124" y="10013"/>
                      </a:lnTo>
                      <a:lnTo>
                        <a:pt x="27004" y="9927"/>
                      </a:lnTo>
                      <a:lnTo>
                        <a:pt x="26867" y="9842"/>
                      </a:lnTo>
                      <a:lnTo>
                        <a:pt x="26730" y="9773"/>
                      </a:lnTo>
                      <a:lnTo>
                        <a:pt x="26730" y="9773"/>
                      </a:lnTo>
                      <a:lnTo>
                        <a:pt x="26507" y="9704"/>
                      </a:lnTo>
                      <a:lnTo>
                        <a:pt x="26404" y="9687"/>
                      </a:lnTo>
                      <a:lnTo>
                        <a:pt x="26302" y="9687"/>
                      </a:lnTo>
                      <a:lnTo>
                        <a:pt x="26302" y="9687"/>
                      </a:lnTo>
                      <a:lnTo>
                        <a:pt x="26216" y="9687"/>
                      </a:lnTo>
                      <a:lnTo>
                        <a:pt x="26113" y="9704"/>
                      </a:lnTo>
                      <a:lnTo>
                        <a:pt x="26044" y="9739"/>
                      </a:lnTo>
                      <a:lnTo>
                        <a:pt x="25959" y="9807"/>
                      </a:lnTo>
                      <a:lnTo>
                        <a:pt x="25907" y="9876"/>
                      </a:lnTo>
                      <a:lnTo>
                        <a:pt x="25856" y="9962"/>
                      </a:lnTo>
                      <a:lnTo>
                        <a:pt x="25804" y="10082"/>
                      </a:lnTo>
                      <a:lnTo>
                        <a:pt x="25787" y="10219"/>
                      </a:lnTo>
                      <a:lnTo>
                        <a:pt x="25787" y="10219"/>
                      </a:lnTo>
                      <a:lnTo>
                        <a:pt x="25633" y="9962"/>
                      </a:lnTo>
                      <a:lnTo>
                        <a:pt x="25479" y="9704"/>
                      </a:lnTo>
                      <a:lnTo>
                        <a:pt x="25479" y="8624"/>
                      </a:lnTo>
                      <a:lnTo>
                        <a:pt x="25324" y="8624"/>
                      </a:lnTo>
                      <a:lnTo>
                        <a:pt x="25324" y="7733"/>
                      </a:lnTo>
                      <a:lnTo>
                        <a:pt x="23267" y="6464"/>
                      </a:lnTo>
                      <a:lnTo>
                        <a:pt x="22872" y="1440"/>
                      </a:lnTo>
                      <a:lnTo>
                        <a:pt x="21621" y="1012"/>
                      </a:lnTo>
                      <a:lnTo>
                        <a:pt x="21621" y="703"/>
                      </a:lnTo>
                      <a:lnTo>
                        <a:pt x="19615" y="0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827;p23">
                  <a:extLst>
                    <a:ext uri="{FF2B5EF4-FFF2-40B4-BE49-F238E27FC236}">
                      <a16:creationId xmlns:a16="http://schemas.microsoft.com/office/drawing/2014/main" id="{B726A868-9C7B-9EC9-0AF9-EE1F158541B3}"/>
                    </a:ext>
                  </a:extLst>
                </p:cNvPr>
                <p:cNvSpPr/>
                <p:nvPr/>
              </p:nvSpPr>
              <p:spPr>
                <a:xfrm>
                  <a:off x="6870952" y="3146552"/>
                  <a:ext cx="391375" cy="38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2" h="22015" extrusionOk="0">
                      <a:moveTo>
                        <a:pt x="16288" y="515"/>
                      </a:moveTo>
                      <a:lnTo>
                        <a:pt x="16083" y="532"/>
                      </a:lnTo>
                      <a:lnTo>
                        <a:pt x="15860" y="583"/>
                      </a:lnTo>
                      <a:lnTo>
                        <a:pt x="16597" y="583"/>
                      </a:lnTo>
                      <a:lnTo>
                        <a:pt x="16528" y="549"/>
                      </a:lnTo>
                      <a:lnTo>
                        <a:pt x="16460" y="532"/>
                      </a:lnTo>
                      <a:lnTo>
                        <a:pt x="16288" y="515"/>
                      </a:lnTo>
                      <a:close/>
                      <a:moveTo>
                        <a:pt x="0" y="0"/>
                      </a:moveTo>
                      <a:lnTo>
                        <a:pt x="0" y="21363"/>
                      </a:lnTo>
                      <a:lnTo>
                        <a:pt x="583" y="21535"/>
                      </a:lnTo>
                      <a:lnTo>
                        <a:pt x="583" y="18980"/>
                      </a:lnTo>
                      <a:lnTo>
                        <a:pt x="343" y="18980"/>
                      </a:lnTo>
                      <a:lnTo>
                        <a:pt x="343" y="18294"/>
                      </a:lnTo>
                      <a:lnTo>
                        <a:pt x="583" y="18294"/>
                      </a:lnTo>
                      <a:lnTo>
                        <a:pt x="583" y="583"/>
                      </a:lnTo>
                      <a:lnTo>
                        <a:pt x="10442" y="583"/>
                      </a:lnTo>
                      <a:lnTo>
                        <a:pt x="10442" y="412"/>
                      </a:lnTo>
                      <a:lnTo>
                        <a:pt x="11830" y="412"/>
                      </a:lnTo>
                      <a:lnTo>
                        <a:pt x="11830" y="583"/>
                      </a:lnTo>
                      <a:lnTo>
                        <a:pt x="13768" y="583"/>
                      </a:lnTo>
                      <a:lnTo>
                        <a:pt x="13562" y="0"/>
                      </a:lnTo>
                      <a:lnTo>
                        <a:pt x="5521" y="0"/>
                      </a:lnTo>
                      <a:lnTo>
                        <a:pt x="4578" y="446"/>
                      </a:lnTo>
                      <a:lnTo>
                        <a:pt x="4578" y="0"/>
                      </a:lnTo>
                      <a:close/>
                      <a:moveTo>
                        <a:pt x="17026" y="0"/>
                      </a:moveTo>
                      <a:lnTo>
                        <a:pt x="16957" y="583"/>
                      </a:lnTo>
                      <a:lnTo>
                        <a:pt x="21689" y="583"/>
                      </a:lnTo>
                      <a:lnTo>
                        <a:pt x="21689" y="18294"/>
                      </a:lnTo>
                      <a:lnTo>
                        <a:pt x="21929" y="18294"/>
                      </a:lnTo>
                      <a:lnTo>
                        <a:pt x="21929" y="18980"/>
                      </a:lnTo>
                      <a:lnTo>
                        <a:pt x="21689" y="18980"/>
                      </a:lnTo>
                      <a:lnTo>
                        <a:pt x="21689" y="22015"/>
                      </a:lnTo>
                      <a:lnTo>
                        <a:pt x="21895" y="21981"/>
                      </a:lnTo>
                      <a:lnTo>
                        <a:pt x="21895" y="21963"/>
                      </a:lnTo>
                      <a:lnTo>
                        <a:pt x="22272" y="21878"/>
                      </a:lnTo>
                      <a:lnTo>
                        <a:pt x="22272" y="0"/>
                      </a:lnTo>
                      <a:close/>
                    </a:path>
                  </a:pathLst>
                </a:custGeom>
                <a:solidFill>
                  <a:srgbClr val="C23D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828;p23">
                  <a:extLst>
                    <a:ext uri="{FF2B5EF4-FFF2-40B4-BE49-F238E27FC236}">
                      <a16:creationId xmlns:a16="http://schemas.microsoft.com/office/drawing/2014/main" id="{B6F6A1A7-C776-05AA-4D65-C1AD08B0C55D}"/>
                    </a:ext>
                  </a:extLst>
                </p:cNvPr>
                <p:cNvSpPr/>
                <p:nvPr/>
              </p:nvSpPr>
              <p:spPr>
                <a:xfrm>
                  <a:off x="7149634" y="3155584"/>
                  <a:ext cx="12969" cy="1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70" fill="none" extrusionOk="0">
                      <a:moveTo>
                        <a:pt x="429" y="1"/>
                      </a:moveTo>
                      <a:lnTo>
                        <a:pt x="429" y="1"/>
                      </a:lnTo>
                      <a:lnTo>
                        <a:pt x="224" y="18"/>
                      </a:lnTo>
                      <a:lnTo>
                        <a:pt x="1" y="69"/>
                      </a:lnTo>
                      <a:lnTo>
                        <a:pt x="738" y="69"/>
                      </a:lnTo>
                      <a:lnTo>
                        <a:pt x="738" y="69"/>
                      </a:lnTo>
                      <a:lnTo>
                        <a:pt x="669" y="35"/>
                      </a:lnTo>
                      <a:lnTo>
                        <a:pt x="601" y="18"/>
                      </a:lnTo>
                      <a:lnTo>
                        <a:pt x="601" y="18"/>
                      </a:lnTo>
                      <a:lnTo>
                        <a:pt x="42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829;p23">
                  <a:extLst>
                    <a:ext uri="{FF2B5EF4-FFF2-40B4-BE49-F238E27FC236}">
                      <a16:creationId xmlns:a16="http://schemas.microsoft.com/office/drawing/2014/main" id="{EC957370-BF63-B3A8-460C-8DB51E01EFD4}"/>
                    </a:ext>
                  </a:extLst>
                </p:cNvPr>
                <p:cNvSpPr/>
                <p:nvPr/>
              </p:nvSpPr>
              <p:spPr>
                <a:xfrm>
                  <a:off x="7168911" y="3146552"/>
                  <a:ext cx="93415" cy="38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6" h="22015" fill="none" extrusionOk="0">
                      <a:moveTo>
                        <a:pt x="5316" y="0"/>
                      </a:moveTo>
                      <a:lnTo>
                        <a:pt x="70" y="0"/>
                      </a:lnTo>
                      <a:lnTo>
                        <a:pt x="70" y="0"/>
                      </a:lnTo>
                      <a:lnTo>
                        <a:pt x="1" y="583"/>
                      </a:lnTo>
                      <a:lnTo>
                        <a:pt x="4733" y="583"/>
                      </a:lnTo>
                      <a:lnTo>
                        <a:pt x="4733" y="18294"/>
                      </a:lnTo>
                      <a:lnTo>
                        <a:pt x="4973" y="18294"/>
                      </a:lnTo>
                      <a:lnTo>
                        <a:pt x="4973" y="18980"/>
                      </a:lnTo>
                      <a:lnTo>
                        <a:pt x="4733" y="18980"/>
                      </a:lnTo>
                      <a:lnTo>
                        <a:pt x="4733" y="22015"/>
                      </a:lnTo>
                      <a:lnTo>
                        <a:pt x="4733" y="22015"/>
                      </a:lnTo>
                      <a:lnTo>
                        <a:pt x="4939" y="21981"/>
                      </a:lnTo>
                      <a:lnTo>
                        <a:pt x="4939" y="21963"/>
                      </a:lnTo>
                      <a:lnTo>
                        <a:pt x="4939" y="21963"/>
                      </a:lnTo>
                      <a:lnTo>
                        <a:pt x="5316" y="21878"/>
                      </a:lnTo>
                      <a:lnTo>
                        <a:pt x="531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830;p23">
                  <a:extLst>
                    <a:ext uri="{FF2B5EF4-FFF2-40B4-BE49-F238E27FC236}">
                      <a16:creationId xmlns:a16="http://schemas.microsoft.com/office/drawing/2014/main" id="{8D246E59-2AA1-7FD6-94DB-F4DD5284A033}"/>
                    </a:ext>
                  </a:extLst>
                </p:cNvPr>
                <p:cNvSpPr/>
                <p:nvPr/>
              </p:nvSpPr>
              <p:spPr>
                <a:xfrm>
                  <a:off x="6881197" y="3156796"/>
                  <a:ext cx="370903" cy="394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7" h="22444" extrusionOk="0">
                      <a:moveTo>
                        <a:pt x="0" y="0"/>
                      </a:moveTo>
                      <a:lnTo>
                        <a:pt x="0" y="17711"/>
                      </a:lnTo>
                      <a:lnTo>
                        <a:pt x="9859" y="17711"/>
                      </a:lnTo>
                      <a:lnTo>
                        <a:pt x="9859" y="0"/>
                      </a:lnTo>
                      <a:close/>
                      <a:moveTo>
                        <a:pt x="11247" y="0"/>
                      </a:moveTo>
                      <a:lnTo>
                        <a:pt x="11247" y="17711"/>
                      </a:lnTo>
                      <a:lnTo>
                        <a:pt x="21106" y="17711"/>
                      </a:lnTo>
                      <a:lnTo>
                        <a:pt x="21106" y="0"/>
                      </a:lnTo>
                      <a:lnTo>
                        <a:pt x="16374" y="0"/>
                      </a:lnTo>
                      <a:lnTo>
                        <a:pt x="16374" y="34"/>
                      </a:lnTo>
                      <a:lnTo>
                        <a:pt x="16340" y="309"/>
                      </a:lnTo>
                      <a:lnTo>
                        <a:pt x="16168" y="120"/>
                      </a:lnTo>
                      <a:lnTo>
                        <a:pt x="16082" y="52"/>
                      </a:lnTo>
                      <a:lnTo>
                        <a:pt x="16014" y="0"/>
                      </a:lnTo>
                      <a:lnTo>
                        <a:pt x="15277" y="0"/>
                      </a:lnTo>
                      <a:lnTo>
                        <a:pt x="15088" y="52"/>
                      </a:lnTo>
                      <a:lnTo>
                        <a:pt x="14899" y="137"/>
                      </a:lnTo>
                      <a:lnTo>
                        <a:pt x="14471" y="343"/>
                      </a:lnTo>
                      <a:lnTo>
                        <a:pt x="13991" y="600"/>
                      </a:lnTo>
                      <a:lnTo>
                        <a:pt x="13459" y="909"/>
                      </a:lnTo>
                      <a:lnTo>
                        <a:pt x="13185" y="0"/>
                      </a:lnTo>
                      <a:close/>
                      <a:moveTo>
                        <a:pt x="0" y="18397"/>
                      </a:moveTo>
                      <a:lnTo>
                        <a:pt x="0" y="20952"/>
                      </a:lnTo>
                      <a:lnTo>
                        <a:pt x="635" y="21123"/>
                      </a:lnTo>
                      <a:lnTo>
                        <a:pt x="1252" y="21278"/>
                      </a:lnTo>
                      <a:lnTo>
                        <a:pt x="1886" y="21432"/>
                      </a:lnTo>
                      <a:lnTo>
                        <a:pt x="2521" y="21569"/>
                      </a:lnTo>
                      <a:lnTo>
                        <a:pt x="3138" y="21689"/>
                      </a:lnTo>
                      <a:lnTo>
                        <a:pt x="3772" y="21809"/>
                      </a:lnTo>
                      <a:lnTo>
                        <a:pt x="5007" y="22015"/>
                      </a:lnTo>
                      <a:lnTo>
                        <a:pt x="6241" y="22169"/>
                      </a:lnTo>
                      <a:lnTo>
                        <a:pt x="7476" y="22289"/>
                      </a:lnTo>
                      <a:lnTo>
                        <a:pt x="8676" y="22375"/>
                      </a:lnTo>
                      <a:lnTo>
                        <a:pt x="9859" y="22426"/>
                      </a:lnTo>
                      <a:lnTo>
                        <a:pt x="9859" y="18397"/>
                      </a:lnTo>
                      <a:close/>
                      <a:moveTo>
                        <a:pt x="11247" y="18397"/>
                      </a:moveTo>
                      <a:lnTo>
                        <a:pt x="11247" y="22443"/>
                      </a:lnTo>
                      <a:lnTo>
                        <a:pt x="11316" y="22443"/>
                      </a:lnTo>
                      <a:lnTo>
                        <a:pt x="12688" y="22426"/>
                      </a:lnTo>
                      <a:lnTo>
                        <a:pt x="14008" y="22375"/>
                      </a:lnTo>
                      <a:lnTo>
                        <a:pt x="15294" y="22289"/>
                      </a:lnTo>
                      <a:lnTo>
                        <a:pt x="16528" y="22169"/>
                      </a:lnTo>
                      <a:lnTo>
                        <a:pt x="17008" y="22135"/>
                      </a:lnTo>
                      <a:lnTo>
                        <a:pt x="17506" y="22066"/>
                      </a:lnTo>
                      <a:lnTo>
                        <a:pt x="18054" y="21998"/>
                      </a:lnTo>
                      <a:lnTo>
                        <a:pt x="18123" y="21998"/>
                      </a:lnTo>
                      <a:lnTo>
                        <a:pt x="19031" y="21843"/>
                      </a:lnTo>
                      <a:lnTo>
                        <a:pt x="19889" y="21689"/>
                      </a:lnTo>
                      <a:lnTo>
                        <a:pt x="20609" y="21552"/>
                      </a:lnTo>
                      <a:lnTo>
                        <a:pt x="21106" y="21432"/>
                      </a:lnTo>
                      <a:lnTo>
                        <a:pt x="21106" y="18397"/>
                      </a:lnTo>
                      <a:close/>
                    </a:path>
                  </a:pathLst>
                </a:custGeom>
                <a:solidFill>
                  <a:srgbClr val="666666">
                    <a:alpha val="1254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831;p23">
                  <a:extLst>
                    <a:ext uri="{FF2B5EF4-FFF2-40B4-BE49-F238E27FC236}">
                      <a16:creationId xmlns:a16="http://schemas.microsoft.com/office/drawing/2014/main" id="{BF7ECD18-68CC-074A-AF67-8DF45C2D0C5B}"/>
                    </a:ext>
                  </a:extLst>
                </p:cNvPr>
                <p:cNvSpPr/>
                <p:nvPr/>
              </p:nvSpPr>
              <p:spPr>
                <a:xfrm>
                  <a:off x="6881197" y="3480078"/>
                  <a:ext cx="173247" cy="70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9" h="4030" fill="none" extrusionOk="0">
                      <a:moveTo>
                        <a:pt x="9859" y="0"/>
                      </a:moveTo>
                      <a:lnTo>
                        <a:pt x="0" y="0"/>
                      </a:lnTo>
                      <a:lnTo>
                        <a:pt x="0" y="2555"/>
                      </a:lnTo>
                      <a:lnTo>
                        <a:pt x="0" y="2555"/>
                      </a:lnTo>
                      <a:lnTo>
                        <a:pt x="635" y="2726"/>
                      </a:lnTo>
                      <a:lnTo>
                        <a:pt x="1252" y="2881"/>
                      </a:lnTo>
                      <a:lnTo>
                        <a:pt x="1886" y="3035"/>
                      </a:lnTo>
                      <a:lnTo>
                        <a:pt x="2521" y="3172"/>
                      </a:lnTo>
                      <a:lnTo>
                        <a:pt x="3138" y="3292"/>
                      </a:lnTo>
                      <a:lnTo>
                        <a:pt x="3772" y="3412"/>
                      </a:lnTo>
                      <a:lnTo>
                        <a:pt x="5007" y="3618"/>
                      </a:lnTo>
                      <a:lnTo>
                        <a:pt x="6241" y="3772"/>
                      </a:lnTo>
                      <a:lnTo>
                        <a:pt x="7476" y="3892"/>
                      </a:lnTo>
                      <a:lnTo>
                        <a:pt x="8676" y="3978"/>
                      </a:lnTo>
                      <a:lnTo>
                        <a:pt x="9859" y="4029"/>
                      </a:lnTo>
                      <a:lnTo>
                        <a:pt x="985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832;p23">
                  <a:extLst>
                    <a:ext uri="{FF2B5EF4-FFF2-40B4-BE49-F238E27FC236}">
                      <a16:creationId xmlns:a16="http://schemas.microsoft.com/office/drawing/2014/main" id="{B6D0B9A8-C885-888E-CA45-EFF65AF21274}"/>
                    </a:ext>
                  </a:extLst>
                </p:cNvPr>
                <p:cNvSpPr/>
                <p:nvPr/>
              </p:nvSpPr>
              <p:spPr>
                <a:xfrm>
                  <a:off x="7078834" y="3480078"/>
                  <a:ext cx="173265" cy="7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0" h="4047" fill="none" extrusionOk="0">
                      <a:moveTo>
                        <a:pt x="9859" y="0"/>
                      </a:moveTo>
                      <a:lnTo>
                        <a:pt x="0" y="0"/>
                      </a:lnTo>
                      <a:lnTo>
                        <a:pt x="0" y="4046"/>
                      </a:lnTo>
                      <a:lnTo>
                        <a:pt x="0" y="4046"/>
                      </a:lnTo>
                      <a:lnTo>
                        <a:pt x="69" y="4046"/>
                      </a:lnTo>
                      <a:lnTo>
                        <a:pt x="69" y="4046"/>
                      </a:lnTo>
                      <a:lnTo>
                        <a:pt x="1441" y="4029"/>
                      </a:lnTo>
                      <a:lnTo>
                        <a:pt x="2761" y="3978"/>
                      </a:lnTo>
                      <a:lnTo>
                        <a:pt x="4047" y="3892"/>
                      </a:lnTo>
                      <a:lnTo>
                        <a:pt x="5281" y="3772"/>
                      </a:lnTo>
                      <a:lnTo>
                        <a:pt x="5281" y="3772"/>
                      </a:lnTo>
                      <a:lnTo>
                        <a:pt x="5761" y="3738"/>
                      </a:lnTo>
                      <a:lnTo>
                        <a:pt x="6259" y="3669"/>
                      </a:lnTo>
                      <a:lnTo>
                        <a:pt x="6259" y="3669"/>
                      </a:lnTo>
                      <a:lnTo>
                        <a:pt x="6807" y="3601"/>
                      </a:lnTo>
                      <a:lnTo>
                        <a:pt x="6807" y="3601"/>
                      </a:lnTo>
                      <a:lnTo>
                        <a:pt x="6876" y="3601"/>
                      </a:lnTo>
                      <a:lnTo>
                        <a:pt x="6876" y="3601"/>
                      </a:lnTo>
                      <a:lnTo>
                        <a:pt x="6876" y="3601"/>
                      </a:lnTo>
                      <a:lnTo>
                        <a:pt x="7784" y="3446"/>
                      </a:lnTo>
                      <a:lnTo>
                        <a:pt x="8642" y="3292"/>
                      </a:lnTo>
                      <a:lnTo>
                        <a:pt x="9362" y="3155"/>
                      </a:lnTo>
                      <a:lnTo>
                        <a:pt x="9859" y="3035"/>
                      </a:lnTo>
                      <a:lnTo>
                        <a:pt x="985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833;p23">
                  <a:extLst>
                    <a:ext uri="{FF2B5EF4-FFF2-40B4-BE49-F238E27FC236}">
                      <a16:creationId xmlns:a16="http://schemas.microsoft.com/office/drawing/2014/main" id="{0C5C5D66-B055-E0F0-22F8-012E8883ABC1}"/>
                    </a:ext>
                  </a:extLst>
                </p:cNvPr>
                <p:cNvSpPr/>
                <p:nvPr/>
              </p:nvSpPr>
              <p:spPr>
                <a:xfrm>
                  <a:off x="6881197" y="3156796"/>
                  <a:ext cx="173247" cy="311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9" h="17712" fill="none" extrusionOk="0">
                      <a:moveTo>
                        <a:pt x="9859" y="0"/>
                      </a:moveTo>
                      <a:lnTo>
                        <a:pt x="0" y="0"/>
                      </a:lnTo>
                      <a:lnTo>
                        <a:pt x="0" y="17711"/>
                      </a:lnTo>
                      <a:lnTo>
                        <a:pt x="9859" y="17711"/>
                      </a:lnTo>
                      <a:lnTo>
                        <a:pt x="985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834;p23">
                  <a:extLst>
                    <a:ext uri="{FF2B5EF4-FFF2-40B4-BE49-F238E27FC236}">
                      <a16:creationId xmlns:a16="http://schemas.microsoft.com/office/drawing/2014/main" id="{8E8F7092-52D1-4E28-3AC7-F4B46E9A280A}"/>
                    </a:ext>
                  </a:extLst>
                </p:cNvPr>
                <p:cNvSpPr/>
                <p:nvPr/>
              </p:nvSpPr>
              <p:spPr>
                <a:xfrm>
                  <a:off x="7078834" y="3156796"/>
                  <a:ext cx="173265" cy="311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0" h="17712" fill="none" extrusionOk="0">
                      <a:moveTo>
                        <a:pt x="9859" y="0"/>
                      </a:moveTo>
                      <a:lnTo>
                        <a:pt x="5127" y="0"/>
                      </a:lnTo>
                      <a:lnTo>
                        <a:pt x="5127" y="0"/>
                      </a:lnTo>
                      <a:lnTo>
                        <a:pt x="5127" y="34"/>
                      </a:lnTo>
                      <a:lnTo>
                        <a:pt x="5127" y="34"/>
                      </a:lnTo>
                      <a:lnTo>
                        <a:pt x="5093" y="309"/>
                      </a:lnTo>
                      <a:lnTo>
                        <a:pt x="5093" y="309"/>
                      </a:lnTo>
                      <a:lnTo>
                        <a:pt x="4921" y="120"/>
                      </a:lnTo>
                      <a:lnTo>
                        <a:pt x="4835" y="52"/>
                      </a:lnTo>
                      <a:lnTo>
                        <a:pt x="4767" y="0"/>
                      </a:lnTo>
                      <a:lnTo>
                        <a:pt x="4030" y="0"/>
                      </a:lnTo>
                      <a:lnTo>
                        <a:pt x="4030" y="0"/>
                      </a:lnTo>
                      <a:lnTo>
                        <a:pt x="3841" y="52"/>
                      </a:lnTo>
                      <a:lnTo>
                        <a:pt x="3652" y="137"/>
                      </a:lnTo>
                      <a:lnTo>
                        <a:pt x="3224" y="343"/>
                      </a:lnTo>
                      <a:lnTo>
                        <a:pt x="2744" y="600"/>
                      </a:lnTo>
                      <a:lnTo>
                        <a:pt x="2212" y="909"/>
                      </a:lnTo>
                      <a:lnTo>
                        <a:pt x="2212" y="909"/>
                      </a:lnTo>
                      <a:lnTo>
                        <a:pt x="1938" y="0"/>
                      </a:lnTo>
                      <a:lnTo>
                        <a:pt x="0" y="0"/>
                      </a:lnTo>
                      <a:lnTo>
                        <a:pt x="0" y="17711"/>
                      </a:lnTo>
                      <a:lnTo>
                        <a:pt x="9859" y="17711"/>
                      </a:lnTo>
                      <a:lnTo>
                        <a:pt x="985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835;p23">
                  <a:extLst>
                    <a:ext uri="{FF2B5EF4-FFF2-40B4-BE49-F238E27FC236}">
                      <a16:creationId xmlns:a16="http://schemas.microsoft.com/office/drawing/2014/main" id="{D5030B50-D203-5993-2342-5E43E0898215}"/>
                    </a:ext>
                  </a:extLst>
                </p:cNvPr>
                <p:cNvSpPr/>
                <p:nvPr/>
              </p:nvSpPr>
              <p:spPr>
                <a:xfrm>
                  <a:off x="7054426" y="3153774"/>
                  <a:ext cx="24426" cy="39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22616" extrusionOk="0">
                      <a:moveTo>
                        <a:pt x="1" y="1"/>
                      </a:moveTo>
                      <a:lnTo>
                        <a:pt x="1" y="172"/>
                      </a:lnTo>
                      <a:lnTo>
                        <a:pt x="1" y="17883"/>
                      </a:lnTo>
                      <a:lnTo>
                        <a:pt x="1389" y="17883"/>
                      </a:lnTo>
                      <a:lnTo>
                        <a:pt x="1389" y="172"/>
                      </a:lnTo>
                      <a:lnTo>
                        <a:pt x="1389" y="1"/>
                      </a:lnTo>
                      <a:close/>
                      <a:moveTo>
                        <a:pt x="1" y="18569"/>
                      </a:moveTo>
                      <a:lnTo>
                        <a:pt x="1" y="22598"/>
                      </a:lnTo>
                      <a:lnTo>
                        <a:pt x="704" y="22615"/>
                      </a:lnTo>
                      <a:lnTo>
                        <a:pt x="1389" y="22615"/>
                      </a:lnTo>
                      <a:lnTo>
                        <a:pt x="1389" y="18569"/>
                      </a:lnTo>
                      <a:close/>
                    </a:path>
                  </a:pathLst>
                </a:custGeom>
                <a:solidFill>
                  <a:srgbClr val="C23D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836;p23">
                  <a:extLst>
                    <a:ext uri="{FF2B5EF4-FFF2-40B4-BE49-F238E27FC236}">
                      <a16:creationId xmlns:a16="http://schemas.microsoft.com/office/drawing/2014/main" id="{3288298D-F445-1A1D-3D26-E0D09E4C7519}"/>
                    </a:ext>
                  </a:extLst>
                </p:cNvPr>
                <p:cNvSpPr/>
                <p:nvPr/>
              </p:nvSpPr>
              <p:spPr>
                <a:xfrm>
                  <a:off x="7054426" y="3480078"/>
                  <a:ext cx="24426" cy="7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4047" fill="none" extrusionOk="0">
                      <a:moveTo>
                        <a:pt x="1389" y="0"/>
                      </a:moveTo>
                      <a:lnTo>
                        <a:pt x="1" y="0"/>
                      </a:lnTo>
                      <a:lnTo>
                        <a:pt x="1" y="4029"/>
                      </a:lnTo>
                      <a:lnTo>
                        <a:pt x="1" y="4029"/>
                      </a:lnTo>
                      <a:lnTo>
                        <a:pt x="704" y="4046"/>
                      </a:lnTo>
                      <a:lnTo>
                        <a:pt x="1389" y="4046"/>
                      </a:lnTo>
                      <a:lnTo>
                        <a:pt x="138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837;p23">
                  <a:extLst>
                    <a:ext uri="{FF2B5EF4-FFF2-40B4-BE49-F238E27FC236}">
                      <a16:creationId xmlns:a16="http://schemas.microsoft.com/office/drawing/2014/main" id="{555B6FD5-F3AE-3B4D-AF32-94EFE71CB682}"/>
                    </a:ext>
                  </a:extLst>
                </p:cNvPr>
                <p:cNvSpPr/>
                <p:nvPr/>
              </p:nvSpPr>
              <p:spPr>
                <a:xfrm>
                  <a:off x="7054426" y="3153774"/>
                  <a:ext cx="24426" cy="314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17884" fill="none" extrusionOk="0">
                      <a:moveTo>
                        <a:pt x="1389" y="1"/>
                      </a:moveTo>
                      <a:lnTo>
                        <a:pt x="1" y="1"/>
                      </a:lnTo>
                      <a:lnTo>
                        <a:pt x="1" y="172"/>
                      </a:lnTo>
                      <a:lnTo>
                        <a:pt x="1" y="17883"/>
                      </a:lnTo>
                      <a:lnTo>
                        <a:pt x="1389" y="17883"/>
                      </a:lnTo>
                      <a:lnTo>
                        <a:pt x="1389" y="172"/>
                      </a:lnTo>
                      <a:lnTo>
                        <a:pt x="138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838;p23">
                  <a:extLst>
                    <a:ext uri="{FF2B5EF4-FFF2-40B4-BE49-F238E27FC236}">
                      <a16:creationId xmlns:a16="http://schemas.microsoft.com/office/drawing/2014/main" id="{59D4C277-C061-FA9B-4FCD-1F82DAFFFB81}"/>
                    </a:ext>
                  </a:extLst>
                </p:cNvPr>
                <p:cNvSpPr/>
                <p:nvPr/>
              </p:nvSpPr>
              <p:spPr>
                <a:xfrm>
                  <a:off x="6876979" y="3468023"/>
                  <a:ext cx="379338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687" extrusionOk="0">
                      <a:moveTo>
                        <a:pt x="0" y="0"/>
                      </a:moveTo>
                      <a:lnTo>
                        <a:pt x="0" y="686"/>
                      </a:lnTo>
                      <a:lnTo>
                        <a:pt x="21586" y="686"/>
                      </a:lnTo>
                      <a:lnTo>
                        <a:pt x="21586" y="0"/>
                      </a:lnTo>
                      <a:close/>
                    </a:path>
                  </a:pathLst>
                </a:custGeom>
                <a:solidFill>
                  <a:srgbClr val="C23D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839;p23">
                  <a:extLst>
                    <a:ext uri="{FF2B5EF4-FFF2-40B4-BE49-F238E27FC236}">
                      <a16:creationId xmlns:a16="http://schemas.microsoft.com/office/drawing/2014/main" id="{1ADC1E34-D93B-5D9D-D089-FF7EADF73D93}"/>
                    </a:ext>
                  </a:extLst>
                </p:cNvPr>
                <p:cNvSpPr/>
                <p:nvPr/>
              </p:nvSpPr>
              <p:spPr>
                <a:xfrm>
                  <a:off x="6870952" y="2565060"/>
                  <a:ext cx="2724" cy="15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155" y="892"/>
                      </a:lnTo>
                      <a:lnTo>
                        <a:pt x="155" y="172"/>
                      </a:lnTo>
                      <a:lnTo>
                        <a:pt x="155" y="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80F1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40;p23">
                  <a:extLst>
                    <a:ext uri="{FF2B5EF4-FFF2-40B4-BE49-F238E27FC236}">
                      <a16:creationId xmlns:a16="http://schemas.microsoft.com/office/drawing/2014/main" id="{1ABE3EFB-EF6E-8C70-01BA-7D6CA76BFFF8}"/>
                    </a:ext>
                  </a:extLst>
                </p:cNvPr>
                <p:cNvSpPr/>
                <p:nvPr/>
              </p:nvSpPr>
              <p:spPr>
                <a:xfrm>
                  <a:off x="6870952" y="2565060"/>
                  <a:ext cx="2724" cy="15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893" fill="none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155" y="892"/>
                      </a:lnTo>
                      <a:lnTo>
                        <a:pt x="155" y="172"/>
                      </a:lnTo>
                      <a:lnTo>
                        <a:pt x="155" y="87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41;p23">
                  <a:extLst>
                    <a:ext uri="{FF2B5EF4-FFF2-40B4-BE49-F238E27FC236}">
                      <a16:creationId xmlns:a16="http://schemas.microsoft.com/office/drawing/2014/main" id="{BA897B1F-1AAF-1D03-981D-504686F83F37}"/>
                    </a:ext>
                  </a:extLst>
                </p:cNvPr>
                <p:cNvSpPr/>
                <p:nvPr/>
              </p:nvSpPr>
              <p:spPr>
                <a:xfrm>
                  <a:off x="6665775" y="2389423"/>
                  <a:ext cx="104556" cy="148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0" h="8470" extrusionOk="0">
                      <a:moveTo>
                        <a:pt x="1063" y="0"/>
                      </a:moveTo>
                      <a:lnTo>
                        <a:pt x="943" y="17"/>
                      </a:lnTo>
                      <a:lnTo>
                        <a:pt x="823" y="69"/>
                      </a:lnTo>
                      <a:lnTo>
                        <a:pt x="703" y="154"/>
                      </a:lnTo>
                      <a:lnTo>
                        <a:pt x="583" y="274"/>
                      </a:lnTo>
                      <a:lnTo>
                        <a:pt x="480" y="412"/>
                      </a:lnTo>
                      <a:lnTo>
                        <a:pt x="377" y="583"/>
                      </a:lnTo>
                      <a:lnTo>
                        <a:pt x="292" y="772"/>
                      </a:lnTo>
                      <a:lnTo>
                        <a:pt x="206" y="960"/>
                      </a:lnTo>
                      <a:lnTo>
                        <a:pt x="137" y="1183"/>
                      </a:lnTo>
                      <a:lnTo>
                        <a:pt x="69" y="1406"/>
                      </a:lnTo>
                      <a:lnTo>
                        <a:pt x="35" y="1629"/>
                      </a:lnTo>
                      <a:lnTo>
                        <a:pt x="0" y="1869"/>
                      </a:lnTo>
                      <a:lnTo>
                        <a:pt x="0" y="2092"/>
                      </a:lnTo>
                      <a:lnTo>
                        <a:pt x="17" y="2332"/>
                      </a:lnTo>
                      <a:lnTo>
                        <a:pt x="69" y="2555"/>
                      </a:lnTo>
                      <a:lnTo>
                        <a:pt x="120" y="2760"/>
                      </a:lnTo>
                      <a:lnTo>
                        <a:pt x="206" y="3000"/>
                      </a:lnTo>
                      <a:lnTo>
                        <a:pt x="240" y="3241"/>
                      </a:lnTo>
                      <a:lnTo>
                        <a:pt x="240" y="3463"/>
                      </a:lnTo>
                      <a:lnTo>
                        <a:pt x="240" y="3686"/>
                      </a:lnTo>
                      <a:lnTo>
                        <a:pt x="206" y="3926"/>
                      </a:lnTo>
                      <a:lnTo>
                        <a:pt x="172" y="4149"/>
                      </a:lnTo>
                      <a:lnTo>
                        <a:pt x="86" y="4612"/>
                      </a:lnTo>
                      <a:lnTo>
                        <a:pt x="52" y="4852"/>
                      </a:lnTo>
                      <a:lnTo>
                        <a:pt x="35" y="5109"/>
                      </a:lnTo>
                      <a:lnTo>
                        <a:pt x="35" y="5384"/>
                      </a:lnTo>
                      <a:lnTo>
                        <a:pt x="69" y="5675"/>
                      </a:lnTo>
                      <a:lnTo>
                        <a:pt x="137" y="5984"/>
                      </a:lnTo>
                      <a:lnTo>
                        <a:pt x="240" y="6310"/>
                      </a:lnTo>
                      <a:lnTo>
                        <a:pt x="395" y="6652"/>
                      </a:lnTo>
                      <a:lnTo>
                        <a:pt x="600" y="7030"/>
                      </a:lnTo>
                      <a:lnTo>
                        <a:pt x="703" y="7201"/>
                      </a:lnTo>
                      <a:lnTo>
                        <a:pt x="840" y="7355"/>
                      </a:lnTo>
                      <a:lnTo>
                        <a:pt x="978" y="7493"/>
                      </a:lnTo>
                      <a:lnTo>
                        <a:pt x="1132" y="7630"/>
                      </a:lnTo>
                      <a:lnTo>
                        <a:pt x="1303" y="7750"/>
                      </a:lnTo>
                      <a:lnTo>
                        <a:pt x="1492" y="7853"/>
                      </a:lnTo>
                      <a:lnTo>
                        <a:pt x="1663" y="7955"/>
                      </a:lnTo>
                      <a:lnTo>
                        <a:pt x="1869" y="8041"/>
                      </a:lnTo>
                      <a:lnTo>
                        <a:pt x="2075" y="8127"/>
                      </a:lnTo>
                      <a:lnTo>
                        <a:pt x="2281" y="8178"/>
                      </a:lnTo>
                      <a:lnTo>
                        <a:pt x="2692" y="8298"/>
                      </a:lnTo>
                      <a:lnTo>
                        <a:pt x="3138" y="8384"/>
                      </a:lnTo>
                      <a:lnTo>
                        <a:pt x="3549" y="8436"/>
                      </a:lnTo>
                      <a:lnTo>
                        <a:pt x="3978" y="8470"/>
                      </a:lnTo>
                      <a:lnTo>
                        <a:pt x="5041" y="8470"/>
                      </a:lnTo>
                      <a:lnTo>
                        <a:pt x="5504" y="8436"/>
                      </a:lnTo>
                      <a:lnTo>
                        <a:pt x="5675" y="8418"/>
                      </a:lnTo>
                      <a:lnTo>
                        <a:pt x="5710" y="8196"/>
                      </a:lnTo>
                      <a:lnTo>
                        <a:pt x="5778" y="7613"/>
                      </a:lnTo>
                      <a:lnTo>
                        <a:pt x="5881" y="6790"/>
                      </a:lnTo>
                      <a:lnTo>
                        <a:pt x="5915" y="6310"/>
                      </a:lnTo>
                      <a:lnTo>
                        <a:pt x="5950" y="5829"/>
                      </a:lnTo>
                      <a:lnTo>
                        <a:pt x="5950" y="5332"/>
                      </a:lnTo>
                      <a:lnTo>
                        <a:pt x="5950" y="4852"/>
                      </a:lnTo>
                      <a:lnTo>
                        <a:pt x="5933" y="4389"/>
                      </a:lnTo>
                      <a:lnTo>
                        <a:pt x="5864" y="3961"/>
                      </a:lnTo>
                      <a:lnTo>
                        <a:pt x="5830" y="3755"/>
                      </a:lnTo>
                      <a:lnTo>
                        <a:pt x="5778" y="3583"/>
                      </a:lnTo>
                      <a:lnTo>
                        <a:pt x="5727" y="3412"/>
                      </a:lnTo>
                      <a:lnTo>
                        <a:pt x="5658" y="3275"/>
                      </a:lnTo>
                      <a:lnTo>
                        <a:pt x="5590" y="3155"/>
                      </a:lnTo>
                      <a:lnTo>
                        <a:pt x="5504" y="3052"/>
                      </a:lnTo>
                      <a:lnTo>
                        <a:pt x="5401" y="2966"/>
                      </a:lnTo>
                      <a:lnTo>
                        <a:pt x="5298" y="2915"/>
                      </a:lnTo>
                      <a:lnTo>
                        <a:pt x="4801" y="2709"/>
                      </a:lnTo>
                      <a:lnTo>
                        <a:pt x="4355" y="2503"/>
                      </a:lnTo>
                      <a:lnTo>
                        <a:pt x="3944" y="2280"/>
                      </a:lnTo>
                      <a:lnTo>
                        <a:pt x="3566" y="2040"/>
                      </a:lnTo>
                      <a:lnTo>
                        <a:pt x="3224" y="1800"/>
                      </a:lnTo>
                      <a:lnTo>
                        <a:pt x="2915" y="1560"/>
                      </a:lnTo>
                      <a:lnTo>
                        <a:pt x="2641" y="1320"/>
                      </a:lnTo>
                      <a:lnTo>
                        <a:pt x="2401" y="1097"/>
                      </a:lnTo>
                      <a:lnTo>
                        <a:pt x="1955" y="669"/>
                      </a:lnTo>
                      <a:lnTo>
                        <a:pt x="1612" y="326"/>
                      </a:lnTo>
                      <a:lnTo>
                        <a:pt x="1458" y="189"/>
                      </a:lnTo>
                      <a:lnTo>
                        <a:pt x="1320" y="86"/>
                      </a:lnTo>
                      <a:lnTo>
                        <a:pt x="1183" y="17"/>
                      </a:lnTo>
                      <a:lnTo>
                        <a:pt x="1132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42;p23">
                  <a:extLst>
                    <a:ext uri="{FF2B5EF4-FFF2-40B4-BE49-F238E27FC236}">
                      <a16:creationId xmlns:a16="http://schemas.microsoft.com/office/drawing/2014/main" id="{CB85202C-95DF-6E84-2EF9-C4390B25BAC9}"/>
                    </a:ext>
                  </a:extLst>
                </p:cNvPr>
                <p:cNvSpPr/>
                <p:nvPr/>
              </p:nvSpPr>
              <p:spPr>
                <a:xfrm>
                  <a:off x="6597981" y="2240883"/>
                  <a:ext cx="77758" cy="23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13631" extrusionOk="0">
                      <a:moveTo>
                        <a:pt x="1" y="0"/>
                      </a:moveTo>
                      <a:lnTo>
                        <a:pt x="824" y="12945"/>
                      </a:lnTo>
                      <a:lnTo>
                        <a:pt x="3893" y="13631"/>
                      </a:lnTo>
                      <a:lnTo>
                        <a:pt x="4424" y="9276"/>
                      </a:lnTo>
                      <a:lnTo>
                        <a:pt x="3121" y="13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43;p23">
                  <a:extLst>
                    <a:ext uri="{FF2B5EF4-FFF2-40B4-BE49-F238E27FC236}">
                      <a16:creationId xmlns:a16="http://schemas.microsoft.com/office/drawing/2014/main" id="{343FEB15-7CBD-01DC-295D-773D436AD834}"/>
                    </a:ext>
                  </a:extLst>
                </p:cNvPr>
                <p:cNvSpPr/>
                <p:nvPr/>
              </p:nvSpPr>
              <p:spPr>
                <a:xfrm>
                  <a:off x="6650698" y="2383097"/>
                  <a:ext cx="126575" cy="13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7544" extrusionOk="0">
                      <a:moveTo>
                        <a:pt x="1" y="0"/>
                      </a:moveTo>
                      <a:lnTo>
                        <a:pt x="893" y="5538"/>
                      </a:lnTo>
                      <a:lnTo>
                        <a:pt x="1544" y="5058"/>
                      </a:lnTo>
                      <a:lnTo>
                        <a:pt x="6773" y="7527"/>
                      </a:lnTo>
                      <a:lnTo>
                        <a:pt x="7202" y="7544"/>
                      </a:lnTo>
                      <a:lnTo>
                        <a:pt x="6945" y="3635"/>
                      </a:lnTo>
                      <a:lnTo>
                        <a:pt x="3293" y="2417"/>
                      </a:lnTo>
                      <a:lnTo>
                        <a:pt x="1304" y="10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44;p23">
                  <a:extLst>
                    <a:ext uri="{FF2B5EF4-FFF2-40B4-BE49-F238E27FC236}">
                      <a16:creationId xmlns:a16="http://schemas.microsoft.com/office/drawing/2014/main" id="{75C500B3-6ECF-1FFA-DB35-751B94BB5DAC}"/>
                    </a:ext>
                  </a:extLst>
                </p:cNvPr>
                <p:cNvSpPr/>
                <p:nvPr/>
              </p:nvSpPr>
              <p:spPr>
                <a:xfrm>
                  <a:off x="6663667" y="2348145"/>
                  <a:ext cx="46110" cy="4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2332" extrusionOk="0">
                      <a:moveTo>
                        <a:pt x="0" y="0"/>
                      </a:moveTo>
                      <a:lnTo>
                        <a:pt x="69" y="1012"/>
                      </a:lnTo>
                      <a:lnTo>
                        <a:pt x="2623" y="2332"/>
                      </a:lnTo>
                      <a:lnTo>
                        <a:pt x="2555" y="13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45;p23">
                  <a:extLst>
                    <a:ext uri="{FF2B5EF4-FFF2-40B4-BE49-F238E27FC236}">
                      <a16:creationId xmlns:a16="http://schemas.microsoft.com/office/drawing/2014/main" id="{17356101-C5F9-19C6-97C1-1368A2938C0D}"/>
                    </a:ext>
                  </a:extLst>
                </p:cNvPr>
                <p:cNvSpPr/>
                <p:nvPr/>
              </p:nvSpPr>
              <p:spPr>
                <a:xfrm>
                  <a:off x="6695297" y="2372852"/>
                  <a:ext cx="17485" cy="6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3618" extrusionOk="0">
                      <a:moveTo>
                        <a:pt x="1" y="0"/>
                      </a:moveTo>
                      <a:lnTo>
                        <a:pt x="241" y="3618"/>
                      </a:lnTo>
                      <a:lnTo>
                        <a:pt x="995" y="3618"/>
                      </a:lnTo>
                      <a:lnTo>
                        <a:pt x="7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46;p23">
                  <a:extLst>
                    <a:ext uri="{FF2B5EF4-FFF2-40B4-BE49-F238E27FC236}">
                      <a16:creationId xmlns:a16="http://schemas.microsoft.com/office/drawing/2014/main" id="{9978319A-9B57-0AD2-8FBA-DD15CD6D098D}"/>
                    </a:ext>
                  </a:extLst>
                </p:cNvPr>
                <p:cNvSpPr/>
                <p:nvPr/>
              </p:nvSpPr>
              <p:spPr>
                <a:xfrm>
                  <a:off x="6621176" y="2457815"/>
                  <a:ext cx="28643" cy="25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1424" extrusionOk="0">
                      <a:moveTo>
                        <a:pt x="1132" y="0"/>
                      </a:moveTo>
                      <a:lnTo>
                        <a:pt x="1" y="514"/>
                      </a:lnTo>
                      <a:lnTo>
                        <a:pt x="481" y="1423"/>
                      </a:lnTo>
                      <a:lnTo>
                        <a:pt x="1630" y="909"/>
                      </a:lnTo>
                      <a:lnTo>
                        <a:pt x="1132" y="0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47;p23">
                  <a:extLst>
                    <a:ext uri="{FF2B5EF4-FFF2-40B4-BE49-F238E27FC236}">
                      <a16:creationId xmlns:a16="http://schemas.microsoft.com/office/drawing/2014/main" id="{B488816F-A3D6-464D-7411-71C789189492}"/>
                    </a:ext>
                  </a:extLst>
                </p:cNvPr>
                <p:cNvSpPr/>
                <p:nvPr/>
              </p:nvSpPr>
              <p:spPr>
                <a:xfrm>
                  <a:off x="6595872" y="2237561"/>
                  <a:ext cx="46110" cy="237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13529" extrusionOk="0">
                      <a:moveTo>
                        <a:pt x="1" y="1"/>
                      </a:moveTo>
                      <a:lnTo>
                        <a:pt x="618" y="13117"/>
                      </a:lnTo>
                      <a:lnTo>
                        <a:pt x="2041" y="13528"/>
                      </a:lnTo>
                      <a:lnTo>
                        <a:pt x="2624" y="13528"/>
                      </a:lnTo>
                      <a:lnTo>
                        <a:pt x="2041" y="7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48;p23">
                  <a:extLst>
                    <a:ext uri="{FF2B5EF4-FFF2-40B4-BE49-F238E27FC236}">
                      <a16:creationId xmlns:a16="http://schemas.microsoft.com/office/drawing/2014/main" id="{82E0A969-3964-ACFE-6190-3EEEB2C9B79C}"/>
                    </a:ext>
                  </a:extLst>
                </p:cNvPr>
                <p:cNvSpPr/>
                <p:nvPr/>
              </p:nvSpPr>
              <p:spPr>
                <a:xfrm>
                  <a:off x="6603411" y="2361096"/>
                  <a:ext cx="18996" cy="49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" h="2796" extrusionOk="0">
                      <a:moveTo>
                        <a:pt x="0" y="0"/>
                      </a:moveTo>
                      <a:lnTo>
                        <a:pt x="120" y="2709"/>
                      </a:lnTo>
                      <a:lnTo>
                        <a:pt x="806" y="2795"/>
                      </a:lnTo>
                      <a:lnTo>
                        <a:pt x="1080" y="2795"/>
                      </a:lnTo>
                      <a:lnTo>
                        <a:pt x="960" y="1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49;p23">
                  <a:extLst>
                    <a:ext uri="{FF2B5EF4-FFF2-40B4-BE49-F238E27FC236}">
                      <a16:creationId xmlns:a16="http://schemas.microsoft.com/office/drawing/2014/main" id="{6C6966DE-9634-998A-4BCE-76DB6B62AACA}"/>
                    </a:ext>
                  </a:extLst>
                </p:cNvPr>
                <p:cNvSpPr/>
                <p:nvPr/>
              </p:nvSpPr>
              <p:spPr>
                <a:xfrm>
                  <a:off x="6671504" y="2382781"/>
                  <a:ext cx="27729" cy="39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" h="2247" extrusionOk="0">
                      <a:moveTo>
                        <a:pt x="806" y="1"/>
                      </a:moveTo>
                      <a:lnTo>
                        <a:pt x="669" y="18"/>
                      </a:lnTo>
                      <a:lnTo>
                        <a:pt x="514" y="52"/>
                      </a:lnTo>
                      <a:lnTo>
                        <a:pt x="377" y="104"/>
                      </a:lnTo>
                      <a:lnTo>
                        <a:pt x="257" y="155"/>
                      </a:lnTo>
                      <a:lnTo>
                        <a:pt x="154" y="224"/>
                      </a:lnTo>
                      <a:lnTo>
                        <a:pt x="69" y="327"/>
                      </a:lnTo>
                      <a:lnTo>
                        <a:pt x="34" y="395"/>
                      </a:lnTo>
                      <a:lnTo>
                        <a:pt x="17" y="464"/>
                      </a:lnTo>
                      <a:lnTo>
                        <a:pt x="0" y="532"/>
                      </a:lnTo>
                      <a:lnTo>
                        <a:pt x="0" y="618"/>
                      </a:lnTo>
                      <a:lnTo>
                        <a:pt x="17" y="841"/>
                      </a:lnTo>
                      <a:lnTo>
                        <a:pt x="69" y="1098"/>
                      </a:lnTo>
                      <a:lnTo>
                        <a:pt x="171" y="1372"/>
                      </a:lnTo>
                      <a:lnTo>
                        <a:pt x="274" y="1630"/>
                      </a:lnTo>
                      <a:lnTo>
                        <a:pt x="394" y="1835"/>
                      </a:lnTo>
                      <a:lnTo>
                        <a:pt x="514" y="2007"/>
                      </a:lnTo>
                      <a:lnTo>
                        <a:pt x="652" y="2127"/>
                      </a:lnTo>
                      <a:lnTo>
                        <a:pt x="720" y="2178"/>
                      </a:lnTo>
                      <a:lnTo>
                        <a:pt x="789" y="2213"/>
                      </a:lnTo>
                      <a:lnTo>
                        <a:pt x="857" y="2247"/>
                      </a:lnTo>
                      <a:lnTo>
                        <a:pt x="1080" y="2247"/>
                      </a:lnTo>
                      <a:lnTo>
                        <a:pt x="1149" y="2213"/>
                      </a:lnTo>
                      <a:lnTo>
                        <a:pt x="1217" y="2178"/>
                      </a:lnTo>
                      <a:lnTo>
                        <a:pt x="1286" y="2127"/>
                      </a:lnTo>
                      <a:lnTo>
                        <a:pt x="1337" y="2058"/>
                      </a:lnTo>
                      <a:lnTo>
                        <a:pt x="1440" y="1904"/>
                      </a:lnTo>
                      <a:lnTo>
                        <a:pt x="1509" y="1715"/>
                      </a:lnTo>
                      <a:lnTo>
                        <a:pt x="1560" y="1493"/>
                      </a:lnTo>
                      <a:lnTo>
                        <a:pt x="1577" y="1252"/>
                      </a:lnTo>
                      <a:lnTo>
                        <a:pt x="1543" y="978"/>
                      </a:lnTo>
                      <a:lnTo>
                        <a:pt x="1492" y="704"/>
                      </a:lnTo>
                      <a:lnTo>
                        <a:pt x="1406" y="447"/>
                      </a:lnTo>
                      <a:lnTo>
                        <a:pt x="1303" y="258"/>
                      </a:lnTo>
                      <a:lnTo>
                        <a:pt x="1252" y="172"/>
                      </a:lnTo>
                      <a:lnTo>
                        <a:pt x="1183" y="121"/>
                      </a:lnTo>
                      <a:lnTo>
                        <a:pt x="1132" y="69"/>
                      </a:lnTo>
                      <a:lnTo>
                        <a:pt x="1063" y="35"/>
                      </a:lnTo>
                      <a:lnTo>
                        <a:pt x="943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50;p23">
                  <a:extLst>
                    <a:ext uri="{FF2B5EF4-FFF2-40B4-BE49-F238E27FC236}">
                      <a16:creationId xmlns:a16="http://schemas.microsoft.com/office/drawing/2014/main" id="{EAF0CA2A-BA15-E34E-03F0-C4A378286DB4}"/>
                    </a:ext>
                  </a:extLst>
                </p:cNvPr>
                <p:cNvSpPr/>
                <p:nvPr/>
              </p:nvSpPr>
              <p:spPr>
                <a:xfrm>
                  <a:off x="6710357" y="2407189"/>
                  <a:ext cx="28344" cy="38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" h="2196" extrusionOk="0">
                      <a:moveTo>
                        <a:pt x="532" y="1"/>
                      </a:moveTo>
                      <a:lnTo>
                        <a:pt x="378" y="18"/>
                      </a:lnTo>
                      <a:lnTo>
                        <a:pt x="258" y="35"/>
                      </a:lnTo>
                      <a:lnTo>
                        <a:pt x="189" y="69"/>
                      </a:lnTo>
                      <a:lnTo>
                        <a:pt x="155" y="104"/>
                      </a:lnTo>
                      <a:lnTo>
                        <a:pt x="104" y="138"/>
                      </a:lnTo>
                      <a:lnTo>
                        <a:pt x="69" y="189"/>
                      </a:lnTo>
                      <a:lnTo>
                        <a:pt x="35" y="258"/>
                      </a:lnTo>
                      <a:lnTo>
                        <a:pt x="18" y="344"/>
                      </a:lnTo>
                      <a:lnTo>
                        <a:pt x="1" y="532"/>
                      </a:lnTo>
                      <a:lnTo>
                        <a:pt x="18" y="806"/>
                      </a:lnTo>
                      <a:lnTo>
                        <a:pt x="52" y="1081"/>
                      </a:lnTo>
                      <a:lnTo>
                        <a:pt x="121" y="1338"/>
                      </a:lnTo>
                      <a:lnTo>
                        <a:pt x="207" y="1578"/>
                      </a:lnTo>
                      <a:lnTo>
                        <a:pt x="327" y="1767"/>
                      </a:lnTo>
                      <a:lnTo>
                        <a:pt x="447" y="1938"/>
                      </a:lnTo>
                      <a:lnTo>
                        <a:pt x="584" y="2058"/>
                      </a:lnTo>
                      <a:lnTo>
                        <a:pt x="652" y="2110"/>
                      </a:lnTo>
                      <a:lnTo>
                        <a:pt x="721" y="2144"/>
                      </a:lnTo>
                      <a:lnTo>
                        <a:pt x="807" y="2178"/>
                      </a:lnTo>
                      <a:lnTo>
                        <a:pt x="892" y="2195"/>
                      </a:lnTo>
                      <a:lnTo>
                        <a:pt x="961" y="2195"/>
                      </a:lnTo>
                      <a:lnTo>
                        <a:pt x="1047" y="2178"/>
                      </a:lnTo>
                      <a:lnTo>
                        <a:pt x="1132" y="2161"/>
                      </a:lnTo>
                      <a:lnTo>
                        <a:pt x="1201" y="2110"/>
                      </a:lnTo>
                      <a:lnTo>
                        <a:pt x="1270" y="2075"/>
                      </a:lnTo>
                      <a:lnTo>
                        <a:pt x="1338" y="2007"/>
                      </a:lnTo>
                      <a:lnTo>
                        <a:pt x="1390" y="1955"/>
                      </a:lnTo>
                      <a:lnTo>
                        <a:pt x="1441" y="1869"/>
                      </a:lnTo>
                      <a:lnTo>
                        <a:pt x="1492" y="1784"/>
                      </a:lnTo>
                      <a:lnTo>
                        <a:pt x="1544" y="1681"/>
                      </a:lnTo>
                      <a:lnTo>
                        <a:pt x="1595" y="1475"/>
                      </a:lnTo>
                      <a:lnTo>
                        <a:pt x="1612" y="1218"/>
                      </a:lnTo>
                      <a:lnTo>
                        <a:pt x="1612" y="944"/>
                      </a:lnTo>
                      <a:lnTo>
                        <a:pt x="1561" y="669"/>
                      </a:lnTo>
                      <a:lnTo>
                        <a:pt x="1475" y="464"/>
                      </a:lnTo>
                      <a:lnTo>
                        <a:pt x="1441" y="378"/>
                      </a:lnTo>
                      <a:lnTo>
                        <a:pt x="1390" y="309"/>
                      </a:lnTo>
                      <a:lnTo>
                        <a:pt x="1270" y="189"/>
                      </a:lnTo>
                      <a:lnTo>
                        <a:pt x="1150" y="121"/>
                      </a:lnTo>
                      <a:lnTo>
                        <a:pt x="995" y="69"/>
                      </a:lnTo>
                      <a:lnTo>
                        <a:pt x="841" y="35"/>
                      </a:lnTo>
                      <a:lnTo>
                        <a:pt x="687" y="18"/>
                      </a:lnTo>
                      <a:lnTo>
                        <a:pt x="532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51;p23">
                  <a:extLst>
                    <a:ext uri="{FF2B5EF4-FFF2-40B4-BE49-F238E27FC236}">
                      <a16:creationId xmlns:a16="http://schemas.microsoft.com/office/drawing/2014/main" id="{3445D815-AB27-F403-70DC-62BB44E6F3B9}"/>
                    </a:ext>
                  </a:extLst>
                </p:cNvPr>
                <p:cNvSpPr/>
                <p:nvPr/>
              </p:nvSpPr>
              <p:spPr>
                <a:xfrm>
                  <a:off x="6735977" y="2418031"/>
                  <a:ext cx="31051" cy="38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2196" extrusionOk="0">
                      <a:moveTo>
                        <a:pt x="412" y="1"/>
                      </a:moveTo>
                      <a:lnTo>
                        <a:pt x="274" y="35"/>
                      </a:lnTo>
                      <a:lnTo>
                        <a:pt x="206" y="69"/>
                      </a:lnTo>
                      <a:lnTo>
                        <a:pt x="154" y="104"/>
                      </a:lnTo>
                      <a:lnTo>
                        <a:pt x="103" y="138"/>
                      </a:lnTo>
                      <a:lnTo>
                        <a:pt x="69" y="189"/>
                      </a:lnTo>
                      <a:lnTo>
                        <a:pt x="34" y="258"/>
                      </a:lnTo>
                      <a:lnTo>
                        <a:pt x="17" y="344"/>
                      </a:lnTo>
                      <a:lnTo>
                        <a:pt x="0" y="429"/>
                      </a:lnTo>
                      <a:lnTo>
                        <a:pt x="0" y="532"/>
                      </a:lnTo>
                      <a:lnTo>
                        <a:pt x="17" y="790"/>
                      </a:lnTo>
                      <a:lnTo>
                        <a:pt x="69" y="1081"/>
                      </a:lnTo>
                      <a:lnTo>
                        <a:pt x="137" y="1338"/>
                      </a:lnTo>
                      <a:lnTo>
                        <a:pt x="240" y="1578"/>
                      </a:lnTo>
                      <a:lnTo>
                        <a:pt x="360" y="1767"/>
                      </a:lnTo>
                      <a:lnTo>
                        <a:pt x="497" y="1938"/>
                      </a:lnTo>
                      <a:lnTo>
                        <a:pt x="652" y="2075"/>
                      </a:lnTo>
                      <a:lnTo>
                        <a:pt x="720" y="2110"/>
                      </a:lnTo>
                      <a:lnTo>
                        <a:pt x="806" y="2161"/>
                      </a:lnTo>
                      <a:lnTo>
                        <a:pt x="892" y="2178"/>
                      </a:lnTo>
                      <a:lnTo>
                        <a:pt x="977" y="2195"/>
                      </a:lnTo>
                      <a:lnTo>
                        <a:pt x="1063" y="2195"/>
                      </a:lnTo>
                      <a:lnTo>
                        <a:pt x="1166" y="2178"/>
                      </a:lnTo>
                      <a:lnTo>
                        <a:pt x="1235" y="2161"/>
                      </a:lnTo>
                      <a:lnTo>
                        <a:pt x="1320" y="2127"/>
                      </a:lnTo>
                      <a:lnTo>
                        <a:pt x="1389" y="2075"/>
                      </a:lnTo>
                      <a:lnTo>
                        <a:pt x="1475" y="2024"/>
                      </a:lnTo>
                      <a:lnTo>
                        <a:pt x="1526" y="1955"/>
                      </a:lnTo>
                      <a:lnTo>
                        <a:pt x="1595" y="1887"/>
                      </a:lnTo>
                      <a:lnTo>
                        <a:pt x="1646" y="1784"/>
                      </a:lnTo>
                      <a:lnTo>
                        <a:pt x="1680" y="1698"/>
                      </a:lnTo>
                      <a:lnTo>
                        <a:pt x="1715" y="1595"/>
                      </a:lnTo>
                      <a:lnTo>
                        <a:pt x="1749" y="1475"/>
                      </a:lnTo>
                      <a:lnTo>
                        <a:pt x="1766" y="1355"/>
                      </a:lnTo>
                      <a:lnTo>
                        <a:pt x="1766" y="1218"/>
                      </a:lnTo>
                      <a:lnTo>
                        <a:pt x="1766" y="1081"/>
                      </a:lnTo>
                      <a:lnTo>
                        <a:pt x="1749" y="944"/>
                      </a:lnTo>
                      <a:lnTo>
                        <a:pt x="1698" y="687"/>
                      </a:lnTo>
                      <a:lnTo>
                        <a:pt x="1663" y="567"/>
                      </a:lnTo>
                      <a:lnTo>
                        <a:pt x="1612" y="481"/>
                      </a:lnTo>
                      <a:lnTo>
                        <a:pt x="1560" y="395"/>
                      </a:lnTo>
                      <a:lnTo>
                        <a:pt x="1509" y="309"/>
                      </a:lnTo>
                      <a:lnTo>
                        <a:pt x="1457" y="258"/>
                      </a:lnTo>
                      <a:lnTo>
                        <a:pt x="1389" y="207"/>
                      </a:lnTo>
                      <a:lnTo>
                        <a:pt x="1252" y="121"/>
                      </a:lnTo>
                      <a:lnTo>
                        <a:pt x="1080" y="69"/>
                      </a:lnTo>
                      <a:lnTo>
                        <a:pt x="926" y="35"/>
                      </a:lnTo>
                      <a:lnTo>
                        <a:pt x="737" y="18"/>
                      </a:lnTo>
                      <a:lnTo>
                        <a:pt x="566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52;p23">
                  <a:extLst>
                    <a:ext uri="{FF2B5EF4-FFF2-40B4-BE49-F238E27FC236}">
                      <a16:creationId xmlns:a16="http://schemas.microsoft.com/office/drawing/2014/main" id="{730F75F2-D76A-ABCF-0ACC-1DEA6A28CBC1}"/>
                    </a:ext>
                  </a:extLst>
                </p:cNvPr>
                <p:cNvSpPr/>
                <p:nvPr/>
              </p:nvSpPr>
              <p:spPr>
                <a:xfrm>
                  <a:off x="6673296" y="2521076"/>
                  <a:ext cx="113905" cy="66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2" h="3807" extrusionOk="0">
                      <a:moveTo>
                        <a:pt x="1" y="1"/>
                      </a:moveTo>
                      <a:lnTo>
                        <a:pt x="310" y="3670"/>
                      </a:lnTo>
                      <a:lnTo>
                        <a:pt x="6482" y="3807"/>
                      </a:lnTo>
                      <a:lnTo>
                        <a:pt x="5607" y="3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53;p23">
                  <a:extLst>
                    <a:ext uri="{FF2B5EF4-FFF2-40B4-BE49-F238E27FC236}">
                      <a16:creationId xmlns:a16="http://schemas.microsoft.com/office/drawing/2014/main" id="{2A2A5A10-B1A9-E58E-7EE1-2684C63AC356}"/>
                    </a:ext>
                  </a:extLst>
                </p:cNvPr>
                <p:cNvSpPr/>
                <p:nvPr/>
              </p:nvSpPr>
              <p:spPr>
                <a:xfrm>
                  <a:off x="6665160" y="2557539"/>
                  <a:ext cx="280527" cy="664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4" h="37806" extrusionOk="0">
                      <a:moveTo>
                        <a:pt x="7013" y="0"/>
                      </a:moveTo>
                      <a:lnTo>
                        <a:pt x="138" y="34"/>
                      </a:lnTo>
                      <a:lnTo>
                        <a:pt x="104" y="1595"/>
                      </a:lnTo>
                      <a:lnTo>
                        <a:pt x="52" y="3343"/>
                      </a:lnTo>
                      <a:lnTo>
                        <a:pt x="35" y="5229"/>
                      </a:lnTo>
                      <a:lnTo>
                        <a:pt x="18" y="7235"/>
                      </a:lnTo>
                      <a:lnTo>
                        <a:pt x="1" y="11522"/>
                      </a:lnTo>
                      <a:lnTo>
                        <a:pt x="35" y="16014"/>
                      </a:lnTo>
                      <a:lnTo>
                        <a:pt x="70" y="18260"/>
                      </a:lnTo>
                      <a:lnTo>
                        <a:pt x="104" y="20489"/>
                      </a:lnTo>
                      <a:lnTo>
                        <a:pt x="155" y="22683"/>
                      </a:lnTo>
                      <a:lnTo>
                        <a:pt x="224" y="24792"/>
                      </a:lnTo>
                      <a:lnTo>
                        <a:pt x="292" y="26815"/>
                      </a:lnTo>
                      <a:lnTo>
                        <a:pt x="378" y="28719"/>
                      </a:lnTo>
                      <a:lnTo>
                        <a:pt x="464" y="30485"/>
                      </a:lnTo>
                      <a:lnTo>
                        <a:pt x="567" y="32079"/>
                      </a:lnTo>
                      <a:lnTo>
                        <a:pt x="618" y="32559"/>
                      </a:lnTo>
                      <a:lnTo>
                        <a:pt x="687" y="33022"/>
                      </a:lnTo>
                      <a:lnTo>
                        <a:pt x="773" y="33468"/>
                      </a:lnTo>
                      <a:lnTo>
                        <a:pt x="893" y="33879"/>
                      </a:lnTo>
                      <a:lnTo>
                        <a:pt x="1013" y="34274"/>
                      </a:lnTo>
                      <a:lnTo>
                        <a:pt x="1167" y="34651"/>
                      </a:lnTo>
                      <a:lnTo>
                        <a:pt x="1338" y="34994"/>
                      </a:lnTo>
                      <a:lnTo>
                        <a:pt x="1527" y="35319"/>
                      </a:lnTo>
                      <a:lnTo>
                        <a:pt x="1716" y="35628"/>
                      </a:lnTo>
                      <a:lnTo>
                        <a:pt x="1938" y="35902"/>
                      </a:lnTo>
                      <a:lnTo>
                        <a:pt x="2178" y="36177"/>
                      </a:lnTo>
                      <a:lnTo>
                        <a:pt x="2418" y="36417"/>
                      </a:lnTo>
                      <a:lnTo>
                        <a:pt x="2676" y="36623"/>
                      </a:lnTo>
                      <a:lnTo>
                        <a:pt x="2950" y="36828"/>
                      </a:lnTo>
                      <a:lnTo>
                        <a:pt x="3241" y="37000"/>
                      </a:lnTo>
                      <a:lnTo>
                        <a:pt x="3533" y="37171"/>
                      </a:lnTo>
                      <a:lnTo>
                        <a:pt x="3842" y="37308"/>
                      </a:lnTo>
                      <a:lnTo>
                        <a:pt x="4150" y="37428"/>
                      </a:lnTo>
                      <a:lnTo>
                        <a:pt x="4476" y="37531"/>
                      </a:lnTo>
                      <a:lnTo>
                        <a:pt x="4819" y="37617"/>
                      </a:lnTo>
                      <a:lnTo>
                        <a:pt x="5145" y="37686"/>
                      </a:lnTo>
                      <a:lnTo>
                        <a:pt x="5505" y="37737"/>
                      </a:lnTo>
                      <a:lnTo>
                        <a:pt x="5848" y="37771"/>
                      </a:lnTo>
                      <a:lnTo>
                        <a:pt x="6208" y="37806"/>
                      </a:lnTo>
                      <a:lnTo>
                        <a:pt x="6568" y="37806"/>
                      </a:lnTo>
                      <a:lnTo>
                        <a:pt x="6928" y="37788"/>
                      </a:lnTo>
                      <a:lnTo>
                        <a:pt x="7305" y="37771"/>
                      </a:lnTo>
                      <a:lnTo>
                        <a:pt x="7682" y="37720"/>
                      </a:lnTo>
                      <a:lnTo>
                        <a:pt x="8042" y="37668"/>
                      </a:lnTo>
                      <a:lnTo>
                        <a:pt x="8419" y="37600"/>
                      </a:lnTo>
                      <a:lnTo>
                        <a:pt x="8797" y="37514"/>
                      </a:lnTo>
                      <a:lnTo>
                        <a:pt x="9157" y="37411"/>
                      </a:lnTo>
                      <a:lnTo>
                        <a:pt x="9534" y="37308"/>
                      </a:lnTo>
                      <a:lnTo>
                        <a:pt x="9894" y="37188"/>
                      </a:lnTo>
                      <a:lnTo>
                        <a:pt x="10254" y="37051"/>
                      </a:lnTo>
                      <a:lnTo>
                        <a:pt x="10614" y="36914"/>
                      </a:lnTo>
                      <a:lnTo>
                        <a:pt x="10974" y="36760"/>
                      </a:lnTo>
                      <a:lnTo>
                        <a:pt x="11317" y="36588"/>
                      </a:lnTo>
                      <a:lnTo>
                        <a:pt x="11660" y="36417"/>
                      </a:lnTo>
                      <a:lnTo>
                        <a:pt x="11986" y="36228"/>
                      </a:lnTo>
                      <a:lnTo>
                        <a:pt x="12311" y="36022"/>
                      </a:lnTo>
                      <a:lnTo>
                        <a:pt x="12637" y="35817"/>
                      </a:lnTo>
                      <a:lnTo>
                        <a:pt x="12946" y="35611"/>
                      </a:lnTo>
                      <a:lnTo>
                        <a:pt x="13237" y="35388"/>
                      </a:lnTo>
                      <a:lnTo>
                        <a:pt x="13529" y="35165"/>
                      </a:lnTo>
                      <a:lnTo>
                        <a:pt x="13803" y="34925"/>
                      </a:lnTo>
                      <a:lnTo>
                        <a:pt x="14060" y="34668"/>
                      </a:lnTo>
                      <a:lnTo>
                        <a:pt x="14300" y="34428"/>
                      </a:lnTo>
                      <a:lnTo>
                        <a:pt x="14540" y="34154"/>
                      </a:lnTo>
                      <a:lnTo>
                        <a:pt x="14763" y="33896"/>
                      </a:lnTo>
                      <a:lnTo>
                        <a:pt x="14969" y="33622"/>
                      </a:lnTo>
                      <a:lnTo>
                        <a:pt x="15157" y="33348"/>
                      </a:lnTo>
                      <a:lnTo>
                        <a:pt x="15329" y="33073"/>
                      </a:lnTo>
                      <a:lnTo>
                        <a:pt x="15466" y="32782"/>
                      </a:lnTo>
                      <a:lnTo>
                        <a:pt x="15603" y="32491"/>
                      </a:lnTo>
                      <a:lnTo>
                        <a:pt x="15723" y="32199"/>
                      </a:lnTo>
                      <a:lnTo>
                        <a:pt x="15809" y="31908"/>
                      </a:lnTo>
                      <a:lnTo>
                        <a:pt x="15878" y="31599"/>
                      </a:lnTo>
                      <a:lnTo>
                        <a:pt x="15929" y="31307"/>
                      </a:lnTo>
                      <a:lnTo>
                        <a:pt x="15963" y="30999"/>
                      </a:lnTo>
                      <a:lnTo>
                        <a:pt x="15963" y="30690"/>
                      </a:lnTo>
                      <a:lnTo>
                        <a:pt x="15946" y="30382"/>
                      </a:lnTo>
                      <a:lnTo>
                        <a:pt x="15895" y="30073"/>
                      </a:lnTo>
                      <a:lnTo>
                        <a:pt x="15826" y="29764"/>
                      </a:lnTo>
                      <a:lnTo>
                        <a:pt x="15175" y="27364"/>
                      </a:lnTo>
                      <a:lnTo>
                        <a:pt x="14249" y="24106"/>
                      </a:lnTo>
                      <a:lnTo>
                        <a:pt x="13117" y="20214"/>
                      </a:lnTo>
                      <a:lnTo>
                        <a:pt x="11883" y="15962"/>
                      </a:lnTo>
                      <a:lnTo>
                        <a:pt x="10562" y="11556"/>
                      </a:lnTo>
                      <a:lnTo>
                        <a:pt x="9277" y="7270"/>
                      </a:lnTo>
                      <a:lnTo>
                        <a:pt x="8076" y="3326"/>
                      </a:lnTo>
                      <a:lnTo>
                        <a:pt x="7511" y="1578"/>
                      </a:lnTo>
                      <a:lnTo>
                        <a:pt x="70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54;p23">
                  <a:extLst>
                    <a:ext uri="{FF2B5EF4-FFF2-40B4-BE49-F238E27FC236}">
                      <a16:creationId xmlns:a16="http://schemas.microsoft.com/office/drawing/2014/main" id="{29593704-D923-43EA-E9D9-9D1228D4102C}"/>
                    </a:ext>
                  </a:extLst>
                </p:cNvPr>
                <p:cNvSpPr/>
                <p:nvPr/>
              </p:nvSpPr>
              <p:spPr>
                <a:xfrm>
                  <a:off x="7160178" y="2450575"/>
                  <a:ext cx="287451" cy="63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8" h="36332" extrusionOk="0">
                      <a:moveTo>
                        <a:pt x="15912" y="1"/>
                      </a:moveTo>
                      <a:lnTo>
                        <a:pt x="13991" y="2075"/>
                      </a:lnTo>
                      <a:lnTo>
                        <a:pt x="12020" y="4253"/>
                      </a:lnTo>
                      <a:lnTo>
                        <a:pt x="9705" y="6824"/>
                      </a:lnTo>
                      <a:lnTo>
                        <a:pt x="8539" y="8179"/>
                      </a:lnTo>
                      <a:lnTo>
                        <a:pt x="7373" y="9499"/>
                      </a:lnTo>
                      <a:lnTo>
                        <a:pt x="6276" y="10802"/>
                      </a:lnTo>
                      <a:lnTo>
                        <a:pt x="5264" y="12002"/>
                      </a:lnTo>
                      <a:lnTo>
                        <a:pt x="4390" y="13100"/>
                      </a:lnTo>
                      <a:lnTo>
                        <a:pt x="4013" y="13597"/>
                      </a:lnTo>
                      <a:lnTo>
                        <a:pt x="3670" y="14060"/>
                      </a:lnTo>
                      <a:lnTo>
                        <a:pt x="3395" y="14471"/>
                      </a:lnTo>
                      <a:lnTo>
                        <a:pt x="3155" y="14831"/>
                      </a:lnTo>
                      <a:lnTo>
                        <a:pt x="2984" y="15123"/>
                      </a:lnTo>
                      <a:lnTo>
                        <a:pt x="2881" y="15380"/>
                      </a:lnTo>
                      <a:lnTo>
                        <a:pt x="2744" y="15757"/>
                      </a:lnTo>
                      <a:lnTo>
                        <a:pt x="2590" y="16357"/>
                      </a:lnTo>
                      <a:lnTo>
                        <a:pt x="2418" y="17129"/>
                      </a:lnTo>
                      <a:lnTo>
                        <a:pt x="2212" y="18072"/>
                      </a:lnTo>
                      <a:lnTo>
                        <a:pt x="1972" y="19186"/>
                      </a:lnTo>
                      <a:lnTo>
                        <a:pt x="1750" y="20421"/>
                      </a:lnTo>
                      <a:lnTo>
                        <a:pt x="1510" y="21775"/>
                      </a:lnTo>
                      <a:lnTo>
                        <a:pt x="1269" y="23232"/>
                      </a:lnTo>
                      <a:lnTo>
                        <a:pt x="1029" y="24758"/>
                      </a:lnTo>
                      <a:lnTo>
                        <a:pt x="807" y="26370"/>
                      </a:lnTo>
                      <a:lnTo>
                        <a:pt x="601" y="28016"/>
                      </a:lnTo>
                      <a:lnTo>
                        <a:pt x="412" y="29696"/>
                      </a:lnTo>
                      <a:lnTo>
                        <a:pt x="258" y="31376"/>
                      </a:lnTo>
                      <a:lnTo>
                        <a:pt x="121" y="33057"/>
                      </a:lnTo>
                      <a:lnTo>
                        <a:pt x="35" y="34720"/>
                      </a:lnTo>
                      <a:lnTo>
                        <a:pt x="18" y="35526"/>
                      </a:lnTo>
                      <a:lnTo>
                        <a:pt x="1" y="36331"/>
                      </a:lnTo>
                      <a:lnTo>
                        <a:pt x="12877" y="34171"/>
                      </a:lnTo>
                      <a:lnTo>
                        <a:pt x="10768" y="18157"/>
                      </a:lnTo>
                      <a:lnTo>
                        <a:pt x="16357" y="138"/>
                      </a:lnTo>
                      <a:lnTo>
                        <a:pt x="159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55;p23">
                  <a:extLst>
                    <a:ext uri="{FF2B5EF4-FFF2-40B4-BE49-F238E27FC236}">
                      <a16:creationId xmlns:a16="http://schemas.microsoft.com/office/drawing/2014/main" id="{F6FD130F-B3DE-F897-BD06-16C84F20DD16}"/>
                    </a:ext>
                  </a:extLst>
                </p:cNvPr>
                <p:cNvSpPr/>
                <p:nvPr/>
              </p:nvSpPr>
              <p:spPr>
                <a:xfrm>
                  <a:off x="7160178" y="2450575"/>
                  <a:ext cx="287451" cy="63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8" h="36332" extrusionOk="0">
                      <a:moveTo>
                        <a:pt x="15912" y="1"/>
                      </a:moveTo>
                      <a:lnTo>
                        <a:pt x="13991" y="2075"/>
                      </a:lnTo>
                      <a:lnTo>
                        <a:pt x="12020" y="4253"/>
                      </a:lnTo>
                      <a:lnTo>
                        <a:pt x="9705" y="6824"/>
                      </a:lnTo>
                      <a:lnTo>
                        <a:pt x="8539" y="8179"/>
                      </a:lnTo>
                      <a:lnTo>
                        <a:pt x="7373" y="9499"/>
                      </a:lnTo>
                      <a:lnTo>
                        <a:pt x="6276" y="10802"/>
                      </a:lnTo>
                      <a:lnTo>
                        <a:pt x="5264" y="12002"/>
                      </a:lnTo>
                      <a:lnTo>
                        <a:pt x="4390" y="13100"/>
                      </a:lnTo>
                      <a:lnTo>
                        <a:pt x="4013" y="13597"/>
                      </a:lnTo>
                      <a:lnTo>
                        <a:pt x="3670" y="14060"/>
                      </a:lnTo>
                      <a:lnTo>
                        <a:pt x="3395" y="14471"/>
                      </a:lnTo>
                      <a:lnTo>
                        <a:pt x="3155" y="14831"/>
                      </a:lnTo>
                      <a:lnTo>
                        <a:pt x="2984" y="15123"/>
                      </a:lnTo>
                      <a:lnTo>
                        <a:pt x="2881" y="15380"/>
                      </a:lnTo>
                      <a:lnTo>
                        <a:pt x="2744" y="15757"/>
                      </a:lnTo>
                      <a:lnTo>
                        <a:pt x="2590" y="16357"/>
                      </a:lnTo>
                      <a:lnTo>
                        <a:pt x="2418" y="17129"/>
                      </a:lnTo>
                      <a:lnTo>
                        <a:pt x="2212" y="18072"/>
                      </a:lnTo>
                      <a:lnTo>
                        <a:pt x="1972" y="19186"/>
                      </a:lnTo>
                      <a:lnTo>
                        <a:pt x="1750" y="20421"/>
                      </a:lnTo>
                      <a:lnTo>
                        <a:pt x="1510" y="21775"/>
                      </a:lnTo>
                      <a:lnTo>
                        <a:pt x="1269" y="23232"/>
                      </a:lnTo>
                      <a:lnTo>
                        <a:pt x="1029" y="24758"/>
                      </a:lnTo>
                      <a:lnTo>
                        <a:pt x="807" y="26370"/>
                      </a:lnTo>
                      <a:lnTo>
                        <a:pt x="601" y="28016"/>
                      </a:lnTo>
                      <a:lnTo>
                        <a:pt x="412" y="29696"/>
                      </a:lnTo>
                      <a:lnTo>
                        <a:pt x="258" y="31376"/>
                      </a:lnTo>
                      <a:lnTo>
                        <a:pt x="121" y="33057"/>
                      </a:lnTo>
                      <a:lnTo>
                        <a:pt x="35" y="34720"/>
                      </a:lnTo>
                      <a:lnTo>
                        <a:pt x="18" y="35526"/>
                      </a:lnTo>
                      <a:lnTo>
                        <a:pt x="1" y="36331"/>
                      </a:lnTo>
                      <a:lnTo>
                        <a:pt x="6310" y="35268"/>
                      </a:lnTo>
                      <a:lnTo>
                        <a:pt x="6173" y="33777"/>
                      </a:lnTo>
                      <a:lnTo>
                        <a:pt x="6070" y="32251"/>
                      </a:lnTo>
                      <a:lnTo>
                        <a:pt x="5984" y="30725"/>
                      </a:lnTo>
                      <a:lnTo>
                        <a:pt x="5933" y="29216"/>
                      </a:lnTo>
                      <a:lnTo>
                        <a:pt x="5882" y="27725"/>
                      </a:lnTo>
                      <a:lnTo>
                        <a:pt x="5864" y="26267"/>
                      </a:lnTo>
                      <a:lnTo>
                        <a:pt x="5864" y="24861"/>
                      </a:lnTo>
                      <a:lnTo>
                        <a:pt x="5882" y="23507"/>
                      </a:lnTo>
                      <a:lnTo>
                        <a:pt x="5899" y="22255"/>
                      </a:lnTo>
                      <a:lnTo>
                        <a:pt x="5950" y="21072"/>
                      </a:lnTo>
                      <a:lnTo>
                        <a:pt x="5984" y="20009"/>
                      </a:lnTo>
                      <a:lnTo>
                        <a:pt x="6036" y="19049"/>
                      </a:lnTo>
                      <a:lnTo>
                        <a:pt x="6087" y="18226"/>
                      </a:lnTo>
                      <a:lnTo>
                        <a:pt x="6156" y="17540"/>
                      </a:lnTo>
                      <a:lnTo>
                        <a:pt x="6207" y="17026"/>
                      </a:lnTo>
                      <a:lnTo>
                        <a:pt x="6259" y="16666"/>
                      </a:lnTo>
                      <a:lnTo>
                        <a:pt x="6327" y="16460"/>
                      </a:lnTo>
                      <a:lnTo>
                        <a:pt x="6430" y="16186"/>
                      </a:lnTo>
                      <a:lnTo>
                        <a:pt x="6567" y="15860"/>
                      </a:lnTo>
                      <a:lnTo>
                        <a:pt x="6739" y="15483"/>
                      </a:lnTo>
                      <a:lnTo>
                        <a:pt x="7185" y="14626"/>
                      </a:lnTo>
                      <a:lnTo>
                        <a:pt x="7733" y="13631"/>
                      </a:lnTo>
                      <a:lnTo>
                        <a:pt x="8385" y="12517"/>
                      </a:lnTo>
                      <a:lnTo>
                        <a:pt x="9122" y="11316"/>
                      </a:lnTo>
                      <a:lnTo>
                        <a:pt x="9894" y="10048"/>
                      </a:lnTo>
                      <a:lnTo>
                        <a:pt x="10717" y="8745"/>
                      </a:lnTo>
                      <a:lnTo>
                        <a:pt x="12397" y="6139"/>
                      </a:lnTo>
                      <a:lnTo>
                        <a:pt x="13991" y="3704"/>
                      </a:lnTo>
                      <a:lnTo>
                        <a:pt x="15363" y="1647"/>
                      </a:lnTo>
                      <a:lnTo>
                        <a:pt x="16340" y="172"/>
                      </a:lnTo>
                      <a:lnTo>
                        <a:pt x="16357" y="138"/>
                      </a:lnTo>
                      <a:lnTo>
                        <a:pt x="1591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56;p23">
                  <a:extLst>
                    <a:ext uri="{FF2B5EF4-FFF2-40B4-BE49-F238E27FC236}">
                      <a16:creationId xmlns:a16="http://schemas.microsoft.com/office/drawing/2014/main" id="{844FDB64-03CC-57A7-4718-FDA096099685}"/>
                    </a:ext>
                  </a:extLst>
                </p:cNvPr>
                <p:cNvSpPr/>
                <p:nvPr/>
              </p:nvSpPr>
              <p:spPr>
                <a:xfrm>
                  <a:off x="6867033" y="2891663"/>
                  <a:ext cx="274781" cy="391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7" h="22255" extrusionOk="0">
                      <a:moveTo>
                        <a:pt x="11882" y="0"/>
                      </a:moveTo>
                      <a:lnTo>
                        <a:pt x="11728" y="17"/>
                      </a:lnTo>
                      <a:lnTo>
                        <a:pt x="11556" y="35"/>
                      </a:lnTo>
                      <a:lnTo>
                        <a:pt x="11368" y="86"/>
                      </a:lnTo>
                      <a:lnTo>
                        <a:pt x="11179" y="155"/>
                      </a:lnTo>
                      <a:lnTo>
                        <a:pt x="10973" y="240"/>
                      </a:lnTo>
                      <a:lnTo>
                        <a:pt x="10510" y="463"/>
                      </a:lnTo>
                      <a:lnTo>
                        <a:pt x="9996" y="755"/>
                      </a:lnTo>
                      <a:lnTo>
                        <a:pt x="9430" y="1080"/>
                      </a:lnTo>
                      <a:lnTo>
                        <a:pt x="8093" y="1869"/>
                      </a:lnTo>
                      <a:lnTo>
                        <a:pt x="7321" y="2298"/>
                      </a:lnTo>
                      <a:lnTo>
                        <a:pt x="6481" y="2761"/>
                      </a:lnTo>
                      <a:lnTo>
                        <a:pt x="5590" y="3206"/>
                      </a:lnTo>
                      <a:lnTo>
                        <a:pt x="4612" y="3669"/>
                      </a:lnTo>
                      <a:lnTo>
                        <a:pt x="4098" y="3892"/>
                      </a:lnTo>
                      <a:lnTo>
                        <a:pt x="3567" y="4115"/>
                      </a:lnTo>
                      <a:lnTo>
                        <a:pt x="3018" y="4321"/>
                      </a:lnTo>
                      <a:lnTo>
                        <a:pt x="2452" y="4527"/>
                      </a:lnTo>
                      <a:lnTo>
                        <a:pt x="1869" y="4732"/>
                      </a:lnTo>
                      <a:lnTo>
                        <a:pt x="1269" y="4921"/>
                      </a:lnTo>
                      <a:lnTo>
                        <a:pt x="635" y="5110"/>
                      </a:lnTo>
                      <a:lnTo>
                        <a:pt x="0" y="5281"/>
                      </a:lnTo>
                      <a:lnTo>
                        <a:pt x="0" y="5504"/>
                      </a:lnTo>
                      <a:lnTo>
                        <a:pt x="17" y="6121"/>
                      </a:lnTo>
                      <a:lnTo>
                        <a:pt x="86" y="7081"/>
                      </a:lnTo>
                      <a:lnTo>
                        <a:pt x="137" y="7664"/>
                      </a:lnTo>
                      <a:lnTo>
                        <a:pt x="223" y="8316"/>
                      </a:lnTo>
                      <a:lnTo>
                        <a:pt x="309" y="9019"/>
                      </a:lnTo>
                      <a:lnTo>
                        <a:pt x="429" y="9773"/>
                      </a:lnTo>
                      <a:lnTo>
                        <a:pt x="566" y="10545"/>
                      </a:lnTo>
                      <a:lnTo>
                        <a:pt x="755" y="11368"/>
                      </a:lnTo>
                      <a:lnTo>
                        <a:pt x="943" y="12208"/>
                      </a:lnTo>
                      <a:lnTo>
                        <a:pt x="1183" y="13048"/>
                      </a:lnTo>
                      <a:lnTo>
                        <a:pt x="1458" y="13905"/>
                      </a:lnTo>
                      <a:lnTo>
                        <a:pt x="1783" y="14762"/>
                      </a:lnTo>
                      <a:lnTo>
                        <a:pt x="1955" y="15191"/>
                      </a:lnTo>
                      <a:lnTo>
                        <a:pt x="2126" y="15620"/>
                      </a:lnTo>
                      <a:lnTo>
                        <a:pt x="2332" y="16031"/>
                      </a:lnTo>
                      <a:lnTo>
                        <a:pt x="2538" y="16443"/>
                      </a:lnTo>
                      <a:lnTo>
                        <a:pt x="2744" y="16854"/>
                      </a:lnTo>
                      <a:lnTo>
                        <a:pt x="2984" y="17248"/>
                      </a:lnTo>
                      <a:lnTo>
                        <a:pt x="3224" y="17643"/>
                      </a:lnTo>
                      <a:lnTo>
                        <a:pt x="3481" y="18020"/>
                      </a:lnTo>
                      <a:lnTo>
                        <a:pt x="3738" y="18397"/>
                      </a:lnTo>
                      <a:lnTo>
                        <a:pt x="4029" y="18757"/>
                      </a:lnTo>
                      <a:lnTo>
                        <a:pt x="4321" y="19100"/>
                      </a:lnTo>
                      <a:lnTo>
                        <a:pt x="4630" y="19443"/>
                      </a:lnTo>
                      <a:lnTo>
                        <a:pt x="4955" y="19769"/>
                      </a:lnTo>
                      <a:lnTo>
                        <a:pt x="5281" y="20077"/>
                      </a:lnTo>
                      <a:lnTo>
                        <a:pt x="5641" y="20369"/>
                      </a:lnTo>
                      <a:lnTo>
                        <a:pt x="6001" y="20643"/>
                      </a:lnTo>
                      <a:lnTo>
                        <a:pt x="6396" y="20900"/>
                      </a:lnTo>
                      <a:lnTo>
                        <a:pt x="6790" y="21123"/>
                      </a:lnTo>
                      <a:lnTo>
                        <a:pt x="7201" y="21346"/>
                      </a:lnTo>
                      <a:lnTo>
                        <a:pt x="7630" y="21535"/>
                      </a:lnTo>
                      <a:lnTo>
                        <a:pt x="8093" y="21723"/>
                      </a:lnTo>
                      <a:lnTo>
                        <a:pt x="8556" y="21878"/>
                      </a:lnTo>
                      <a:lnTo>
                        <a:pt x="9036" y="21998"/>
                      </a:lnTo>
                      <a:lnTo>
                        <a:pt x="9533" y="22101"/>
                      </a:lnTo>
                      <a:lnTo>
                        <a:pt x="10065" y="22169"/>
                      </a:lnTo>
                      <a:lnTo>
                        <a:pt x="10596" y="22221"/>
                      </a:lnTo>
                      <a:lnTo>
                        <a:pt x="11162" y="22255"/>
                      </a:lnTo>
                      <a:lnTo>
                        <a:pt x="11728" y="22238"/>
                      </a:lnTo>
                      <a:lnTo>
                        <a:pt x="12328" y="22203"/>
                      </a:lnTo>
                      <a:lnTo>
                        <a:pt x="12945" y="22152"/>
                      </a:lnTo>
                      <a:lnTo>
                        <a:pt x="13579" y="22049"/>
                      </a:lnTo>
                      <a:lnTo>
                        <a:pt x="14248" y="21912"/>
                      </a:lnTo>
                      <a:lnTo>
                        <a:pt x="14402" y="21552"/>
                      </a:lnTo>
                      <a:lnTo>
                        <a:pt x="14557" y="21158"/>
                      </a:lnTo>
                      <a:lnTo>
                        <a:pt x="14694" y="20780"/>
                      </a:lnTo>
                      <a:lnTo>
                        <a:pt x="14814" y="20386"/>
                      </a:lnTo>
                      <a:lnTo>
                        <a:pt x="14934" y="19992"/>
                      </a:lnTo>
                      <a:lnTo>
                        <a:pt x="15037" y="19580"/>
                      </a:lnTo>
                      <a:lnTo>
                        <a:pt x="15140" y="19169"/>
                      </a:lnTo>
                      <a:lnTo>
                        <a:pt x="15225" y="18740"/>
                      </a:lnTo>
                      <a:lnTo>
                        <a:pt x="15380" y="17883"/>
                      </a:lnTo>
                      <a:lnTo>
                        <a:pt x="15483" y="17026"/>
                      </a:lnTo>
                      <a:lnTo>
                        <a:pt x="15568" y="16134"/>
                      </a:lnTo>
                      <a:lnTo>
                        <a:pt x="15620" y="15242"/>
                      </a:lnTo>
                      <a:lnTo>
                        <a:pt x="15637" y="14351"/>
                      </a:lnTo>
                      <a:lnTo>
                        <a:pt x="15620" y="13442"/>
                      </a:lnTo>
                      <a:lnTo>
                        <a:pt x="15585" y="12551"/>
                      </a:lnTo>
                      <a:lnTo>
                        <a:pt x="15517" y="11642"/>
                      </a:lnTo>
                      <a:lnTo>
                        <a:pt x="15448" y="10750"/>
                      </a:lnTo>
                      <a:lnTo>
                        <a:pt x="15345" y="9876"/>
                      </a:lnTo>
                      <a:lnTo>
                        <a:pt x="15208" y="9019"/>
                      </a:lnTo>
                      <a:lnTo>
                        <a:pt x="15071" y="8179"/>
                      </a:lnTo>
                      <a:lnTo>
                        <a:pt x="14917" y="7356"/>
                      </a:lnTo>
                      <a:lnTo>
                        <a:pt x="14745" y="6550"/>
                      </a:lnTo>
                      <a:lnTo>
                        <a:pt x="14574" y="5778"/>
                      </a:lnTo>
                      <a:lnTo>
                        <a:pt x="14385" y="5041"/>
                      </a:lnTo>
                      <a:lnTo>
                        <a:pt x="14180" y="4355"/>
                      </a:lnTo>
                      <a:lnTo>
                        <a:pt x="13974" y="3687"/>
                      </a:lnTo>
                      <a:lnTo>
                        <a:pt x="13768" y="3069"/>
                      </a:lnTo>
                      <a:lnTo>
                        <a:pt x="13562" y="2504"/>
                      </a:lnTo>
                      <a:lnTo>
                        <a:pt x="13357" y="1972"/>
                      </a:lnTo>
                      <a:lnTo>
                        <a:pt x="13134" y="1509"/>
                      </a:lnTo>
                      <a:lnTo>
                        <a:pt x="12928" y="1098"/>
                      </a:lnTo>
                      <a:lnTo>
                        <a:pt x="12739" y="755"/>
                      </a:lnTo>
                      <a:lnTo>
                        <a:pt x="12534" y="463"/>
                      </a:lnTo>
                      <a:lnTo>
                        <a:pt x="12362" y="240"/>
                      </a:lnTo>
                      <a:lnTo>
                        <a:pt x="12259" y="172"/>
                      </a:lnTo>
                      <a:lnTo>
                        <a:pt x="12174" y="103"/>
                      </a:lnTo>
                      <a:lnTo>
                        <a:pt x="12088" y="52"/>
                      </a:lnTo>
                      <a:lnTo>
                        <a:pt x="12019" y="35"/>
                      </a:lnTo>
                      <a:lnTo>
                        <a:pt x="118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57;p23">
                  <a:extLst>
                    <a:ext uri="{FF2B5EF4-FFF2-40B4-BE49-F238E27FC236}">
                      <a16:creationId xmlns:a16="http://schemas.microsoft.com/office/drawing/2014/main" id="{397DD1D5-6BAF-8342-A5A6-39D9C64AE879}"/>
                    </a:ext>
                  </a:extLst>
                </p:cNvPr>
                <p:cNvSpPr/>
                <p:nvPr/>
              </p:nvSpPr>
              <p:spPr>
                <a:xfrm>
                  <a:off x="6636851" y="2772644"/>
                  <a:ext cx="1219022" cy="57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71" h="32938" extrusionOk="0">
                      <a:moveTo>
                        <a:pt x="57917" y="1"/>
                      </a:moveTo>
                      <a:lnTo>
                        <a:pt x="55688" y="18"/>
                      </a:lnTo>
                      <a:lnTo>
                        <a:pt x="53511" y="52"/>
                      </a:lnTo>
                      <a:lnTo>
                        <a:pt x="51419" y="121"/>
                      </a:lnTo>
                      <a:lnTo>
                        <a:pt x="50442" y="172"/>
                      </a:lnTo>
                      <a:lnTo>
                        <a:pt x="49499" y="224"/>
                      </a:lnTo>
                      <a:lnTo>
                        <a:pt x="48607" y="292"/>
                      </a:lnTo>
                      <a:lnTo>
                        <a:pt x="47767" y="361"/>
                      </a:lnTo>
                      <a:lnTo>
                        <a:pt x="47013" y="447"/>
                      </a:lnTo>
                      <a:lnTo>
                        <a:pt x="46327" y="532"/>
                      </a:lnTo>
                      <a:lnTo>
                        <a:pt x="45744" y="635"/>
                      </a:lnTo>
                      <a:lnTo>
                        <a:pt x="45230" y="755"/>
                      </a:lnTo>
                      <a:lnTo>
                        <a:pt x="45024" y="824"/>
                      </a:lnTo>
                      <a:lnTo>
                        <a:pt x="44835" y="892"/>
                      </a:lnTo>
                      <a:lnTo>
                        <a:pt x="44681" y="961"/>
                      </a:lnTo>
                      <a:lnTo>
                        <a:pt x="44544" y="1030"/>
                      </a:lnTo>
                      <a:lnTo>
                        <a:pt x="44252" y="1218"/>
                      </a:lnTo>
                      <a:lnTo>
                        <a:pt x="43944" y="1475"/>
                      </a:lnTo>
                      <a:lnTo>
                        <a:pt x="43584" y="1767"/>
                      </a:lnTo>
                      <a:lnTo>
                        <a:pt x="43206" y="2127"/>
                      </a:lnTo>
                      <a:lnTo>
                        <a:pt x="42812" y="2504"/>
                      </a:lnTo>
                      <a:lnTo>
                        <a:pt x="42384" y="2933"/>
                      </a:lnTo>
                      <a:lnTo>
                        <a:pt x="41458" y="3893"/>
                      </a:lnTo>
                      <a:lnTo>
                        <a:pt x="40480" y="4973"/>
                      </a:lnTo>
                      <a:lnTo>
                        <a:pt x="39469" y="6122"/>
                      </a:lnTo>
                      <a:lnTo>
                        <a:pt x="38440" y="7305"/>
                      </a:lnTo>
                      <a:lnTo>
                        <a:pt x="37429" y="8505"/>
                      </a:lnTo>
                      <a:lnTo>
                        <a:pt x="36451" y="9688"/>
                      </a:lnTo>
                      <a:lnTo>
                        <a:pt x="35525" y="10802"/>
                      </a:lnTo>
                      <a:lnTo>
                        <a:pt x="33931" y="12774"/>
                      </a:lnTo>
                      <a:lnTo>
                        <a:pt x="32834" y="14146"/>
                      </a:lnTo>
                      <a:lnTo>
                        <a:pt x="32439" y="14660"/>
                      </a:lnTo>
                      <a:lnTo>
                        <a:pt x="7321" y="12620"/>
                      </a:lnTo>
                      <a:lnTo>
                        <a:pt x="6807" y="12928"/>
                      </a:lnTo>
                      <a:lnTo>
                        <a:pt x="6241" y="13289"/>
                      </a:lnTo>
                      <a:lnTo>
                        <a:pt x="5521" y="13769"/>
                      </a:lnTo>
                      <a:lnTo>
                        <a:pt x="5110" y="14060"/>
                      </a:lnTo>
                      <a:lnTo>
                        <a:pt x="4698" y="14369"/>
                      </a:lnTo>
                      <a:lnTo>
                        <a:pt x="4269" y="14712"/>
                      </a:lnTo>
                      <a:lnTo>
                        <a:pt x="3824" y="15072"/>
                      </a:lnTo>
                      <a:lnTo>
                        <a:pt x="3378" y="15466"/>
                      </a:lnTo>
                      <a:lnTo>
                        <a:pt x="2932" y="15877"/>
                      </a:lnTo>
                      <a:lnTo>
                        <a:pt x="2504" y="16306"/>
                      </a:lnTo>
                      <a:lnTo>
                        <a:pt x="2092" y="16752"/>
                      </a:lnTo>
                      <a:lnTo>
                        <a:pt x="1698" y="17232"/>
                      </a:lnTo>
                      <a:lnTo>
                        <a:pt x="1321" y="17712"/>
                      </a:lnTo>
                      <a:lnTo>
                        <a:pt x="995" y="18209"/>
                      </a:lnTo>
                      <a:lnTo>
                        <a:pt x="840" y="18466"/>
                      </a:lnTo>
                      <a:lnTo>
                        <a:pt x="703" y="18724"/>
                      </a:lnTo>
                      <a:lnTo>
                        <a:pt x="566" y="18981"/>
                      </a:lnTo>
                      <a:lnTo>
                        <a:pt x="446" y="19238"/>
                      </a:lnTo>
                      <a:lnTo>
                        <a:pt x="343" y="19512"/>
                      </a:lnTo>
                      <a:lnTo>
                        <a:pt x="240" y="19769"/>
                      </a:lnTo>
                      <a:lnTo>
                        <a:pt x="172" y="20044"/>
                      </a:lnTo>
                      <a:lnTo>
                        <a:pt x="103" y="20318"/>
                      </a:lnTo>
                      <a:lnTo>
                        <a:pt x="52" y="20592"/>
                      </a:lnTo>
                      <a:lnTo>
                        <a:pt x="17" y="20884"/>
                      </a:lnTo>
                      <a:lnTo>
                        <a:pt x="0" y="21158"/>
                      </a:lnTo>
                      <a:lnTo>
                        <a:pt x="0" y="21433"/>
                      </a:lnTo>
                      <a:lnTo>
                        <a:pt x="35" y="21724"/>
                      </a:lnTo>
                      <a:lnTo>
                        <a:pt x="69" y="21998"/>
                      </a:lnTo>
                      <a:lnTo>
                        <a:pt x="120" y="22290"/>
                      </a:lnTo>
                      <a:lnTo>
                        <a:pt x="206" y="22564"/>
                      </a:lnTo>
                      <a:lnTo>
                        <a:pt x="309" y="22856"/>
                      </a:lnTo>
                      <a:lnTo>
                        <a:pt x="429" y="23147"/>
                      </a:lnTo>
                      <a:lnTo>
                        <a:pt x="583" y="23439"/>
                      </a:lnTo>
                      <a:lnTo>
                        <a:pt x="755" y="23713"/>
                      </a:lnTo>
                      <a:lnTo>
                        <a:pt x="943" y="24004"/>
                      </a:lnTo>
                      <a:lnTo>
                        <a:pt x="1166" y="24296"/>
                      </a:lnTo>
                      <a:lnTo>
                        <a:pt x="1406" y="24570"/>
                      </a:lnTo>
                      <a:lnTo>
                        <a:pt x="1681" y="24862"/>
                      </a:lnTo>
                      <a:lnTo>
                        <a:pt x="1972" y="25153"/>
                      </a:lnTo>
                      <a:lnTo>
                        <a:pt x="2298" y="25427"/>
                      </a:lnTo>
                      <a:lnTo>
                        <a:pt x="2966" y="25959"/>
                      </a:lnTo>
                      <a:lnTo>
                        <a:pt x="3618" y="26473"/>
                      </a:lnTo>
                      <a:lnTo>
                        <a:pt x="4287" y="26953"/>
                      </a:lnTo>
                      <a:lnTo>
                        <a:pt x="4972" y="27416"/>
                      </a:lnTo>
                      <a:lnTo>
                        <a:pt x="5658" y="27845"/>
                      </a:lnTo>
                      <a:lnTo>
                        <a:pt x="6344" y="28274"/>
                      </a:lnTo>
                      <a:lnTo>
                        <a:pt x="7047" y="28668"/>
                      </a:lnTo>
                      <a:lnTo>
                        <a:pt x="7750" y="29028"/>
                      </a:lnTo>
                      <a:lnTo>
                        <a:pt x="8470" y="29388"/>
                      </a:lnTo>
                      <a:lnTo>
                        <a:pt x="9173" y="29731"/>
                      </a:lnTo>
                      <a:lnTo>
                        <a:pt x="9893" y="30039"/>
                      </a:lnTo>
                      <a:lnTo>
                        <a:pt x="10613" y="30331"/>
                      </a:lnTo>
                      <a:lnTo>
                        <a:pt x="11333" y="30605"/>
                      </a:lnTo>
                      <a:lnTo>
                        <a:pt x="12071" y="30862"/>
                      </a:lnTo>
                      <a:lnTo>
                        <a:pt x="12791" y="31120"/>
                      </a:lnTo>
                      <a:lnTo>
                        <a:pt x="13528" y="31343"/>
                      </a:lnTo>
                      <a:lnTo>
                        <a:pt x="14248" y="31548"/>
                      </a:lnTo>
                      <a:lnTo>
                        <a:pt x="14985" y="31737"/>
                      </a:lnTo>
                      <a:lnTo>
                        <a:pt x="15705" y="31908"/>
                      </a:lnTo>
                      <a:lnTo>
                        <a:pt x="16443" y="32063"/>
                      </a:lnTo>
                      <a:lnTo>
                        <a:pt x="17163" y="32217"/>
                      </a:lnTo>
                      <a:lnTo>
                        <a:pt x="17883" y="32337"/>
                      </a:lnTo>
                      <a:lnTo>
                        <a:pt x="18620" y="32457"/>
                      </a:lnTo>
                      <a:lnTo>
                        <a:pt x="19323" y="32560"/>
                      </a:lnTo>
                      <a:lnTo>
                        <a:pt x="20043" y="32646"/>
                      </a:lnTo>
                      <a:lnTo>
                        <a:pt x="20763" y="32731"/>
                      </a:lnTo>
                      <a:lnTo>
                        <a:pt x="21466" y="32800"/>
                      </a:lnTo>
                      <a:lnTo>
                        <a:pt x="22169" y="32851"/>
                      </a:lnTo>
                      <a:lnTo>
                        <a:pt x="22855" y="32886"/>
                      </a:lnTo>
                      <a:lnTo>
                        <a:pt x="23541" y="32920"/>
                      </a:lnTo>
                      <a:lnTo>
                        <a:pt x="24895" y="32937"/>
                      </a:lnTo>
                      <a:lnTo>
                        <a:pt x="26215" y="32937"/>
                      </a:lnTo>
                      <a:lnTo>
                        <a:pt x="27501" y="32886"/>
                      </a:lnTo>
                      <a:lnTo>
                        <a:pt x="28753" y="32817"/>
                      </a:lnTo>
                      <a:lnTo>
                        <a:pt x="29953" y="32714"/>
                      </a:lnTo>
                      <a:lnTo>
                        <a:pt x="31085" y="32577"/>
                      </a:lnTo>
                      <a:lnTo>
                        <a:pt x="32182" y="32440"/>
                      </a:lnTo>
                      <a:lnTo>
                        <a:pt x="33228" y="32268"/>
                      </a:lnTo>
                      <a:lnTo>
                        <a:pt x="34188" y="32097"/>
                      </a:lnTo>
                      <a:lnTo>
                        <a:pt x="35097" y="31908"/>
                      </a:lnTo>
                      <a:lnTo>
                        <a:pt x="35937" y="31720"/>
                      </a:lnTo>
                      <a:lnTo>
                        <a:pt x="36691" y="31514"/>
                      </a:lnTo>
                      <a:lnTo>
                        <a:pt x="37360" y="31325"/>
                      </a:lnTo>
                      <a:lnTo>
                        <a:pt x="37960" y="31137"/>
                      </a:lnTo>
                      <a:lnTo>
                        <a:pt x="38457" y="30948"/>
                      </a:lnTo>
                      <a:lnTo>
                        <a:pt x="38869" y="30777"/>
                      </a:lnTo>
                      <a:lnTo>
                        <a:pt x="39177" y="30622"/>
                      </a:lnTo>
                      <a:lnTo>
                        <a:pt x="39315" y="30537"/>
                      </a:lnTo>
                      <a:lnTo>
                        <a:pt x="39452" y="30434"/>
                      </a:lnTo>
                      <a:lnTo>
                        <a:pt x="39606" y="30280"/>
                      </a:lnTo>
                      <a:lnTo>
                        <a:pt x="39777" y="30125"/>
                      </a:lnTo>
                      <a:lnTo>
                        <a:pt x="40120" y="29714"/>
                      </a:lnTo>
                      <a:lnTo>
                        <a:pt x="40515" y="29234"/>
                      </a:lnTo>
                      <a:lnTo>
                        <a:pt x="40926" y="28651"/>
                      </a:lnTo>
                      <a:lnTo>
                        <a:pt x="41372" y="28016"/>
                      </a:lnTo>
                      <a:lnTo>
                        <a:pt x="41835" y="27296"/>
                      </a:lnTo>
                      <a:lnTo>
                        <a:pt x="42332" y="26525"/>
                      </a:lnTo>
                      <a:lnTo>
                        <a:pt x="42829" y="25685"/>
                      </a:lnTo>
                      <a:lnTo>
                        <a:pt x="43344" y="24810"/>
                      </a:lnTo>
                      <a:lnTo>
                        <a:pt x="44424" y="22958"/>
                      </a:lnTo>
                      <a:lnTo>
                        <a:pt x="45504" y="21004"/>
                      </a:lnTo>
                      <a:lnTo>
                        <a:pt x="46567" y="19015"/>
                      </a:lnTo>
                      <a:lnTo>
                        <a:pt x="47613" y="17026"/>
                      </a:lnTo>
                      <a:lnTo>
                        <a:pt x="48607" y="15123"/>
                      </a:lnTo>
                      <a:lnTo>
                        <a:pt x="49499" y="13357"/>
                      </a:lnTo>
                      <a:lnTo>
                        <a:pt x="50305" y="11780"/>
                      </a:lnTo>
                      <a:lnTo>
                        <a:pt x="51471" y="9448"/>
                      </a:lnTo>
                      <a:lnTo>
                        <a:pt x="51899" y="8556"/>
                      </a:lnTo>
                      <a:lnTo>
                        <a:pt x="69370" y="687"/>
                      </a:lnTo>
                      <a:lnTo>
                        <a:pt x="69370" y="155"/>
                      </a:lnTo>
                      <a:lnTo>
                        <a:pt x="68410" y="138"/>
                      </a:lnTo>
                      <a:lnTo>
                        <a:pt x="65855" y="69"/>
                      </a:lnTo>
                      <a:lnTo>
                        <a:pt x="62186" y="18"/>
                      </a:lnTo>
                      <a:lnTo>
                        <a:pt x="60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58;p23">
                  <a:extLst>
                    <a:ext uri="{FF2B5EF4-FFF2-40B4-BE49-F238E27FC236}">
                      <a16:creationId xmlns:a16="http://schemas.microsoft.com/office/drawing/2014/main" id="{5891366F-6152-88AB-A530-5A4569261E17}"/>
                    </a:ext>
                  </a:extLst>
                </p:cNvPr>
                <p:cNvSpPr/>
                <p:nvPr/>
              </p:nvSpPr>
              <p:spPr>
                <a:xfrm>
                  <a:off x="7183075" y="2772644"/>
                  <a:ext cx="672798" cy="38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7" h="22050" extrusionOk="0">
                      <a:moveTo>
                        <a:pt x="26833" y="1"/>
                      </a:moveTo>
                      <a:lnTo>
                        <a:pt x="24604" y="18"/>
                      </a:lnTo>
                      <a:lnTo>
                        <a:pt x="22427" y="52"/>
                      </a:lnTo>
                      <a:lnTo>
                        <a:pt x="20335" y="121"/>
                      </a:lnTo>
                      <a:lnTo>
                        <a:pt x="19358" y="172"/>
                      </a:lnTo>
                      <a:lnTo>
                        <a:pt x="18415" y="224"/>
                      </a:lnTo>
                      <a:lnTo>
                        <a:pt x="17523" y="292"/>
                      </a:lnTo>
                      <a:lnTo>
                        <a:pt x="16683" y="361"/>
                      </a:lnTo>
                      <a:lnTo>
                        <a:pt x="15929" y="447"/>
                      </a:lnTo>
                      <a:lnTo>
                        <a:pt x="15243" y="532"/>
                      </a:lnTo>
                      <a:lnTo>
                        <a:pt x="14660" y="635"/>
                      </a:lnTo>
                      <a:lnTo>
                        <a:pt x="14146" y="755"/>
                      </a:lnTo>
                      <a:lnTo>
                        <a:pt x="13940" y="824"/>
                      </a:lnTo>
                      <a:lnTo>
                        <a:pt x="13751" y="892"/>
                      </a:lnTo>
                      <a:lnTo>
                        <a:pt x="13597" y="961"/>
                      </a:lnTo>
                      <a:lnTo>
                        <a:pt x="13460" y="1030"/>
                      </a:lnTo>
                      <a:lnTo>
                        <a:pt x="13168" y="1218"/>
                      </a:lnTo>
                      <a:lnTo>
                        <a:pt x="12860" y="1475"/>
                      </a:lnTo>
                      <a:lnTo>
                        <a:pt x="12500" y="1767"/>
                      </a:lnTo>
                      <a:lnTo>
                        <a:pt x="12122" y="2127"/>
                      </a:lnTo>
                      <a:lnTo>
                        <a:pt x="11728" y="2504"/>
                      </a:lnTo>
                      <a:lnTo>
                        <a:pt x="11300" y="2933"/>
                      </a:lnTo>
                      <a:lnTo>
                        <a:pt x="10374" y="3893"/>
                      </a:lnTo>
                      <a:lnTo>
                        <a:pt x="9396" y="4973"/>
                      </a:lnTo>
                      <a:lnTo>
                        <a:pt x="8385" y="6122"/>
                      </a:lnTo>
                      <a:lnTo>
                        <a:pt x="7356" y="7305"/>
                      </a:lnTo>
                      <a:lnTo>
                        <a:pt x="6345" y="8505"/>
                      </a:lnTo>
                      <a:lnTo>
                        <a:pt x="5367" y="9688"/>
                      </a:lnTo>
                      <a:lnTo>
                        <a:pt x="4441" y="10802"/>
                      </a:lnTo>
                      <a:lnTo>
                        <a:pt x="2847" y="12774"/>
                      </a:lnTo>
                      <a:lnTo>
                        <a:pt x="1750" y="14146"/>
                      </a:lnTo>
                      <a:lnTo>
                        <a:pt x="1355" y="14660"/>
                      </a:lnTo>
                      <a:lnTo>
                        <a:pt x="1" y="14557"/>
                      </a:lnTo>
                      <a:lnTo>
                        <a:pt x="5316" y="22050"/>
                      </a:lnTo>
                      <a:lnTo>
                        <a:pt x="5710" y="21398"/>
                      </a:lnTo>
                      <a:lnTo>
                        <a:pt x="6773" y="19649"/>
                      </a:lnTo>
                      <a:lnTo>
                        <a:pt x="8299" y="17146"/>
                      </a:lnTo>
                      <a:lnTo>
                        <a:pt x="9174" y="15740"/>
                      </a:lnTo>
                      <a:lnTo>
                        <a:pt x="10099" y="14283"/>
                      </a:lnTo>
                      <a:lnTo>
                        <a:pt x="11042" y="12808"/>
                      </a:lnTo>
                      <a:lnTo>
                        <a:pt x="12002" y="11385"/>
                      </a:lnTo>
                      <a:lnTo>
                        <a:pt x="12911" y="10031"/>
                      </a:lnTo>
                      <a:lnTo>
                        <a:pt x="13786" y="8796"/>
                      </a:lnTo>
                      <a:lnTo>
                        <a:pt x="14197" y="8248"/>
                      </a:lnTo>
                      <a:lnTo>
                        <a:pt x="14591" y="7751"/>
                      </a:lnTo>
                      <a:lnTo>
                        <a:pt x="14951" y="7305"/>
                      </a:lnTo>
                      <a:lnTo>
                        <a:pt x="15294" y="6910"/>
                      </a:lnTo>
                      <a:lnTo>
                        <a:pt x="15603" y="6585"/>
                      </a:lnTo>
                      <a:lnTo>
                        <a:pt x="15877" y="6328"/>
                      </a:lnTo>
                      <a:lnTo>
                        <a:pt x="16117" y="6139"/>
                      </a:lnTo>
                      <a:lnTo>
                        <a:pt x="16220" y="6087"/>
                      </a:lnTo>
                      <a:lnTo>
                        <a:pt x="16306" y="6053"/>
                      </a:lnTo>
                      <a:lnTo>
                        <a:pt x="17558" y="5693"/>
                      </a:lnTo>
                      <a:lnTo>
                        <a:pt x="19838" y="5076"/>
                      </a:lnTo>
                      <a:lnTo>
                        <a:pt x="22873" y="4270"/>
                      </a:lnTo>
                      <a:lnTo>
                        <a:pt x="26319" y="3361"/>
                      </a:lnTo>
                      <a:lnTo>
                        <a:pt x="29902" y="2436"/>
                      </a:lnTo>
                      <a:lnTo>
                        <a:pt x="33297" y="1578"/>
                      </a:lnTo>
                      <a:lnTo>
                        <a:pt x="36195" y="858"/>
                      </a:lnTo>
                      <a:lnTo>
                        <a:pt x="38286" y="344"/>
                      </a:lnTo>
                      <a:lnTo>
                        <a:pt x="38286" y="155"/>
                      </a:lnTo>
                      <a:lnTo>
                        <a:pt x="37326" y="138"/>
                      </a:lnTo>
                      <a:lnTo>
                        <a:pt x="34771" y="69"/>
                      </a:lnTo>
                      <a:lnTo>
                        <a:pt x="31102" y="18"/>
                      </a:lnTo>
                      <a:lnTo>
                        <a:pt x="2901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59;p23">
                  <a:extLst>
                    <a:ext uri="{FF2B5EF4-FFF2-40B4-BE49-F238E27FC236}">
                      <a16:creationId xmlns:a16="http://schemas.microsoft.com/office/drawing/2014/main" id="{57E91EEB-C43E-5ECB-BEBB-D6F68BF27757}"/>
                    </a:ext>
                  </a:extLst>
                </p:cNvPr>
                <p:cNvSpPr/>
                <p:nvPr/>
              </p:nvSpPr>
              <p:spPr>
                <a:xfrm>
                  <a:off x="6709461" y="2985359"/>
                  <a:ext cx="436272" cy="7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7" h="4270" extrusionOk="0">
                      <a:moveTo>
                        <a:pt x="3532" y="0"/>
                      </a:moveTo>
                      <a:lnTo>
                        <a:pt x="2401" y="858"/>
                      </a:lnTo>
                      <a:lnTo>
                        <a:pt x="1252" y="1715"/>
                      </a:lnTo>
                      <a:lnTo>
                        <a:pt x="0" y="2709"/>
                      </a:lnTo>
                      <a:lnTo>
                        <a:pt x="120" y="2829"/>
                      </a:lnTo>
                      <a:lnTo>
                        <a:pt x="258" y="2932"/>
                      </a:lnTo>
                      <a:lnTo>
                        <a:pt x="412" y="3035"/>
                      </a:lnTo>
                      <a:lnTo>
                        <a:pt x="600" y="3121"/>
                      </a:lnTo>
                      <a:lnTo>
                        <a:pt x="789" y="3224"/>
                      </a:lnTo>
                      <a:lnTo>
                        <a:pt x="1012" y="3310"/>
                      </a:lnTo>
                      <a:lnTo>
                        <a:pt x="1509" y="3464"/>
                      </a:lnTo>
                      <a:lnTo>
                        <a:pt x="2092" y="3618"/>
                      </a:lnTo>
                      <a:lnTo>
                        <a:pt x="2726" y="3755"/>
                      </a:lnTo>
                      <a:lnTo>
                        <a:pt x="3412" y="3875"/>
                      </a:lnTo>
                      <a:lnTo>
                        <a:pt x="4167" y="3978"/>
                      </a:lnTo>
                      <a:lnTo>
                        <a:pt x="4972" y="4064"/>
                      </a:lnTo>
                      <a:lnTo>
                        <a:pt x="5813" y="4133"/>
                      </a:lnTo>
                      <a:lnTo>
                        <a:pt x="6704" y="4184"/>
                      </a:lnTo>
                      <a:lnTo>
                        <a:pt x="7630" y="4235"/>
                      </a:lnTo>
                      <a:lnTo>
                        <a:pt x="8573" y="4253"/>
                      </a:lnTo>
                      <a:lnTo>
                        <a:pt x="9550" y="4270"/>
                      </a:lnTo>
                      <a:lnTo>
                        <a:pt x="10528" y="4270"/>
                      </a:lnTo>
                      <a:lnTo>
                        <a:pt x="11539" y="4253"/>
                      </a:lnTo>
                      <a:lnTo>
                        <a:pt x="12534" y="4235"/>
                      </a:lnTo>
                      <a:lnTo>
                        <a:pt x="13545" y="4184"/>
                      </a:lnTo>
                      <a:lnTo>
                        <a:pt x="14557" y="4133"/>
                      </a:lnTo>
                      <a:lnTo>
                        <a:pt x="15551" y="4064"/>
                      </a:lnTo>
                      <a:lnTo>
                        <a:pt x="16528" y="3978"/>
                      </a:lnTo>
                      <a:lnTo>
                        <a:pt x="17489" y="3892"/>
                      </a:lnTo>
                      <a:lnTo>
                        <a:pt x="18432" y="3790"/>
                      </a:lnTo>
                      <a:lnTo>
                        <a:pt x="19340" y="3670"/>
                      </a:lnTo>
                      <a:lnTo>
                        <a:pt x="20198" y="3532"/>
                      </a:lnTo>
                      <a:lnTo>
                        <a:pt x="21038" y="3378"/>
                      </a:lnTo>
                      <a:lnTo>
                        <a:pt x="21809" y="3224"/>
                      </a:lnTo>
                      <a:lnTo>
                        <a:pt x="22546" y="3069"/>
                      </a:lnTo>
                      <a:lnTo>
                        <a:pt x="23215" y="2881"/>
                      </a:lnTo>
                      <a:lnTo>
                        <a:pt x="23815" y="2692"/>
                      </a:lnTo>
                      <a:lnTo>
                        <a:pt x="24364" y="2487"/>
                      </a:lnTo>
                      <a:lnTo>
                        <a:pt x="24604" y="2384"/>
                      </a:lnTo>
                      <a:lnTo>
                        <a:pt x="24827" y="2281"/>
                      </a:lnTo>
                      <a:lnTo>
                        <a:pt x="35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60;p23">
                  <a:extLst>
                    <a:ext uri="{FF2B5EF4-FFF2-40B4-BE49-F238E27FC236}">
                      <a16:creationId xmlns:a16="http://schemas.microsoft.com/office/drawing/2014/main" id="{CF648DC2-689C-8926-CECD-73416AA425AB}"/>
                    </a:ext>
                  </a:extLst>
                </p:cNvPr>
                <p:cNvSpPr/>
                <p:nvPr/>
              </p:nvSpPr>
              <p:spPr>
                <a:xfrm>
                  <a:off x="6535915" y="3032366"/>
                  <a:ext cx="178080" cy="14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4" h="8265" extrusionOk="0">
                      <a:moveTo>
                        <a:pt x="3121" y="0"/>
                      </a:moveTo>
                      <a:lnTo>
                        <a:pt x="1" y="2521"/>
                      </a:lnTo>
                      <a:lnTo>
                        <a:pt x="6173" y="8264"/>
                      </a:lnTo>
                      <a:lnTo>
                        <a:pt x="6242" y="7630"/>
                      </a:lnTo>
                      <a:lnTo>
                        <a:pt x="6327" y="7030"/>
                      </a:lnTo>
                      <a:lnTo>
                        <a:pt x="6447" y="6430"/>
                      </a:lnTo>
                      <a:lnTo>
                        <a:pt x="6584" y="5864"/>
                      </a:lnTo>
                      <a:lnTo>
                        <a:pt x="6756" y="5332"/>
                      </a:lnTo>
                      <a:lnTo>
                        <a:pt x="6944" y="4801"/>
                      </a:lnTo>
                      <a:lnTo>
                        <a:pt x="7167" y="4304"/>
                      </a:lnTo>
                      <a:lnTo>
                        <a:pt x="7407" y="3824"/>
                      </a:lnTo>
                      <a:lnTo>
                        <a:pt x="7665" y="3361"/>
                      </a:lnTo>
                      <a:lnTo>
                        <a:pt x="7956" y="2915"/>
                      </a:lnTo>
                      <a:lnTo>
                        <a:pt x="8265" y="2486"/>
                      </a:lnTo>
                      <a:lnTo>
                        <a:pt x="8590" y="2075"/>
                      </a:lnTo>
                      <a:lnTo>
                        <a:pt x="8950" y="1680"/>
                      </a:lnTo>
                      <a:lnTo>
                        <a:pt x="9311" y="1303"/>
                      </a:lnTo>
                      <a:lnTo>
                        <a:pt x="9705" y="960"/>
                      </a:lnTo>
                      <a:lnTo>
                        <a:pt x="10134" y="617"/>
                      </a:lnTo>
                      <a:lnTo>
                        <a:pt x="3121" y="0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61;p23">
                  <a:extLst>
                    <a:ext uri="{FF2B5EF4-FFF2-40B4-BE49-F238E27FC236}">
                      <a16:creationId xmlns:a16="http://schemas.microsoft.com/office/drawing/2014/main" id="{313FA4A9-FA4D-BE74-6C15-C329733764B3}"/>
                    </a:ext>
                  </a:extLst>
                </p:cNvPr>
                <p:cNvSpPr/>
                <p:nvPr/>
              </p:nvSpPr>
              <p:spPr>
                <a:xfrm>
                  <a:off x="6614551" y="3026040"/>
                  <a:ext cx="99443" cy="15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9" h="9019" extrusionOk="0">
                      <a:moveTo>
                        <a:pt x="5659" y="0"/>
                      </a:moveTo>
                      <a:lnTo>
                        <a:pt x="2710" y="394"/>
                      </a:lnTo>
                      <a:lnTo>
                        <a:pt x="1" y="7613"/>
                      </a:lnTo>
                      <a:lnTo>
                        <a:pt x="1852" y="9019"/>
                      </a:lnTo>
                      <a:lnTo>
                        <a:pt x="5659" y="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62;p23">
                  <a:extLst>
                    <a:ext uri="{FF2B5EF4-FFF2-40B4-BE49-F238E27FC236}">
                      <a16:creationId xmlns:a16="http://schemas.microsoft.com/office/drawing/2014/main" id="{D166B61F-42A2-6483-FC82-8DCC34626500}"/>
                    </a:ext>
                  </a:extLst>
                </p:cNvPr>
                <p:cNvSpPr/>
                <p:nvPr/>
              </p:nvSpPr>
              <p:spPr>
                <a:xfrm>
                  <a:off x="6637747" y="3026040"/>
                  <a:ext cx="76247" cy="80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9" h="4578" extrusionOk="0">
                      <a:moveTo>
                        <a:pt x="4339" y="0"/>
                      </a:moveTo>
                      <a:lnTo>
                        <a:pt x="1390" y="394"/>
                      </a:lnTo>
                      <a:lnTo>
                        <a:pt x="1" y="4064"/>
                      </a:lnTo>
                      <a:lnTo>
                        <a:pt x="224" y="4218"/>
                      </a:lnTo>
                      <a:lnTo>
                        <a:pt x="464" y="4338"/>
                      </a:lnTo>
                      <a:lnTo>
                        <a:pt x="738" y="4441"/>
                      </a:lnTo>
                      <a:lnTo>
                        <a:pt x="1029" y="4509"/>
                      </a:lnTo>
                      <a:lnTo>
                        <a:pt x="1338" y="4561"/>
                      </a:lnTo>
                      <a:lnTo>
                        <a:pt x="1681" y="4578"/>
                      </a:lnTo>
                      <a:lnTo>
                        <a:pt x="2041" y="4561"/>
                      </a:lnTo>
                      <a:lnTo>
                        <a:pt x="2418" y="4526"/>
                      </a:lnTo>
                      <a:lnTo>
                        <a:pt x="43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63;p23">
                  <a:extLst>
                    <a:ext uri="{FF2B5EF4-FFF2-40B4-BE49-F238E27FC236}">
                      <a16:creationId xmlns:a16="http://schemas.microsoft.com/office/drawing/2014/main" id="{35086276-0832-43C4-DEAC-6477052E2560}"/>
                    </a:ext>
                  </a:extLst>
                </p:cNvPr>
                <p:cNvSpPr/>
                <p:nvPr/>
              </p:nvSpPr>
              <p:spPr>
                <a:xfrm>
                  <a:off x="6456680" y="2963973"/>
                  <a:ext cx="196144" cy="125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2" h="7150" extrusionOk="0">
                      <a:moveTo>
                        <a:pt x="1955" y="0"/>
                      </a:moveTo>
                      <a:lnTo>
                        <a:pt x="1835" y="17"/>
                      </a:lnTo>
                      <a:lnTo>
                        <a:pt x="1749" y="52"/>
                      </a:lnTo>
                      <a:lnTo>
                        <a:pt x="1646" y="103"/>
                      </a:lnTo>
                      <a:lnTo>
                        <a:pt x="1458" y="206"/>
                      </a:lnTo>
                      <a:lnTo>
                        <a:pt x="1269" y="377"/>
                      </a:lnTo>
                      <a:lnTo>
                        <a:pt x="1081" y="566"/>
                      </a:lnTo>
                      <a:lnTo>
                        <a:pt x="909" y="789"/>
                      </a:lnTo>
                      <a:lnTo>
                        <a:pt x="738" y="1029"/>
                      </a:lnTo>
                      <a:lnTo>
                        <a:pt x="566" y="1303"/>
                      </a:lnTo>
                      <a:lnTo>
                        <a:pt x="429" y="1595"/>
                      </a:lnTo>
                      <a:lnTo>
                        <a:pt x="292" y="1886"/>
                      </a:lnTo>
                      <a:lnTo>
                        <a:pt x="189" y="2195"/>
                      </a:lnTo>
                      <a:lnTo>
                        <a:pt x="86" y="2503"/>
                      </a:lnTo>
                      <a:lnTo>
                        <a:pt x="35" y="2795"/>
                      </a:lnTo>
                      <a:lnTo>
                        <a:pt x="0" y="3086"/>
                      </a:lnTo>
                      <a:lnTo>
                        <a:pt x="0" y="3378"/>
                      </a:lnTo>
                      <a:lnTo>
                        <a:pt x="18" y="3635"/>
                      </a:lnTo>
                      <a:lnTo>
                        <a:pt x="52" y="3755"/>
                      </a:lnTo>
                      <a:lnTo>
                        <a:pt x="86" y="3875"/>
                      </a:lnTo>
                      <a:lnTo>
                        <a:pt x="172" y="4046"/>
                      </a:lnTo>
                      <a:lnTo>
                        <a:pt x="275" y="4218"/>
                      </a:lnTo>
                      <a:lnTo>
                        <a:pt x="412" y="4372"/>
                      </a:lnTo>
                      <a:lnTo>
                        <a:pt x="566" y="4544"/>
                      </a:lnTo>
                      <a:lnTo>
                        <a:pt x="738" y="4715"/>
                      </a:lnTo>
                      <a:lnTo>
                        <a:pt x="926" y="4869"/>
                      </a:lnTo>
                      <a:lnTo>
                        <a:pt x="1149" y="5041"/>
                      </a:lnTo>
                      <a:lnTo>
                        <a:pt x="1389" y="5195"/>
                      </a:lnTo>
                      <a:lnTo>
                        <a:pt x="1629" y="5367"/>
                      </a:lnTo>
                      <a:lnTo>
                        <a:pt x="1886" y="5521"/>
                      </a:lnTo>
                      <a:lnTo>
                        <a:pt x="2452" y="5812"/>
                      </a:lnTo>
                      <a:lnTo>
                        <a:pt x="3069" y="6087"/>
                      </a:lnTo>
                      <a:lnTo>
                        <a:pt x="3687" y="6344"/>
                      </a:lnTo>
                      <a:lnTo>
                        <a:pt x="4338" y="6567"/>
                      </a:lnTo>
                      <a:lnTo>
                        <a:pt x="4990" y="6773"/>
                      </a:lnTo>
                      <a:lnTo>
                        <a:pt x="5641" y="6927"/>
                      </a:lnTo>
                      <a:lnTo>
                        <a:pt x="6258" y="7047"/>
                      </a:lnTo>
                      <a:lnTo>
                        <a:pt x="6859" y="7133"/>
                      </a:lnTo>
                      <a:lnTo>
                        <a:pt x="7133" y="7150"/>
                      </a:lnTo>
                      <a:lnTo>
                        <a:pt x="7664" y="7150"/>
                      </a:lnTo>
                      <a:lnTo>
                        <a:pt x="7887" y="7133"/>
                      </a:lnTo>
                      <a:lnTo>
                        <a:pt x="8110" y="7098"/>
                      </a:lnTo>
                      <a:lnTo>
                        <a:pt x="8316" y="7064"/>
                      </a:lnTo>
                      <a:lnTo>
                        <a:pt x="8504" y="6995"/>
                      </a:lnTo>
                      <a:lnTo>
                        <a:pt x="8693" y="6910"/>
                      </a:lnTo>
                      <a:lnTo>
                        <a:pt x="8865" y="6824"/>
                      </a:lnTo>
                      <a:lnTo>
                        <a:pt x="9036" y="6704"/>
                      </a:lnTo>
                      <a:lnTo>
                        <a:pt x="9190" y="6567"/>
                      </a:lnTo>
                      <a:lnTo>
                        <a:pt x="9345" y="6430"/>
                      </a:lnTo>
                      <a:lnTo>
                        <a:pt x="9499" y="6275"/>
                      </a:lnTo>
                      <a:lnTo>
                        <a:pt x="9636" y="6104"/>
                      </a:lnTo>
                      <a:lnTo>
                        <a:pt x="9773" y="5932"/>
                      </a:lnTo>
                      <a:lnTo>
                        <a:pt x="9910" y="5744"/>
                      </a:lnTo>
                      <a:lnTo>
                        <a:pt x="10133" y="5332"/>
                      </a:lnTo>
                      <a:lnTo>
                        <a:pt x="10356" y="4921"/>
                      </a:lnTo>
                      <a:lnTo>
                        <a:pt x="10545" y="4492"/>
                      </a:lnTo>
                      <a:lnTo>
                        <a:pt x="10699" y="4064"/>
                      </a:lnTo>
                      <a:lnTo>
                        <a:pt x="10836" y="3652"/>
                      </a:lnTo>
                      <a:lnTo>
                        <a:pt x="10956" y="3258"/>
                      </a:lnTo>
                      <a:lnTo>
                        <a:pt x="11042" y="2881"/>
                      </a:lnTo>
                      <a:lnTo>
                        <a:pt x="11093" y="2555"/>
                      </a:lnTo>
                      <a:lnTo>
                        <a:pt x="11145" y="2280"/>
                      </a:lnTo>
                      <a:lnTo>
                        <a:pt x="11162" y="2058"/>
                      </a:lnTo>
                      <a:lnTo>
                        <a:pt x="11145" y="1903"/>
                      </a:lnTo>
                      <a:lnTo>
                        <a:pt x="11111" y="1835"/>
                      </a:lnTo>
                      <a:lnTo>
                        <a:pt x="11025" y="1783"/>
                      </a:lnTo>
                      <a:lnTo>
                        <a:pt x="10905" y="1715"/>
                      </a:lnTo>
                      <a:lnTo>
                        <a:pt x="10751" y="1629"/>
                      </a:lnTo>
                      <a:lnTo>
                        <a:pt x="10322" y="1475"/>
                      </a:lnTo>
                      <a:lnTo>
                        <a:pt x="9773" y="1320"/>
                      </a:lnTo>
                      <a:lnTo>
                        <a:pt x="9139" y="1149"/>
                      </a:lnTo>
                      <a:lnTo>
                        <a:pt x="8419" y="977"/>
                      </a:lnTo>
                      <a:lnTo>
                        <a:pt x="7630" y="806"/>
                      </a:lnTo>
                      <a:lnTo>
                        <a:pt x="6824" y="635"/>
                      </a:lnTo>
                      <a:lnTo>
                        <a:pt x="6001" y="480"/>
                      </a:lnTo>
                      <a:lnTo>
                        <a:pt x="5195" y="343"/>
                      </a:lnTo>
                      <a:lnTo>
                        <a:pt x="4407" y="223"/>
                      </a:lnTo>
                      <a:lnTo>
                        <a:pt x="3687" y="120"/>
                      </a:lnTo>
                      <a:lnTo>
                        <a:pt x="3052" y="52"/>
                      </a:lnTo>
                      <a:lnTo>
                        <a:pt x="2521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64;p23">
                  <a:extLst>
                    <a:ext uri="{FF2B5EF4-FFF2-40B4-BE49-F238E27FC236}">
                      <a16:creationId xmlns:a16="http://schemas.microsoft.com/office/drawing/2014/main" id="{785A37C9-E642-F52B-D8B3-E8A56784EA74}"/>
                    </a:ext>
                  </a:extLst>
                </p:cNvPr>
                <p:cNvSpPr/>
                <p:nvPr/>
              </p:nvSpPr>
              <p:spPr>
                <a:xfrm>
                  <a:off x="6771527" y="2235154"/>
                  <a:ext cx="67496" cy="23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1" h="13580" extrusionOk="0">
                      <a:moveTo>
                        <a:pt x="0" y="1"/>
                      </a:moveTo>
                      <a:lnTo>
                        <a:pt x="17" y="12705"/>
                      </a:lnTo>
                      <a:lnTo>
                        <a:pt x="3035" y="13580"/>
                      </a:lnTo>
                      <a:lnTo>
                        <a:pt x="3841" y="9225"/>
                      </a:lnTo>
                      <a:lnTo>
                        <a:pt x="3206" y="111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65;p23">
                  <a:extLst>
                    <a:ext uri="{FF2B5EF4-FFF2-40B4-BE49-F238E27FC236}">
                      <a16:creationId xmlns:a16="http://schemas.microsoft.com/office/drawing/2014/main" id="{8B84BD58-EAAE-2F16-9CA1-E909E2CA1103}"/>
                    </a:ext>
                  </a:extLst>
                </p:cNvPr>
                <p:cNvSpPr/>
                <p:nvPr/>
              </p:nvSpPr>
              <p:spPr>
                <a:xfrm>
                  <a:off x="6815212" y="2374645"/>
                  <a:ext cx="118122" cy="14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8077" extrusionOk="0">
                      <a:moveTo>
                        <a:pt x="0" y="1"/>
                      </a:moveTo>
                      <a:lnTo>
                        <a:pt x="549" y="5642"/>
                      </a:lnTo>
                      <a:lnTo>
                        <a:pt x="1235" y="5196"/>
                      </a:lnTo>
                      <a:lnTo>
                        <a:pt x="6293" y="8025"/>
                      </a:lnTo>
                      <a:lnTo>
                        <a:pt x="6721" y="8076"/>
                      </a:lnTo>
                      <a:lnTo>
                        <a:pt x="6704" y="4116"/>
                      </a:lnTo>
                      <a:lnTo>
                        <a:pt x="3121" y="2658"/>
                      </a:lnTo>
                      <a:lnTo>
                        <a:pt x="1235" y="113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66;p23">
                  <a:extLst>
                    <a:ext uri="{FF2B5EF4-FFF2-40B4-BE49-F238E27FC236}">
                      <a16:creationId xmlns:a16="http://schemas.microsoft.com/office/drawing/2014/main" id="{E50E4D79-4C5F-434B-A6BC-630D1F393877}"/>
                    </a:ext>
                  </a:extLst>
                </p:cNvPr>
                <p:cNvSpPr/>
                <p:nvPr/>
              </p:nvSpPr>
              <p:spPr>
                <a:xfrm>
                  <a:off x="6830570" y="2340607"/>
                  <a:ext cx="43105" cy="4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2504" extrusionOk="0">
                      <a:moveTo>
                        <a:pt x="1" y="1"/>
                      </a:moveTo>
                      <a:lnTo>
                        <a:pt x="1" y="1012"/>
                      </a:lnTo>
                      <a:lnTo>
                        <a:pt x="2453" y="2504"/>
                      </a:lnTo>
                      <a:lnTo>
                        <a:pt x="2453" y="149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67;p23">
                  <a:extLst>
                    <a:ext uri="{FF2B5EF4-FFF2-40B4-BE49-F238E27FC236}">
                      <a16:creationId xmlns:a16="http://schemas.microsoft.com/office/drawing/2014/main" id="{927E1DD7-0A18-6DA3-D9CF-0F08B9F3A01E}"/>
                    </a:ext>
                  </a:extLst>
                </p:cNvPr>
                <p:cNvSpPr/>
                <p:nvPr/>
              </p:nvSpPr>
              <p:spPr>
                <a:xfrm>
                  <a:off x="6860408" y="2367422"/>
                  <a:ext cx="13267" cy="6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3704" extrusionOk="0">
                      <a:moveTo>
                        <a:pt x="0" y="0"/>
                      </a:moveTo>
                      <a:lnTo>
                        <a:pt x="0" y="3652"/>
                      </a:lnTo>
                      <a:lnTo>
                        <a:pt x="755" y="3704"/>
                      </a:lnTo>
                      <a:lnTo>
                        <a:pt x="755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68;p23">
                  <a:extLst>
                    <a:ext uri="{FF2B5EF4-FFF2-40B4-BE49-F238E27FC236}">
                      <a16:creationId xmlns:a16="http://schemas.microsoft.com/office/drawing/2014/main" id="{B152E2FB-E1E5-CA00-7C98-2DB525B18EA2}"/>
                    </a:ext>
                  </a:extLst>
                </p:cNvPr>
                <p:cNvSpPr/>
                <p:nvPr/>
              </p:nvSpPr>
              <p:spPr>
                <a:xfrm>
                  <a:off x="6780260" y="2449363"/>
                  <a:ext cx="28344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" h="1407" extrusionOk="0">
                      <a:moveTo>
                        <a:pt x="1184" y="1"/>
                      </a:moveTo>
                      <a:lnTo>
                        <a:pt x="0" y="447"/>
                      </a:lnTo>
                      <a:lnTo>
                        <a:pt x="446" y="1407"/>
                      </a:lnTo>
                      <a:lnTo>
                        <a:pt x="1612" y="961"/>
                      </a:lnTo>
                      <a:lnTo>
                        <a:pt x="1184" y="1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69;p23">
                  <a:extLst>
                    <a:ext uri="{FF2B5EF4-FFF2-40B4-BE49-F238E27FC236}">
                      <a16:creationId xmlns:a16="http://schemas.microsoft.com/office/drawing/2014/main" id="{5FE266B4-1812-C57D-3AFF-7B6B56EF64FB}"/>
                    </a:ext>
                  </a:extLst>
                </p:cNvPr>
                <p:cNvSpPr/>
                <p:nvPr/>
              </p:nvSpPr>
              <p:spPr>
                <a:xfrm>
                  <a:off x="6770613" y="2229425"/>
                  <a:ext cx="35268" cy="24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" h="13752" extrusionOk="0">
                      <a:moveTo>
                        <a:pt x="1" y="1"/>
                      </a:moveTo>
                      <a:lnTo>
                        <a:pt x="18" y="13340"/>
                      </a:lnTo>
                      <a:lnTo>
                        <a:pt x="1424" y="13751"/>
                      </a:lnTo>
                      <a:lnTo>
                        <a:pt x="2007" y="13751"/>
                      </a:lnTo>
                      <a:lnTo>
                        <a:pt x="2007" y="7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70;p23">
                  <a:extLst>
                    <a:ext uri="{FF2B5EF4-FFF2-40B4-BE49-F238E27FC236}">
                      <a16:creationId xmlns:a16="http://schemas.microsoft.com/office/drawing/2014/main" id="{6EBE3CA0-4E37-522B-07B9-96098A1EDADF}"/>
                    </a:ext>
                  </a:extLst>
                </p:cNvPr>
                <p:cNvSpPr/>
                <p:nvPr/>
              </p:nvSpPr>
              <p:spPr>
                <a:xfrm>
                  <a:off x="6772423" y="2355069"/>
                  <a:ext cx="16887" cy="4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2830" extrusionOk="0">
                      <a:moveTo>
                        <a:pt x="1" y="0"/>
                      </a:moveTo>
                      <a:lnTo>
                        <a:pt x="18" y="2744"/>
                      </a:lnTo>
                      <a:lnTo>
                        <a:pt x="687" y="2829"/>
                      </a:lnTo>
                      <a:lnTo>
                        <a:pt x="961" y="2829"/>
                      </a:lnTo>
                      <a:lnTo>
                        <a:pt x="961" y="13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71;p23">
                  <a:extLst>
                    <a:ext uri="{FF2B5EF4-FFF2-40B4-BE49-F238E27FC236}">
                      <a16:creationId xmlns:a16="http://schemas.microsoft.com/office/drawing/2014/main" id="{3AA82F4A-2FDA-8069-AAF4-C1A6BF115253}"/>
                    </a:ext>
                  </a:extLst>
                </p:cNvPr>
                <p:cNvSpPr/>
                <p:nvPr/>
              </p:nvSpPr>
              <p:spPr>
                <a:xfrm>
                  <a:off x="6904691" y="2417434"/>
                  <a:ext cx="31947" cy="4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" h="2676" extrusionOk="0">
                      <a:moveTo>
                        <a:pt x="429" y="1"/>
                      </a:moveTo>
                      <a:lnTo>
                        <a:pt x="361" y="18"/>
                      </a:lnTo>
                      <a:lnTo>
                        <a:pt x="275" y="52"/>
                      </a:lnTo>
                      <a:lnTo>
                        <a:pt x="223" y="86"/>
                      </a:lnTo>
                      <a:lnTo>
                        <a:pt x="155" y="155"/>
                      </a:lnTo>
                      <a:lnTo>
                        <a:pt x="103" y="223"/>
                      </a:lnTo>
                      <a:lnTo>
                        <a:pt x="69" y="292"/>
                      </a:lnTo>
                      <a:lnTo>
                        <a:pt x="35" y="395"/>
                      </a:lnTo>
                      <a:lnTo>
                        <a:pt x="18" y="498"/>
                      </a:lnTo>
                      <a:lnTo>
                        <a:pt x="0" y="635"/>
                      </a:lnTo>
                      <a:lnTo>
                        <a:pt x="0" y="772"/>
                      </a:lnTo>
                      <a:lnTo>
                        <a:pt x="18" y="1081"/>
                      </a:lnTo>
                      <a:lnTo>
                        <a:pt x="86" y="1389"/>
                      </a:lnTo>
                      <a:lnTo>
                        <a:pt x="172" y="1681"/>
                      </a:lnTo>
                      <a:lnTo>
                        <a:pt x="292" y="1938"/>
                      </a:lnTo>
                      <a:lnTo>
                        <a:pt x="429" y="2178"/>
                      </a:lnTo>
                      <a:lnTo>
                        <a:pt x="583" y="2367"/>
                      </a:lnTo>
                      <a:lnTo>
                        <a:pt x="669" y="2452"/>
                      </a:lnTo>
                      <a:lnTo>
                        <a:pt x="755" y="2521"/>
                      </a:lnTo>
                      <a:lnTo>
                        <a:pt x="841" y="2590"/>
                      </a:lnTo>
                      <a:lnTo>
                        <a:pt x="943" y="2624"/>
                      </a:lnTo>
                      <a:lnTo>
                        <a:pt x="1029" y="2658"/>
                      </a:lnTo>
                      <a:lnTo>
                        <a:pt x="1132" y="2675"/>
                      </a:lnTo>
                      <a:lnTo>
                        <a:pt x="1218" y="2675"/>
                      </a:lnTo>
                      <a:lnTo>
                        <a:pt x="1286" y="2658"/>
                      </a:lnTo>
                      <a:lnTo>
                        <a:pt x="1372" y="2624"/>
                      </a:lnTo>
                      <a:lnTo>
                        <a:pt x="1441" y="2572"/>
                      </a:lnTo>
                      <a:lnTo>
                        <a:pt x="1509" y="2521"/>
                      </a:lnTo>
                      <a:lnTo>
                        <a:pt x="1578" y="2452"/>
                      </a:lnTo>
                      <a:lnTo>
                        <a:pt x="1629" y="2367"/>
                      </a:lnTo>
                      <a:lnTo>
                        <a:pt x="1681" y="2281"/>
                      </a:lnTo>
                      <a:lnTo>
                        <a:pt x="1715" y="2178"/>
                      </a:lnTo>
                      <a:lnTo>
                        <a:pt x="1749" y="2058"/>
                      </a:lnTo>
                      <a:lnTo>
                        <a:pt x="1801" y="1801"/>
                      </a:lnTo>
                      <a:lnTo>
                        <a:pt x="1818" y="1509"/>
                      </a:lnTo>
                      <a:lnTo>
                        <a:pt x="1784" y="1218"/>
                      </a:lnTo>
                      <a:lnTo>
                        <a:pt x="1732" y="961"/>
                      </a:lnTo>
                      <a:lnTo>
                        <a:pt x="1664" y="755"/>
                      </a:lnTo>
                      <a:lnTo>
                        <a:pt x="1561" y="566"/>
                      </a:lnTo>
                      <a:lnTo>
                        <a:pt x="1441" y="412"/>
                      </a:lnTo>
                      <a:lnTo>
                        <a:pt x="1304" y="275"/>
                      </a:lnTo>
                      <a:lnTo>
                        <a:pt x="1132" y="172"/>
                      </a:lnTo>
                      <a:lnTo>
                        <a:pt x="961" y="86"/>
                      </a:lnTo>
                      <a:lnTo>
                        <a:pt x="772" y="35"/>
                      </a:lnTo>
                      <a:lnTo>
                        <a:pt x="601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72;p23">
                  <a:extLst>
                    <a:ext uri="{FF2B5EF4-FFF2-40B4-BE49-F238E27FC236}">
                      <a16:creationId xmlns:a16="http://schemas.microsoft.com/office/drawing/2014/main" id="{8FA58419-1C2C-E047-F1FB-8F9E3BC0DE40}"/>
                    </a:ext>
                  </a:extLst>
                </p:cNvPr>
                <p:cNvSpPr/>
                <p:nvPr/>
              </p:nvSpPr>
              <p:spPr>
                <a:xfrm>
                  <a:off x="6878772" y="2399668"/>
                  <a:ext cx="31964" cy="4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2675" extrusionOk="0">
                      <a:moveTo>
                        <a:pt x="430" y="0"/>
                      </a:moveTo>
                      <a:lnTo>
                        <a:pt x="361" y="17"/>
                      </a:lnTo>
                      <a:lnTo>
                        <a:pt x="292" y="51"/>
                      </a:lnTo>
                      <a:lnTo>
                        <a:pt x="224" y="86"/>
                      </a:lnTo>
                      <a:lnTo>
                        <a:pt x="172" y="137"/>
                      </a:lnTo>
                      <a:lnTo>
                        <a:pt x="121" y="206"/>
                      </a:lnTo>
                      <a:lnTo>
                        <a:pt x="70" y="291"/>
                      </a:lnTo>
                      <a:lnTo>
                        <a:pt x="35" y="394"/>
                      </a:lnTo>
                      <a:lnTo>
                        <a:pt x="18" y="497"/>
                      </a:lnTo>
                      <a:lnTo>
                        <a:pt x="1" y="634"/>
                      </a:lnTo>
                      <a:lnTo>
                        <a:pt x="1" y="772"/>
                      </a:lnTo>
                      <a:lnTo>
                        <a:pt x="35" y="1080"/>
                      </a:lnTo>
                      <a:lnTo>
                        <a:pt x="87" y="1389"/>
                      </a:lnTo>
                      <a:lnTo>
                        <a:pt x="172" y="1663"/>
                      </a:lnTo>
                      <a:lnTo>
                        <a:pt x="292" y="1937"/>
                      </a:lnTo>
                      <a:lnTo>
                        <a:pt x="430" y="2160"/>
                      </a:lnTo>
                      <a:lnTo>
                        <a:pt x="584" y="2366"/>
                      </a:lnTo>
                      <a:lnTo>
                        <a:pt x="670" y="2452"/>
                      </a:lnTo>
                      <a:lnTo>
                        <a:pt x="755" y="2520"/>
                      </a:lnTo>
                      <a:lnTo>
                        <a:pt x="858" y="2572"/>
                      </a:lnTo>
                      <a:lnTo>
                        <a:pt x="944" y="2623"/>
                      </a:lnTo>
                      <a:lnTo>
                        <a:pt x="1030" y="2658"/>
                      </a:lnTo>
                      <a:lnTo>
                        <a:pt x="1133" y="2675"/>
                      </a:lnTo>
                      <a:lnTo>
                        <a:pt x="1218" y="2658"/>
                      </a:lnTo>
                      <a:lnTo>
                        <a:pt x="1304" y="2640"/>
                      </a:lnTo>
                      <a:lnTo>
                        <a:pt x="1373" y="2623"/>
                      </a:lnTo>
                      <a:lnTo>
                        <a:pt x="1441" y="2572"/>
                      </a:lnTo>
                      <a:lnTo>
                        <a:pt x="1510" y="2520"/>
                      </a:lnTo>
                      <a:lnTo>
                        <a:pt x="1578" y="2452"/>
                      </a:lnTo>
                      <a:lnTo>
                        <a:pt x="1630" y="2366"/>
                      </a:lnTo>
                      <a:lnTo>
                        <a:pt x="1681" y="2263"/>
                      </a:lnTo>
                      <a:lnTo>
                        <a:pt x="1716" y="2160"/>
                      </a:lnTo>
                      <a:lnTo>
                        <a:pt x="1767" y="2057"/>
                      </a:lnTo>
                      <a:lnTo>
                        <a:pt x="1801" y="1783"/>
                      </a:lnTo>
                      <a:lnTo>
                        <a:pt x="1818" y="1492"/>
                      </a:lnTo>
                      <a:lnTo>
                        <a:pt x="1801" y="1217"/>
                      </a:lnTo>
                      <a:lnTo>
                        <a:pt x="1750" y="960"/>
                      </a:lnTo>
                      <a:lnTo>
                        <a:pt x="1664" y="737"/>
                      </a:lnTo>
                      <a:lnTo>
                        <a:pt x="1561" y="566"/>
                      </a:lnTo>
                      <a:lnTo>
                        <a:pt x="1441" y="411"/>
                      </a:lnTo>
                      <a:lnTo>
                        <a:pt x="1304" y="274"/>
                      </a:lnTo>
                      <a:lnTo>
                        <a:pt x="1133" y="171"/>
                      </a:lnTo>
                      <a:lnTo>
                        <a:pt x="961" y="86"/>
                      </a:lnTo>
                      <a:lnTo>
                        <a:pt x="773" y="17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73;p23">
                  <a:extLst>
                    <a:ext uri="{FF2B5EF4-FFF2-40B4-BE49-F238E27FC236}">
                      <a16:creationId xmlns:a16="http://schemas.microsoft.com/office/drawing/2014/main" id="{6BA99C84-5427-001E-265A-EFC1792127B8}"/>
                    </a:ext>
                  </a:extLst>
                </p:cNvPr>
                <p:cNvSpPr/>
                <p:nvPr/>
              </p:nvSpPr>
              <p:spPr>
                <a:xfrm>
                  <a:off x="6812804" y="2376156"/>
                  <a:ext cx="126856" cy="178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9" h="10168" extrusionOk="0">
                      <a:moveTo>
                        <a:pt x="2092" y="1"/>
                      </a:moveTo>
                      <a:lnTo>
                        <a:pt x="1972" y="35"/>
                      </a:lnTo>
                      <a:lnTo>
                        <a:pt x="1869" y="69"/>
                      </a:lnTo>
                      <a:lnTo>
                        <a:pt x="1783" y="121"/>
                      </a:lnTo>
                      <a:lnTo>
                        <a:pt x="1715" y="189"/>
                      </a:lnTo>
                      <a:lnTo>
                        <a:pt x="1646" y="275"/>
                      </a:lnTo>
                      <a:lnTo>
                        <a:pt x="1595" y="378"/>
                      </a:lnTo>
                      <a:lnTo>
                        <a:pt x="1560" y="515"/>
                      </a:lnTo>
                      <a:lnTo>
                        <a:pt x="1543" y="652"/>
                      </a:lnTo>
                      <a:lnTo>
                        <a:pt x="1526" y="824"/>
                      </a:lnTo>
                      <a:lnTo>
                        <a:pt x="1526" y="1012"/>
                      </a:lnTo>
                      <a:lnTo>
                        <a:pt x="1560" y="1475"/>
                      </a:lnTo>
                      <a:lnTo>
                        <a:pt x="1612" y="2041"/>
                      </a:lnTo>
                      <a:lnTo>
                        <a:pt x="1698" y="2710"/>
                      </a:lnTo>
                      <a:lnTo>
                        <a:pt x="1732" y="2950"/>
                      </a:lnTo>
                      <a:lnTo>
                        <a:pt x="1749" y="3173"/>
                      </a:lnTo>
                      <a:lnTo>
                        <a:pt x="1749" y="3361"/>
                      </a:lnTo>
                      <a:lnTo>
                        <a:pt x="1732" y="3550"/>
                      </a:lnTo>
                      <a:lnTo>
                        <a:pt x="1715" y="3721"/>
                      </a:lnTo>
                      <a:lnTo>
                        <a:pt x="1680" y="3858"/>
                      </a:lnTo>
                      <a:lnTo>
                        <a:pt x="1646" y="3996"/>
                      </a:lnTo>
                      <a:lnTo>
                        <a:pt x="1595" y="4116"/>
                      </a:lnTo>
                      <a:lnTo>
                        <a:pt x="1526" y="4218"/>
                      </a:lnTo>
                      <a:lnTo>
                        <a:pt x="1475" y="4321"/>
                      </a:lnTo>
                      <a:lnTo>
                        <a:pt x="1389" y="4407"/>
                      </a:lnTo>
                      <a:lnTo>
                        <a:pt x="1320" y="4476"/>
                      </a:lnTo>
                      <a:lnTo>
                        <a:pt x="1166" y="4613"/>
                      </a:lnTo>
                      <a:lnTo>
                        <a:pt x="977" y="4716"/>
                      </a:lnTo>
                      <a:lnTo>
                        <a:pt x="635" y="4870"/>
                      </a:lnTo>
                      <a:lnTo>
                        <a:pt x="463" y="4956"/>
                      </a:lnTo>
                      <a:lnTo>
                        <a:pt x="309" y="5041"/>
                      </a:lnTo>
                      <a:lnTo>
                        <a:pt x="189" y="5161"/>
                      </a:lnTo>
                      <a:lnTo>
                        <a:pt x="120" y="5230"/>
                      </a:lnTo>
                      <a:lnTo>
                        <a:pt x="86" y="5299"/>
                      </a:lnTo>
                      <a:lnTo>
                        <a:pt x="52" y="5384"/>
                      </a:lnTo>
                      <a:lnTo>
                        <a:pt x="17" y="5470"/>
                      </a:lnTo>
                      <a:lnTo>
                        <a:pt x="0" y="5573"/>
                      </a:lnTo>
                      <a:lnTo>
                        <a:pt x="0" y="5693"/>
                      </a:lnTo>
                      <a:lnTo>
                        <a:pt x="0" y="5813"/>
                      </a:lnTo>
                      <a:lnTo>
                        <a:pt x="34" y="5950"/>
                      </a:lnTo>
                      <a:lnTo>
                        <a:pt x="86" y="6087"/>
                      </a:lnTo>
                      <a:lnTo>
                        <a:pt x="172" y="6224"/>
                      </a:lnTo>
                      <a:lnTo>
                        <a:pt x="257" y="6362"/>
                      </a:lnTo>
                      <a:lnTo>
                        <a:pt x="360" y="6516"/>
                      </a:lnTo>
                      <a:lnTo>
                        <a:pt x="600" y="6825"/>
                      </a:lnTo>
                      <a:lnTo>
                        <a:pt x="875" y="7150"/>
                      </a:lnTo>
                      <a:lnTo>
                        <a:pt x="1166" y="7459"/>
                      </a:lnTo>
                      <a:lnTo>
                        <a:pt x="1458" y="7785"/>
                      </a:lnTo>
                      <a:lnTo>
                        <a:pt x="1732" y="8093"/>
                      </a:lnTo>
                      <a:lnTo>
                        <a:pt x="1818" y="8196"/>
                      </a:lnTo>
                      <a:lnTo>
                        <a:pt x="1938" y="8316"/>
                      </a:lnTo>
                      <a:lnTo>
                        <a:pt x="2212" y="8505"/>
                      </a:lnTo>
                      <a:lnTo>
                        <a:pt x="2538" y="8710"/>
                      </a:lnTo>
                      <a:lnTo>
                        <a:pt x="2898" y="8899"/>
                      </a:lnTo>
                      <a:lnTo>
                        <a:pt x="3292" y="9088"/>
                      </a:lnTo>
                      <a:lnTo>
                        <a:pt x="3721" y="9259"/>
                      </a:lnTo>
                      <a:lnTo>
                        <a:pt x="4149" y="9413"/>
                      </a:lnTo>
                      <a:lnTo>
                        <a:pt x="4578" y="9568"/>
                      </a:lnTo>
                      <a:lnTo>
                        <a:pt x="5384" y="9808"/>
                      </a:lnTo>
                      <a:lnTo>
                        <a:pt x="6052" y="10014"/>
                      </a:lnTo>
                      <a:lnTo>
                        <a:pt x="6704" y="10168"/>
                      </a:lnTo>
                      <a:lnTo>
                        <a:pt x="6841" y="9379"/>
                      </a:lnTo>
                      <a:lnTo>
                        <a:pt x="6978" y="8556"/>
                      </a:lnTo>
                      <a:lnTo>
                        <a:pt x="7098" y="7562"/>
                      </a:lnTo>
                      <a:lnTo>
                        <a:pt x="7150" y="7047"/>
                      </a:lnTo>
                      <a:lnTo>
                        <a:pt x="7184" y="6533"/>
                      </a:lnTo>
                      <a:lnTo>
                        <a:pt x="7218" y="6019"/>
                      </a:lnTo>
                      <a:lnTo>
                        <a:pt x="7218" y="5539"/>
                      </a:lnTo>
                      <a:lnTo>
                        <a:pt x="7201" y="5110"/>
                      </a:lnTo>
                      <a:lnTo>
                        <a:pt x="7167" y="4716"/>
                      </a:lnTo>
                      <a:lnTo>
                        <a:pt x="7133" y="4544"/>
                      </a:lnTo>
                      <a:lnTo>
                        <a:pt x="7081" y="4390"/>
                      </a:lnTo>
                      <a:lnTo>
                        <a:pt x="7030" y="4253"/>
                      </a:lnTo>
                      <a:lnTo>
                        <a:pt x="6978" y="4150"/>
                      </a:lnTo>
                      <a:lnTo>
                        <a:pt x="6893" y="4030"/>
                      </a:lnTo>
                      <a:lnTo>
                        <a:pt x="6790" y="3910"/>
                      </a:lnTo>
                      <a:lnTo>
                        <a:pt x="6653" y="3790"/>
                      </a:lnTo>
                      <a:lnTo>
                        <a:pt x="6515" y="3687"/>
                      </a:lnTo>
                      <a:lnTo>
                        <a:pt x="6190" y="3447"/>
                      </a:lnTo>
                      <a:lnTo>
                        <a:pt x="5812" y="3224"/>
                      </a:lnTo>
                      <a:lnTo>
                        <a:pt x="4989" y="2744"/>
                      </a:lnTo>
                      <a:lnTo>
                        <a:pt x="4561" y="2504"/>
                      </a:lnTo>
                      <a:lnTo>
                        <a:pt x="4149" y="2264"/>
                      </a:lnTo>
                      <a:lnTo>
                        <a:pt x="4012" y="2144"/>
                      </a:lnTo>
                      <a:lnTo>
                        <a:pt x="3875" y="2007"/>
                      </a:lnTo>
                      <a:lnTo>
                        <a:pt x="3755" y="1852"/>
                      </a:lnTo>
                      <a:lnTo>
                        <a:pt x="3652" y="1681"/>
                      </a:lnTo>
                      <a:lnTo>
                        <a:pt x="3446" y="1287"/>
                      </a:lnTo>
                      <a:lnTo>
                        <a:pt x="3241" y="892"/>
                      </a:lnTo>
                      <a:lnTo>
                        <a:pt x="3121" y="704"/>
                      </a:lnTo>
                      <a:lnTo>
                        <a:pt x="3018" y="532"/>
                      </a:lnTo>
                      <a:lnTo>
                        <a:pt x="2898" y="378"/>
                      </a:lnTo>
                      <a:lnTo>
                        <a:pt x="2761" y="241"/>
                      </a:lnTo>
                      <a:lnTo>
                        <a:pt x="2623" y="121"/>
                      </a:lnTo>
                      <a:lnTo>
                        <a:pt x="2452" y="52"/>
                      </a:lnTo>
                      <a:lnTo>
                        <a:pt x="2383" y="18"/>
                      </a:lnTo>
                      <a:lnTo>
                        <a:pt x="2281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74;p23">
                  <a:extLst>
                    <a:ext uri="{FF2B5EF4-FFF2-40B4-BE49-F238E27FC236}">
                      <a16:creationId xmlns:a16="http://schemas.microsoft.com/office/drawing/2014/main" id="{AC4C249B-8439-2D19-7E94-9D06773BCE77}"/>
                    </a:ext>
                  </a:extLst>
                </p:cNvPr>
                <p:cNvSpPr/>
                <p:nvPr/>
              </p:nvSpPr>
              <p:spPr>
                <a:xfrm>
                  <a:off x="6425946" y="2951919"/>
                  <a:ext cx="155780" cy="16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5" h="9516" extrusionOk="0">
                      <a:moveTo>
                        <a:pt x="2538" y="0"/>
                      </a:moveTo>
                      <a:lnTo>
                        <a:pt x="2332" y="189"/>
                      </a:lnTo>
                      <a:lnTo>
                        <a:pt x="2092" y="446"/>
                      </a:lnTo>
                      <a:lnTo>
                        <a:pt x="1852" y="755"/>
                      </a:lnTo>
                      <a:lnTo>
                        <a:pt x="1578" y="1098"/>
                      </a:lnTo>
                      <a:lnTo>
                        <a:pt x="1321" y="1492"/>
                      </a:lnTo>
                      <a:lnTo>
                        <a:pt x="1064" y="1903"/>
                      </a:lnTo>
                      <a:lnTo>
                        <a:pt x="824" y="2366"/>
                      </a:lnTo>
                      <a:lnTo>
                        <a:pt x="584" y="2829"/>
                      </a:lnTo>
                      <a:lnTo>
                        <a:pt x="395" y="3309"/>
                      </a:lnTo>
                      <a:lnTo>
                        <a:pt x="223" y="3807"/>
                      </a:lnTo>
                      <a:lnTo>
                        <a:pt x="155" y="4047"/>
                      </a:lnTo>
                      <a:lnTo>
                        <a:pt x="103" y="4287"/>
                      </a:lnTo>
                      <a:lnTo>
                        <a:pt x="52" y="4527"/>
                      </a:lnTo>
                      <a:lnTo>
                        <a:pt x="18" y="4784"/>
                      </a:lnTo>
                      <a:lnTo>
                        <a:pt x="1" y="5007"/>
                      </a:lnTo>
                      <a:lnTo>
                        <a:pt x="1" y="5247"/>
                      </a:lnTo>
                      <a:lnTo>
                        <a:pt x="1" y="5487"/>
                      </a:lnTo>
                      <a:lnTo>
                        <a:pt x="35" y="5710"/>
                      </a:lnTo>
                      <a:lnTo>
                        <a:pt x="86" y="5915"/>
                      </a:lnTo>
                      <a:lnTo>
                        <a:pt x="138" y="6138"/>
                      </a:lnTo>
                      <a:lnTo>
                        <a:pt x="223" y="6344"/>
                      </a:lnTo>
                      <a:lnTo>
                        <a:pt x="326" y="6533"/>
                      </a:lnTo>
                      <a:lnTo>
                        <a:pt x="464" y="6721"/>
                      </a:lnTo>
                      <a:lnTo>
                        <a:pt x="618" y="6910"/>
                      </a:lnTo>
                      <a:lnTo>
                        <a:pt x="824" y="7081"/>
                      </a:lnTo>
                      <a:lnTo>
                        <a:pt x="1046" y="7253"/>
                      </a:lnTo>
                      <a:lnTo>
                        <a:pt x="1286" y="7407"/>
                      </a:lnTo>
                      <a:lnTo>
                        <a:pt x="1561" y="7561"/>
                      </a:lnTo>
                      <a:lnTo>
                        <a:pt x="1869" y="7716"/>
                      </a:lnTo>
                      <a:lnTo>
                        <a:pt x="2178" y="7853"/>
                      </a:lnTo>
                      <a:lnTo>
                        <a:pt x="2504" y="7990"/>
                      </a:lnTo>
                      <a:lnTo>
                        <a:pt x="2847" y="8127"/>
                      </a:lnTo>
                      <a:lnTo>
                        <a:pt x="3567" y="8367"/>
                      </a:lnTo>
                      <a:lnTo>
                        <a:pt x="4304" y="8590"/>
                      </a:lnTo>
                      <a:lnTo>
                        <a:pt x="5041" y="8779"/>
                      </a:lnTo>
                      <a:lnTo>
                        <a:pt x="5779" y="8950"/>
                      </a:lnTo>
                      <a:lnTo>
                        <a:pt x="6482" y="9105"/>
                      </a:lnTo>
                      <a:lnTo>
                        <a:pt x="7116" y="9225"/>
                      </a:lnTo>
                      <a:lnTo>
                        <a:pt x="7699" y="9327"/>
                      </a:lnTo>
                      <a:lnTo>
                        <a:pt x="8539" y="9465"/>
                      </a:lnTo>
                      <a:lnTo>
                        <a:pt x="8865" y="9516"/>
                      </a:lnTo>
                      <a:lnTo>
                        <a:pt x="7219" y="7784"/>
                      </a:lnTo>
                      <a:lnTo>
                        <a:pt x="7082" y="5675"/>
                      </a:lnTo>
                      <a:lnTo>
                        <a:pt x="6653" y="5538"/>
                      </a:lnTo>
                      <a:lnTo>
                        <a:pt x="6259" y="5384"/>
                      </a:lnTo>
                      <a:lnTo>
                        <a:pt x="5899" y="5230"/>
                      </a:lnTo>
                      <a:lnTo>
                        <a:pt x="5573" y="5058"/>
                      </a:lnTo>
                      <a:lnTo>
                        <a:pt x="5264" y="4887"/>
                      </a:lnTo>
                      <a:lnTo>
                        <a:pt x="4990" y="4715"/>
                      </a:lnTo>
                      <a:lnTo>
                        <a:pt x="4733" y="4527"/>
                      </a:lnTo>
                      <a:lnTo>
                        <a:pt x="4510" y="4338"/>
                      </a:lnTo>
                      <a:lnTo>
                        <a:pt x="4304" y="4132"/>
                      </a:lnTo>
                      <a:lnTo>
                        <a:pt x="4115" y="3944"/>
                      </a:lnTo>
                      <a:lnTo>
                        <a:pt x="3961" y="3738"/>
                      </a:lnTo>
                      <a:lnTo>
                        <a:pt x="3807" y="3532"/>
                      </a:lnTo>
                      <a:lnTo>
                        <a:pt x="3687" y="3344"/>
                      </a:lnTo>
                      <a:lnTo>
                        <a:pt x="3567" y="3138"/>
                      </a:lnTo>
                      <a:lnTo>
                        <a:pt x="3481" y="2949"/>
                      </a:lnTo>
                      <a:lnTo>
                        <a:pt x="3395" y="2744"/>
                      </a:lnTo>
                      <a:lnTo>
                        <a:pt x="3344" y="2555"/>
                      </a:lnTo>
                      <a:lnTo>
                        <a:pt x="3292" y="2366"/>
                      </a:lnTo>
                      <a:lnTo>
                        <a:pt x="3224" y="2024"/>
                      </a:lnTo>
                      <a:lnTo>
                        <a:pt x="3190" y="1698"/>
                      </a:lnTo>
                      <a:lnTo>
                        <a:pt x="3172" y="1423"/>
                      </a:lnTo>
                      <a:lnTo>
                        <a:pt x="3190" y="1183"/>
                      </a:lnTo>
                      <a:lnTo>
                        <a:pt x="3207" y="1012"/>
                      </a:lnTo>
                      <a:lnTo>
                        <a:pt x="3224" y="858"/>
                      </a:lnTo>
                      <a:lnTo>
                        <a:pt x="25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75;p23">
                  <a:extLst>
                    <a:ext uri="{FF2B5EF4-FFF2-40B4-BE49-F238E27FC236}">
                      <a16:creationId xmlns:a16="http://schemas.microsoft.com/office/drawing/2014/main" id="{624E479D-F952-7A88-BB90-73C615CE6B4D}"/>
                    </a:ext>
                  </a:extLst>
                </p:cNvPr>
                <p:cNvSpPr/>
                <p:nvPr/>
              </p:nvSpPr>
              <p:spPr>
                <a:xfrm>
                  <a:off x="6515425" y="3060077"/>
                  <a:ext cx="47621" cy="29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0" h="1698" extrusionOk="0">
                      <a:moveTo>
                        <a:pt x="1527" y="1"/>
                      </a:moveTo>
                      <a:lnTo>
                        <a:pt x="1252" y="18"/>
                      </a:lnTo>
                      <a:lnTo>
                        <a:pt x="978" y="69"/>
                      </a:lnTo>
                      <a:lnTo>
                        <a:pt x="721" y="155"/>
                      </a:lnTo>
                      <a:lnTo>
                        <a:pt x="515" y="258"/>
                      </a:lnTo>
                      <a:lnTo>
                        <a:pt x="327" y="395"/>
                      </a:lnTo>
                      <a:lnTo>
                        <a:pt x="172" y="532"/>
                      </a:lnTo>
                      <a:lnTo>
                        <a:pt x="121" y="618"/>
                      </a:lnTo>
                      <a:lnTo>
                        <a:pt x="69" y="703"/>
                      </a:lnTo>
                      <a:lnTo>
                        <a:pt x="35" y="772"/>
                      </a:lnTo>
                      <a:lnTo>
                        <a:pt x="18" y="858"/>
                      </a:lnTo>
                      <a:lnTo>
                        <a:pt x="1" y="944"/>
                      </a:lnTo>
                      <a:lnTo>
                        <a:pt x="18" y="1029"/>
                      </a:lnTo>
                      <a:lnTo>
                        <a:pt x="35" y="1115"/>
                      </a:lnTo>
                      <a:lnTo>
                        <a:pt x="69" y="1201"/>
                      </a:lnTo>
                      <a:lnTo>
                        <a:pt x="104" y="1269"/>
                      </a:lnTo>
                      <a:lnTo>
                        <a:pt x="155" y="1338"/>
                      </a:lnTo>
                      <a:lnTo>
                        <a:pt x="224" y="1406"/>
                      </a:lnTo>
                      <a:lnTo>
                        <a:pt x="309" y="1458"/>
                      </a:lnTo>
                      <a:lnTo>
                        <a:pt x="481" y="1561"/>
                      </a:lnTo>
                      <a:lnTo>
                        <a:pt x="704" y="1629"/>
                      </a:lnTo>
                      <a:lnTo>
                        <a:pt x="944" y="1681"/>
                      </a:lnTo>
                      <a:lnTo>
                        <a:pt x="1201" y="1698"/>
                      </a:lnTo>
                      <a:lnTo>
                        <a:pt x="1475" y="1664"/>
                      </a:lnTo>
                      <a:lnTo>
                        <a:pt x="1750" y="1612"/>
                      </a:lnTo>
                      <a:lnTo>
                        <a:pt x="1990" y="1526"/>
                      </a:lnTo>
                      <a:lnTo>
                        <a:pt x="2212" y="1424"/>
                      </a:lnTo>
                      <a:lnTo>
                        <a:pt x="2401" y="1286"/>
                      </a:lnTo>
                      <a:lnTo>
                        <a:pt x="2538" y="1149"/>
                      </a:lnTo>
                      <a:lnTo>
                        <a:pt x="2607" y="1064"/>
                      </a:lnTo>
                      <a:lnTo>
                        <a:pt x="2658" y="995"/>
                      </a:lnTo>
                      <a:lnTo>
                        <a:pt x="2693" y="909"/>
                      </a:lnTo>
                      <a:lnTo>
                        <a:pt x="2710" y="823"/>
                      </a:lnTo>
                      <a:lnTo>
                        <a:pt x="2710" y="738"/>
                      </a:lnTo>
                      <a:lnTo>
                        <a:pt x="2710" y="652"/>
                      </a:lnTo>
                      <a:lnTo>
                        <a:pt x="2693" y="566"/>
                      </a:lnTo>
                      <a:lnTo>
                        <a:pt x="2658" y="498"/>
                      </a:lnTo>
                      <a:lnTo>
                        <a:pt x="2624" y="412"/>
                      </a:lnTo>
                      <a:lnTo>
                        <a:pt x="2555" y="343"/>
                      </a:lnTo>
                      <a:lnTo>
                        <a:pt x="2487" y="275"/>
                      </a:lnTo>
                      <a:lnTo>
                        <a:pt x="2418" y="223"/>
                      </a:lnTo>
                      <a:lnTo>
                        <a:pt x="2230" y="121"/>
                      </a:lnTo>
                      <a:lnTo>
                        <a:pt x="2024" y="52"/>
                      </a:lnTo>
                      <a:lnTo>
                        <a:pt x="1784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76;p23">
                  <a:extLst>
                    <a:ext uri="{FF2B5EF4-FFF2-40B4-BE49-F238E27FC236}">
                      <a16:creationId xmlns:a16="http://schemas.microsoft.com/office/drawing/2014/main" id="{E1DFE169-E97D-16F9-FA8C-FB605005ABFD}"/>
                    </a:ext>
                  </a:extLst>
                </p:cNvPr>
                <p:cNvSpPr/>
                <p:nvPr/>
              </p:nvSpPr>
              <p:spPr>
                <a:xfrm>
                  <a:off x="6525969" y="3063697"/>
                  <a:ext cx="26236" cy="21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" h="1218" extrusionOk="0">
                      <a:moveTo>
                        <a:pt x="772" y="0"/>
                      </a:moveTo>
                      <a:lnTo>
                        <a:pt x="618" y="17"/>
                      </a:lnTo>
                      <a:lnTo>
                        <a:pt x="481" y="69"/>
                      </a:lnTo>
                      <a:lnTo>
                        <a:pt x="344" y="137"/>
                      </a:lnTo>
                      <a:lnTo>
                        <a:pt x="241" y="206"/>
                      </a:lnTo>
                      <a:lnTo>
                        <a:pt x="138" y="309"/>
                      </a:lnTo>
                      <a:lnTo>
                        <a:pt x="69" y="412"/>
                      </a:lnTo>
                      <a:lnTo>
                        <a:pt x="35" y="532"/>
                      </a:lnTo>
                      <a:lnTo>
                        <a:pt x="1" y="652"/>
                      </a:lnTo>
                      <a:lnTo>
                        <a:pt x="18" y="772"/>
                      </a:lnTo>
                      <a:lnTo>
                        <a:pt x="69" y="892"/>
                      </a:lnTo>
                      <a:lnTo>
                        <a:pt x="121" y="978"/>
                      </a:lnTo>
                      <a:lnTo>
                        <a:pt x="224" y="1063"/>
                      </a:lnTo>
                      <a:lnTo>
                        <a:pt x="327" y="1132"/>
                      </a:lnTo>
                      <a:lnTo>
                        <a:pt x="447" y="1183"/>
                      </a:lnTo>
                      <a:lnTo>
                        <a:pt x="584" y="1200"/>
                      </a:lnTo>
                      <a:lnTo>
                        <a:pt x="738" y="1218"/>
                      </a:lnTo>
                      <a:lnTo>
                        <a:pt x="875" y="1183"/>
                      </a:lnTo>
                      <a:lnTo>
                        <a:pt x="1030" y="1149"/>
                      </a:lnTo>
                      <a:lnTo>
                        <a:pt x="1150" y="1080"/>
                      </a:lnTo>
                      <a:lnTo>
                        <a:pt x="1270" y="995"/>
                      </a:lnTo>
                      <a:lnTo>
                        <a:pt x="1355" y="909"/>
                      </a:lnTo>
                      <a:lnTo>
                        <a:pt x="1424" y="789"/>
                      </a:lnTo>
                      <a:lnTo>
                        <a:pt x="1475" y="686"/>
                      </a:lnTo>
                      <a:lnTo>
                        <a:pt x="1492" y="566"/>
                      </a:lnTo>
                      <a:lnTo>
                        <a:pt x="1492" y="446"/>
                      </a:lnTo>
                      <a:lnTo>
                        <a:pt x="1441" y="326"/>
                      </a:lnTo>
                      <a:lnTo>
                        <a:pt x="1372" y="223"/>
                      </a:lnTo>
                      <a:lnTo>
                        <a:pt x="1287" y="137"/>
                      </a:lnTo>
                      <a:lnTo>
                        <a:pt x="1184" y="69"/>
                      </a:lnTo>
                      <a:lnTo>
                        <a:pt x="1047" y="35"/>
                      </a:lnTo>
                      <a:lnTo>
                        <a:pt x="927" y="0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77;p23">
                  <a:extLst>
                    <a:ext uri="{FF2B5EF4-FFF2-40B4-BE49-F238E27FC236}">
                      <a16:creationId xmlns:a16="http://schemas.microsoft.com/office/drawing/2014/main" id="{878F1B62-57BE-0D93-B54F-C18FE0751184}"/>
                    </a:ext>
                  </a:extLst>
                </p:cNvPr>
                <p:cNvSpPr/>
                <p:nvPr/>
              </p:nvSpPr>
              <p:spPr>
                <a:xfrm>
                  <a:off x="6539534" y="3064295"/>
                  <a:ext cx="17783" cy="13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773" extrusionOk="0">
                      <a:moveTo>
                        <a:pt x="532" y="1"/>
                      </a:moveTo>
                      <a:lnTo>
                        <a:pt x="429" y="18"/>
                      </a:lnTo>
                      <a:lnTo>
                        <a:pt x="326" y="52"/>
                      </a:lnTo>
                      <a:lnTo>
                        <a:pt x="240" y="86"/>
                      </a:lnTo>
                      <a:lnTo>
                        <a:pt x="172" y="138"/>
                      </a:lnTo>
                      <a:lnTo>
                        <a:pt x="103" y="206"/>
                      </a:lnTo>
                      <a:lnTo>
                        <a:pt x="52" y="275"/>
                      </a:lnTo>
                      <a:lnTo>
                        <a:pt x="18" y="343"/>
                      </a:lnTo>
                      <a:lnTo>
                        <a:pt x="0" y="429"/>
                      </a:lnTo>
                      <a:lnTo>
                        <a:pt x="18" y="498"/>
                      </a:lnTo>
                      <a:lnTo>
                        <a:pt x="35" y="566"/>
                      </a:lnTo>
                      <a:lnTo>
                        <a:pt x="86" y="635"/>
                      </a:lnTo>
                      <a:lnTo>
                        <a:pt x="138" y="686"/>
                      </a:lnTo>
                      <a:lnTo>
                        <a:pt x="223" y="738"/>
                      </a:lnTo>
                      <a:lnTo>
                        <a:pt x="309" y="755"/>
                      </a:lnTo>
                      <a:lnTo>
                        <a:pt x="395" y="772"/>
                      </a:lnTo>
                      <a:lnTo>
                        <a:pt x="498" y="772"/>
                      </a:lnTo>
                      <a:lnTo>
                        <a:pt x="600" y="755"/>
                      </a:lnTo>
                      <a:lnTo>
                        <a:pt x="686" y="721"/>
                      </a:lnTo>
                      <a:lnTo>
                        <a:pt x="789" y="686"/>
                      </a:lnTo>
                      <a:lnTo>
                        <a:pt x="858" y="635"/>
                      </a:lnTo>
                      <a:lnTo>
                        <a:pt x="926" y="566"/>
                      </a:lnTo>
                      <a:lnTo>
                        <a:pt x="978" y="498"/>
                      </a:lnTo>
                      <a:lnTo>
                        <a:pt x="995" y="429"/>
                      </a:lnTo>
                      <a:lnTo>
                        <a:pt x="1012" y="343"/>
                      </a:lnTo>
                      <a:lnTo>
                        <a:pt x="1012" y="275"/>
                      </a:lnTo>
                      <a:lnTo>
                        <a:pt x="978" y="206"/>
                      </a:lnTo>
                      <a:lnTo>
                        <a:pt x="943" y="138"/>
                      </a:lnTo>
                      <a:lnTo>
                        <a:pt x="875" y="86"/>
                      </a:lnTo>
                      <a:lnTo>
                        <a:pt x="806" y="35"/>
                      </a:lnTo>
                      <a:lnTo>
                        <a:pt x="720" y="18"/>
                      </a:lnTo>
                      <a:lnTo>
                        <a:pt x="635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78;p23">
                  <a:extLst>
                    <a:ext uri="{FF2B5EF4-FFF2-40B4-BE49-F238E27FC236}">
                      <a16:creationId xmlns:a16="http://schemas.microsoft.com/office/drawing/2014/main" id="{612EB022-FB38-7E5A-A1F7-FEE258F16826}"/>
                    </a:ext>
                  </a:extLst>
                </p:cNvPr>
                <p:cNvSpPr/>
                <p:nvPr/>
              </p:nvSpPr>
              <p:spPr>
                <a:xfrm>
                  <a:off x="6817321" y="2511745"/>
                  <a:ext cx="121742" cy="1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8" h="6190" extrusionOk="0">
                      <a:moveTo>
                        <a:pt x="858" y="0"/>
                      </a:moveTo>
                      <a:lnTo>
                        <a:pt x="0" y="4012"/>
                      </a:lnTo>
                      <a:lnTo>
                        <a:pt x="6773" y="6190"/>
                      </a:lnTo>
                      <a:lnTo>
                        <a:pt x="6927" y="2246"/>
                      </a:lnTo>
                      <a:lnTo>
                        <a:pt x="85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79;p23">
                  <a:extLst>
                    <a:ext uri="{FF2B5EF4-FFF2-40B4-BE49-F238E27FC236}">
                      <a16:creationId xmlns:a16="http://schemas.microsoft.com/office/drawing/2014/main" id="{E826BAF6-B4AA-00B8-529D-C7D4D3F258B7}"/>
                    </a:ext>
                  </a:extLst>
                </p:cNvPr>
                <p:cNvSpPr/>
                <p:nvPr/>
              </p:nvSpPr>
              <p:spPr>
                <a:xfrm>
                  <a:off x="6670291" y="2549702"/>
                  <a:ext cx="281125" cy="67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8" h="38526" extrusionOk="0">
                      <a:moveTo>
                        <a:pt x="8059" y="0"/>
                      </a:moveTo>
                      <a:lnTo>
                        <a:pt x="7596" y="1612"/>
                      </a:lnTo>
                      <a:lnTo>
                        <a:pt x="7081" y="3378"/>
                      </a:lnTo>
                      <a:lnTo>
                        <a:pt x="6567" y="5281"/>
                      </a:lnTo>
                      <a:lnTo>
                        <a:pt x="6018" y="7287"/>
                      </a:lnTo>
                      <a:lnTo>
                        <a:pt x="5453" y="9396"/>
                      </a:lnTo>
                      <a:lnTo>
                        <a:pt x="4887" y="11573"/>
                      </a:lnTo>
                      <a:lnTo>
                        <a:pt x="4321" y="13802"/>
                      </a:lnTo>
                      <a:lnTo>
                        <a:pt x="3755" y="16048"/>
                      </a:lnTo>
                      <a:lnTo>
                        <a:pt x="3207" y="18294"/>
                      </a:lnTo>
                      <a:lnTo>
                        <a:pt x="2658" y="20540"/>
                      </a:lnTo>
                      <a:lnTo>
                        <a:pt x="2144" y="22735"/>
                      </a:lnTo>
                      <a:lnTo>
                        <a:pt x="1664" y="24878"/>
                      </a:lnTo>
                      <a:lnTo>
                        <a:pt x="1218" y="26936"/>
                      </a:lnTo>
                      <a:lnTo>
                        <a:pt x="806" y="28890"/>
                      </a:lnTo>
                      <a:lnTo>
                        <a:pt x="446" y="30708"/>
                      </a:lnTo>
                      <a:lnTo>
                        <a:pt x="155" y="32388"/>
                      </a:lnTo>
                      <a:lnTo>
                        <a:pt x="69" y="32902"/>
                      </a:lnTo>
                      <a:lnTo>
                        <a:pt x="18" y="33399"/>
                      </a:lnTo>
                      <a:lnTo>
                        <a:pt x="0" y="33862"/>
                      </a:lnTo>
                      <a:lnTo>
                        <a:pt x="0" y="34291"/>
                      </a:lnTo>
                      <a:lnTo>
                        <a:pt x="35" y="34702"/>
                      </a:lnTo>
                      <a:lnTo>
                        <a:pt x="86" y="35097"/>
                      </a:lnTo>
                      <a:lnTo>
                        <a:pt x="172" y="35457"/>
                      </a:lnTo>
                      <a:lnTo>
                        <a:pt x="258" y="35800"/>
                      </a:lnTo>
                      <a:lnTo>
                        <a:pt x="395" y="36126"/>
                      </a:lnTo>
                      <a:lnTo>
                        <a:pt x="532" y="36434"/>
                      </a:lnTo>
                      <a:lnTo>
                        <a:pt x="686" y="36708"/>
                      </a:lnTo>
                      <a:lnTo>
                        <a:pt x="875" y="36966"/>
                      </a:lnTo>
                      <a:lnTo>
                        <a:pt x="1081" y="37206"/>
                      </a:lnTo>
                      <a:lnTo>
                        <a:pt x="1303" y="37411"/>
                      </a:lnTo>
                      <a:lnTo>
                        <a:pt x="1526" y="37600"/>
                      </a:lnTo>
                      <a:lnTo>
                        <a:pt x="1784" y="37789"/>
                      </a:lnTo>
                      <a:lnTo>
                        <a:pt x="2058" y="37943"/>
                      </a:lnTo>
                      <a:lnTo>
                        <a:pt x="2332" y="38080"/>
                      </a:lnTo>
                      <a:lnTo>
                        <a:pt x="2624" y="38200"/>
                      </a:lnTo>
                      <a:lnTo>
                        <a:pt x="2932" y="38286"/>
                      </a:lnTo>
                      <a:lnTo>
                        <a:pt x="3258" y="38372"/>
                      </a:lnTo>
                      <a:lnTo>
                        <a:pt x="3584" y="38440"/>
                      </a:lnTo>
                      <a:lnTo>
                        <a:pt x="3927" y="38492"/>
                      </a:lnTo>
                      <a:lnTo>
                        <a:pt x="4270" y="38509"/>
                      </a:lnTo>
                      <a:lnTo>
                        <a:pt x="4630" y="38526"/>
                      </a:lnTo>
                      <a:lnTo>
                        <a:pt x="4990" y="38526"/>
                      </a:lnTo>
                      <a:lnTo>
                        <a:pt x="5367" y="38509"/>
                      </a:lnTo>
                      <a:lnTo>
                        <a:pt x="5744" y="38474"/>
                      </a:lnTo>
                      <a:lnTo>
                        <a:pt x="6121" y="38423"/>
                      </a:lnTo>
                      <a:lnTo>
                        <a:pt x="6499" y="38372"/>
                      </a:lnTo>
                      <a:lnTo>
                        <a:pt x="6893" y="38286"/>
                      </a:lnTo>
                      <a:lnTo>
                        <a:pt x="7287" y="38200"/>
                      </a:lnTo>
                      <a:lnTo>
                        <a:pt x="7682" y="38097"/>
                      </a:lnTo>
                      <a:lnTo>
                        <a:pt x="8076" y="37994"/>
                      </a:lnTo>
                      <a:lnTo>
                        <a:pt x="8470" y="37857"/>
                      </a:lnTo>
                      <a:lnTo>
                        <a:pt x="8865" y="37720"/>
                      </a:lnTo>
                      <a:lnTo>
                        <a:pt x="9242" y="37566"/>
                      </a:lnTo>
                      <a:lnTo>
                        <a:pt x="9636" y="37411"/>
                      </a:lnTo>
                      <a:lnTo>
                        <a:pt x="10013" y="37223"/>
                      </a:lnTo>
                      <a:lnTo>
                        <a:pt x="10408" y="37051"/>
                      </a:lnTo>
                      <a:lnTo>
                        <a:pt x="10768" y="36846"/>
                      </a:lnTo>
                      <a:lnTo>
                        <a:pt x="11145" y="36640"/>
                      </a:lnTo>
                      <a:lnTo>
                        <a:pt x="11505" y="36434"/>
                      </a:lnTo>
                      <a:lnTo>
                        <a:pt x="11865" y="36211"/>
                      </a:lnTo>
                      <a:lnTo>
                        <a:pt x="12208" y="35988"/>
                      </a:lnTo>
                      <a:lnTo>
                        <a:pt x="12534" y="35748"/>
                      </a:lnTo>
                      <a:lnTo>
                        <a:pt x="12859" y="35491"/>
                      </a:lnTo>
                      <a:lnTo>
                        <a:pt x="13168" y="35234"/>
                      </a:lnTo>
                      <a:lnTo>
                        <a:pt x="13477" y="34977"/>
                      </a:lnTo>
                      <a:lnTo>
                        <a:pt x="13768" y="34702"/>
                      </a:lnTo>
                      <a:lnTo>
                        <a:pt x="14042" y="34428"/>
                      </a:lnTo>
                      <a:lnTo>
                        <a:pt x="14300" y="34154"/>
                      </a:lnTo>
                      <a:lnTo>
                        <a:pt x="14540" y="33862"/>
                      </a:lnTo>
                      <a:lnTo>
                        <a:pt x="14780" y="33571"/>
                      </a:lnTo>
                      <a:lnTo>
                        <a:pt x="14985" y="33279"/>
                      </a:lnTo>
                      <a:lnTo>
                        <a:pt x="15174" y="32971"/>
                      </a:lnTo>
                      <a:lnTo>
                        <a:pt x="15345" y="32679"/>
                      </a:lnTo>
                      <a:lnTo>
                        <a:pt x="15500" y="32371"/>
                      </a:lnTo>
                      <a:lnTo>
                        <a:pt x="15637" y="32045"/>
                      </a:lnTo>
                      <a:lnTo>
                        <a:pt x="15757" y="31736"/>
                      </a:lnTo>
                      <a:lnTo>
                        <a:pt x="15843" y="31428"/>
                      </a:lnTo>
                      <a:lnTo>
                        <a:pt x="15911" y="31102"/>
                      </a:lnTo>
                      <a:lnTo>
                        <a:pt x="15946" y="30776"/>
                      </a:lnTo>
                      <a:lnTo>
                        <a:pt x="15963" y="30450"/>
                      </a:lnTo>
                      <a:lnTo>
                        <a:pt x="15980" y="28290"/>
                      </a:lnTo>
                      <a:lnTo>
                        <a:pt x="15997" y="25358"/>
                      </a:lnTo>
                      <a:lnTo>
                        <a:pt x="15997" y="21878"/>
                      </a:lnTo>
                      <a:lnTo>
                        <a:pt x="15980" y="18020"/>
                      </a:lnTo>
                      <a:lnTo>
                        <a:pt x="15928" y="13957"/>
                      </a:lnTo>
                      <a:lnTo>
                        <a:pt x="15860" y="9859"/>
                      </a:lnTo>
                      <a:lnTo>
                        <a:pt x="15774" y="5950"/>
                      </a:lnTo>
                      <a:lnTo>
                        <a:pt x="15706" y="4115"/>
                      </a:lnTo>
                      <a:lnTo>
                        <a:pt x="15637" y="2384"/>
                      </a:lnTo>
                      <a:lnTo>
                        <a:pt x="805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80;p23">
                  <a:extLst>
                    <a:ext uri="{FF2B5EF4-FFF2-40B4-BE49-F238E27FC236}">
                      <a16:creationId xmlns:a16="http://schemas.microsoft.com/office/drawing/2014/main" id="{589F30C7-B06A-4C67-5AFB-DF646D82B290}"/>
                    </a:ext>
                  </a:extLst>
                </p:cNvPr>
                <p:cNvSpPr/>
                <p:nvPr/>
              </p:nvSpPr>
              <p:spPr>
                <a:xfrm>
                  <a:off x="7156874" y="3033859"/>
                  <a:ext cx="98828" cy="311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17747" extrusionOk="0">
                      <a:moveTo>
                        <a:pt x="1852" y="1"/>
                      </a:moveTo>
                      <a:lnTo>
                        <a:pt x="1732" y="755"/>
                      </a:lnTo>
                      <a:lnTo>
                        <a:pt x="1423" y="2761"/>
                      </a:lnTo>
                      <a:lnTo>
                        <a:pt x="1012" y="5573"/>
                      </a:lnTo>
                      <a:lnTo>
                        <a:pt x="789" y="7150"/>
                      </a:lnTo>
                      <a:lnTo>
                        <a:pt x="583" y="8796"/>
                      </a:lnTo>
                      <a:lnTo>
                        <a:pt x="394" y="10442"/>
                      </a:lnTo>
                      <a:lnTo>
                        <a:pt x="223" y="12037"/>
                      </a:lnTo>
                      <a:lnTo>
                        <a:pt x="103" y="13546"/>
                      </a:lnTo>
                      <a:lnTo>
                        <a:pt x="52" y="14231"/>
                      </a:lnTo>
                      <a:lnTo>
                        <a:pt x="17" y="14883"/>
                      </a:lnTo>
                      <a:lnTo>
                        <a:pt x="0" y="15483"/>
                      </a:lnTo>
                      <a:lnTo>
                        <a:pt x="0" y="16032"/>
                      </a:lnTo>
                      <a:lnTo>
                        <a:pt x="17" y="16512"/>
                      </a:lnTo>
                      <a:lnTo>
                        <a:pt x="52" y="16923"/>
                      </a:lnTo>
                      <a:lnTo>
                        <a:pt x="103" y="17249"/>
                      </a:lnTo>
                      <a:lnTo>
                        <a:pt x="137" y="17386"/>
                      </a:lnTo>
                      <a:lnTo>
                        <a:pt x="189" y="17506"/>
                      </a:lnTo>
                      <a:lnTo>
                        <a:pt x="240" y="17592"/>
                      </a:lnTo>
                      <a:lnTo>
                        <a:pt x="292" y="17661"/>
                      </a:lnTo>
                      <a:lnTo>
                        <a:pt x="343" y="17712"/>
                      </a:lnTo>
                      <a:lnTo>
                        <a:pt x="412" y="17729"/>
                      </a:lnTo>
                      <a:lnTo>
                        <a:pt x="703" y="17746"/>
                      </a:lnTo>
                      <a:lnTo>
                        <a:pt x="1046" y="17746"/>
                      </a:lnTo>
                      <a:lnTo>
                        <a:pt x="1423" y="17729"/>
                      </a:lnTo>
                      <a:lnTo>
                        <a:pt x="1835" y="17695"/>
                      </a:lnTo>
                      <a:lnTo>
                        <a:pt x="2692" y="17592"/>
                      </a:lnTo>
                      <a:lnTo>
                        <a:pt x="3549" y="17438"/>
                      </a:lnTo>
                      <a:lnTo>
                        <a:pt x="4355" y="17283"/>
                      </a:lnTo>
                      <a:lnTo>
                        <a:pt x="5007" y="17146"/>
                      </a:lnTo>
                      <a:lnTo>
                        <a:pt x="5624" y="17009"/>
                      </a:lnTo>
                      <a:lnTo>
                        <a:pt x="5572" y="16460"/>
                      </a:lnTo>
                      <a:lnTo>
                        <a:pt x="5401" y="14986"/>
                      </a:lnTo>
                      <a:lnTo>
                        <a:pt x="5281" y="13974"/>
                      </a:lnTo>
                      <a:lnTo>
                        <a:pt x="5127" y="12808"/>
                      </a:lnTo>
                      <a:lnTo>
                        <a:pt x="4938" y="11540"/>
                      </a:lnTo>
                      <a:lnTo>
                        <a:pt x="4732" y="10185"/>
                      </a:lnTo>
                      <a:lnTo>
                        <a:pt x="4492" y="8779"/>
                      </a:lnTo>
                      <a:lnTo>
                        <a:pt x="4218" y="7339"/>
                      </a:lnTo>
                      <a:lnTo>
                        <a:pt x="3892" y="5916"/>
                      </a:lnTo>
                      <a:lnTo>
                        <a:pt x="3738" y="5230"/>
                      </a:lnTo>
                      <a:lnTo>
                        <a:pt x="3566" y="4544"/>
                      </a:lnTo>
                      <a:lnTo>
                        <a:pt x="3378" y="3876"/>
                      </a:lnTo>
                      <a:lnTo>
                        <a:pt x="3189" y="3224"/>
                      </a:lnTo>
                      <a:lnTo>
                        <a:pt x="2983" y="2607"/>
                      </a:lnTo>
                      <a:lnTo>
                        <a:pt x="2778" y="2024"/>
                      </a:lnTo>
                      <a:lnTo>
                        <a:pt x="2555" y="1458"/>
                      </a:lnTo>
                      <a:lnTo>
                        <a:pt x="2332" y="927"/>
                      </a:lnTo>
                      <a:lnTo>
                        <a:pt x="2092" y="447"/>
                      </a:lnTo>
                      <a:lnTo>
                        <a:pt x="18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81;p23">
                  <a:extLst>
                    <a:ext uri="{FF2B5EF4-FFF2-40B4-BE49-F238E27FC236}">
                      <a16:creationId xmlns:a16="http://schemas.microsoft.com/office/drawing/2014/main" id="{2BC1D7B1-F7D1-BA22-D7FA-2B24CD2DBFA6}"/>
                    </a:ext>
                  </a:extLst>
                </p:cNvPr>
                <p:cNvSpPr/>
                <p:nvPr/>
              </p:nvSpPr>
              <p:spPr>
                <a:xfrm>
                  <a:off x="6948974" y="2955539"/>
                  <a:ext cx="275097" cy="391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5" h="22289" extrusionOk="0">
                      <a:moveTo>
                        <a:pt x="11883" y="0"/>
                      </a:moveTo>
                      <a:lnTo>
                        <a:pt x="11728" y="17"/>
                      </a:lnTo>
                      <a:lnTo>
                        <a:pt x="11557" y="34"/>
                      </a:lnTo>
                      <a:lnTo>
                        <a:pt x="11385" y="86"/>
                      </a:lnTo>
                      <a:lnTo>
                        <a:pt x="11197" y="154"/>
                      </a:lnTo>
                      <a:lnTo>
                        <a:pt x="10991" y="240"/>
                      </a:lnTo>
                      <a:lnTo>
                        <a:pt x="10528" y="463"/>
                      </a:lnTo>
                      <a:lnTo>
                        <a:pt x="10014" y="754"/>
                      </a:lnTo>
                      <a:lnTo>
                        <a:pt x="9431" y="1080"/>
                      </a:lnTo>
                      <a:lnTo>
                        <a:pt x="8093" y="1869"/>
                      </a:lnTo>
                      <a:lnTo>
                        <a:pt x="7339" y="2315"/>
                      </a:lnTo>
                      <a:lnTo>
                        <a:pt x="6499" y="2760"/>
                      </a:lnTo>
                      <a:lnTo>
                        <a:pt x="5590" y="3206"/>
                      </a:lnTo>
                      <a:lnTo>
                        <a:pt x="4630" y="3669"/>
                      </a:lnTo>
                      <a:lnTo>
                        <a:pt x="4116" y="3892"/>
                      </a:lnTo>
                      <a:lnTo>
                        <a:pt x="3584" y="4115"/>
                      </a:lnTo>
                      <a:lnTo>
                        <a:pt x="3036" y="4321"/>
                      </a:lnTo>
                      <a:lnTo>
                        <a:pt x="2470" y="4526"/>
                      </a:lnTo>
                      <a:lnTo>
                        <a:pt x="1887" y="4732"/>
                      </a:lnTo>
                      <a:lnTo>
                        <a:pt x="1270" y="4921"/>
                      </a:lnTo>
                      <a:lnTo>
                        <a:pt x="652" y="5109"/>
                      </a:lnTo>
                      <a:lnTo>
                        <a:pt x="1" y="5281"/>
                      </a:lnTo>
                      <a:lnTo>
                        <a:pt x="1" y="5487"/>
                      </a:lnTo>
                      <a:lnTo>
                        <a:pt x="18" y="6087"/>
                      </a:lnTo>
                      <a:lnTo>
                        <a:pt x="69" y="7030"/>
                      </a:lnTo>
                      <a:lnTo>
                        <a:pt x="121" y="7595"/>
                      </a:lnTo>
                      <a:lnTo>
                        <a:pt x="189" y="8230"/>
                      </a:lnTo>
                      <a:lnTo>
                        <a:pt x="275" y="8916"/>
                      </a:lnTo>
                      <a:lnTo>
                        <a:pt x="378" y="9653"/>
                      </a:lnTo>
                      <a:lnTo>
                        <a:pt x="515" y="10424"/>
                      </a:lnTo>
                      <a:lnTo>
                        <a:pt x="687" y="11213"/>
                      </a:lnTo>
                      <a:lnTo>
                        <a:pt x="875" y="12036"/>
                      </a:lnTo>
                      <a:lnTo>
                        <a:pt x="1098" y="12876"/>
                      </a:lnTo>
                      <a:lnTo>
                        <a:pt x="1372" y="13716"/>
                      </a:lnTo>
                      <a:lnTo>
                        <a:pt x="1681" y="14574"/>
                      </a:lnTo>
                      <a:lnTo>
                        <a:pt x="1853" y="14985"/>
                      </a:lnTo>
                      <a:lnTo>
                        <a:pt x="2024" y="15414"/>
                      </a:lnTo>
                      <a:lnTo>
                        <a:pt x="2213" y="15825"/>
                      </a:lnTo>
                      <a:lnTo>
                        <a:pt x="2418" y="16237"/>
                      </a:lnTo>
                      <a:lnTo>
                        <a:pt x="2641" y="16631"/>
                      </a:lnTo>
                      <a:lnTo>
                        <a:pt x="2864" y="17043"/>
                      </a:lnTo>
                      <a:lnTo>
                        <a:pt x="3104" y="17420"/>
                      </a:lnTo>
                      <a:lnTo>
                        <a:pt x="3361" y="17814"/>
                      </a:lnTo>
                      <a:lnTo>
                        <a:pt x="3619" y="18174"/>
                      </a:lnTo>
                      <a:lnTo>
                        <a:pt x="3910" y="18551"/>
                      </a:lnTo>
                      <a:lnTo>
                        <a:pt x="4201" y="18894"/>
                      </a:lnTo>
                      <a:lnTo>
                        <a:pt x="4510" y="19237"/>
                      </a:lnTo>
                      <a:lnTo>
                        <a:pt x="4836" y="19563"/>
                      </a:lnTo>
                      <a:lnTo>
                        <a:pt x="5179" y="19872"/>
                      </a:lnTo>
                      <a:lnTo>
                        <a:pt x="5522" y="20180"/>
                      </a:lnTo>
                      <a:lnTo>
                        <a:pt x="5899" y="20454"/>
                      </a:lnTo>
                      <a:lnTo>
                        <a:pt x="6276" y="20729"/>
                      </a:lnTo>
                      <a:lnTo>
                        <a:pt x="6688" y="20969"/>
                      </a:lnTo>
                      <a:lnTo>
                        <a:pt x="7099" y="21209"/>
                      </a:lnTo>
                      <a:lnTo>
                        <a:pt x="7545" y="21415"/>
                      </a:lnTo>
                      <a:lnTo>
                        <a:pt x="7991" y="21603"/>
                      </a:lnTo>
                      <a:lnTo>
                        <a:pt x="8471" y="21775"/>
                      </a:lnTo>
                      <a:lnTo>
                        <a:pt x="8968" y="21912"/>
                      </a:lnTo>
                      <a:lnTo>
                        <a:pt x="9465" y="22049"/>
                      </a:lnTo>
                      <a:lnTo>
                        <a:pt x="9997" y="22135"/>
                      </a:lnTo>
                      <a:lnTo>
                        <a:pt x="10545" y="22220"/>
                      </a:lnTo>
                      <a:lnTo>
                        <a:pt x="11111" y="22255"/>
                      </a:lnTo>
                      <a:lnTo>
                        <a:pt x="11711" y="22289"/>
                      </a:lnTo>
                      <a:lnTo>
                        <a:pt x="12311" y="22272"/>
                      </a:lnTo>
                      <a:lnTo>
                        <a:pt x="12946" y="22238"/>
                      </a:lnTo>
                      <a:lnTo>
                        <a:pt x="13580" y="22169"/>
                      </a:lnTo>
                      <a:lnTo>
                        <a:pt x="14266" y="22083"/>
                      </a:lnTo>
                      <a:lnTo>
                        <a:pt x="14420" y="21706"/>
                      </a:lnTo>
                      <a:lnTo>
                        <a:pt x="14574" y="21329"/>
                      </a:lnTo>
                      <a:lnTo>
                        <a:pt x="14712" y="20935"/>
                      </a:lnTo>
                      <a:lnTo>
                        <a:pt x="14832" y="20540"/>
                      </a:lnTo>
                      <a:lnTo>
                        <a:pt x="14952" y="20146"/>
                      </a:lnTo>
                      <a:lnTo>
                        <a:pt x="15054" y="19734"/>
                      </a:lnTo>
                      <a:lnTo>
                        <a:pt x="15157" y="19323"/>
                      </a:lnTo>
                      <a:lnTo>
                        <a:pt x="15243" y="18894"/>
                      </a:lnTo>
                      <a:lnTo>
                        <a:pt x="15397" y="18037"/>
                      </a:lnTo>
                      <a:lnTo>
                        <a:pt x="15500" y="17163"/>
                      </a:lnTo>
                      <a:lnTo>
                        <a:pt x="15586" y="16288"/>
                      </a:lnTo>
                      <a:lnTo>
                        <a:pt x="15637" y="15379"/>
                      </a:lnTo>
                      <a:lnTo>
                        <a:pt x="15655" y="14471"/>
                      </a:lnTo>
                      <a:lnTo>
                        <a:pt x="15637" y="13562"/>
                      </a:lnTo>
                      <a:lnTo>
                        <a:pt x="15603" y="12670"/>
                      </a:lnTo>
                      <a:lnTo>
                        <a:pt x="15535" y="11762"/>
                      </a:lnTo>
                      <a:lnTo>
                        <a:pt x="15449" y="10870"/>
                      </a:lnTo>
                      <a:lnTo>
                        <a:pt x="15346" y="9979"/>
                      </a:lnTo>
                      <a:lnTo>
                        <a:pt x="15226" y="9104"/>
                      </a:lnTo>
                      <a:lnTo>
                        <a:pt x="15089" y="8247"/>
                      </a:lnTo>
                      <a:lnTo>
                        <a:pt x="14934" y="7424"/>
                      </a:lnTo>
                      <a:lnTo>
                        <a:pt x="14763" y="6618"/>
                      </a:lnTo>
                      <a:lnTo>
                        <a:pt x="14574" y="5847"/>
                      </a:lnTo>
                      <a:lnTo>
                        <a:pt x="14386" y="5109"/>
                      </a:lnTo>
                      <a:lnTo>
                        <a:pt x="14197" y="4389"/>
                      </a:lnTo>
                      <a:lnTo>
                        <a:pt x="13991" y="3721"/>
                      </a:lnTo>
                      <a:lnTo>
                        <a:pt x="13786" y="3103"/>
                      </a:lnTo>
                      <a:lnTo>
                        <a:pt x="13563" y="2520"/>
                      </a:lnTo>
                      <a:lnTo>
                        <a:pt x="13357" y="2006"/>
                      </a:lnTo>
                      <a:lnTo>
                        <a:pt x="13151" y="1526"/>
                      </a:lnTo>
                      <a:lnTo>
                        <a:pt x="12946" y="1115"/>
                      </a:lnTo>
                      <a:lnTo>
                        <a:pt x="12740" y="754"/>
                      </a:lnTo>
                      <a:lnTo>
                        <a:pt x="12551" y="463"/>
                      </a:lnTo>
                      <a:lnTo>
                        <a:pt x="12363" y="240"/>
                      </a:lnTo>
                      <a:lnTo>
                        <a:pt x="12277" y="172"/>
                      </a:lnTo>
                      <a:lnTo>
                        <a:pt x="12191" y="103"/>
                      </a:lnTo>
                      <a:lnTo>
                        <a:pt x="12105" y="52"/>
                      </a:lnTo>
                      <a:lnTo>
                        <a:pt x="12020" y="34"/>
                      </a:lnTo>
                      <a:lnTo>
                        <a:pt x="1188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82;p23">
                  <a:extLst>
                    <a:ext uri="{FF2B5EF4-FFF2-40B4-BE49-F238E27FC236}">
                      <a16:creationId xmlns:a16="http://schemas.microsoft.com/office/drawing/2014/main" id="{11496D71-123E-2AE2-6163-4CA68EF196A0}"/>
                    </a:ext>
                  </a:extLst>
                </p:cNvPr>
                <p:cNvSpPr/>
                <p:nvPr/>
              </p:nvSpPr>
              <p:spPr>
                <a:xfrm>
                  <a:off x="6892338" y="2606637"/>
                  <a:ext cx="21702" cy="25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424" extrusionOk="0">
                      <a:moveTo>
                        <a:pt x="618" y="1"/>
                      </a:moveTo>
                      <a:lnTo>
                        <a:pt x="498" y="18"/>
                      </a:lnTo>
                      <a:lnTo>
                        <a:pt x="378" y="52"/>
                      </a:lnTo>
                      <a:lnTo>
                        <a:pt x="275" y="121"/>
                      </a:lnTo>
                      <a:lnTo>
                        <a:pt x="189" y="207"/>
                      </a:lnTo>
                      <a:lnTo>
                        <a:pt x="103" y="309"/>
                      </a:lnTo>
                      <a:lnTo>
                        <a:pt x="52" y="447"/>
                      </a:lnTo>
                      <a:lnTo>
                        <a:pt x="18" y="567"/>
                      </a:lnTo>
                      <a:lnTo>
                        <a:pt x="1" y="721"/>
                      </a:lnTo>
                      <a:lnTo>
                        <a:pt x="18" y="858"/>
                      </a:lnTo>
                      <a:lnTo>
                        <a:pt x="52" y="995"/>
                      </a:lnTo>
                      <a:lnTo>
                        <a:pt x="103" y="1115"/>
                      </a:lnTo>
                      <a:lnTo>
                        <a:pt x="189" y="1218"/>
                      </a:lnTo>
                      <a:lnTo>
                        <a:pt x="275" y="1304"/>
                      </a:lnTo>
                      <a:lnTo>
                        <a:pt x="378" y="1372"/>
                      </a:lnTo>
                      <a:lnTo>
                        <a:pt x="498" y="1424"/>
                      </a:lnTo>
                      <a:lnTo>
                        <a:pt x="738" y="1424"/>
                      </a:lnTo>
                      <a:lnTo>
                        <a:pt x="858" y="1372"/>
                      </a:lnTo>
                      <a:lnTo>
                        <a:pt x="961" y="1304"/>
                      </a:lnTo>
                      <a:lnTo>
                        <a:pt x="1046" y="1218"/>
                      </a:lnTo>
                      <a:lnTo>
                        <a:pt x="1132" y="1115"/>
                      </a:lnTo>
                      <a:lnTo>
                        <a:pt x="1184" y="995"/>
                      </a:lnTo>
                      <a:lnTo>
                        <a:pt x="1218" y="858"/>
                      </a:lnTo>
                      <a:lnTo>
                        <a:pt x="1235" y="721"/>
                      </a:lnTo>
                      <a:lnTo>
                        <a:pt x="1218" y="567"/>
                      </a:lnTo>
                      <a:lnTo>
                        <a:pt x="1184" y="447"/>
                      </a:lnTo>
                      <a:lnTo>
                        <a:pt x="1132" y="309"/>
                      </a:lnTo>
                      <a:lnTo>
                        <a:pt x="1046" y="207"/>
                      </a:lnTo>
                      <a:lnTo>
                        <a:pt x="961" y="121"/>
                      </a:lnTo>
                      <a:lnTo>
                        <a:pt x="858" y="52"/>
                      </a:lnTo>
                      <a:lnTo>
                        <a:pt x="738" y="18"/>
                      </a:lnTo>
                      <a:lnTo>
                        <a:pt x="61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83;p23">
                  <a:extLst>
                    <a:ext uri="{FF2B5EF4-FFF2-40B4-BE49-F238E27FC236}">
                      <a16:creationId xmlns:a16="http://schemas.microsoft.com/office/drawing/2014/main" id="{6700FF4F-AB3D-397A-53F8-20F7FB741110}"/>
                    </a:ext>
                  </a:extLst>
                </p:cNvPr>
                <p:cNvSpPr/>
                <p:nvPr/>
              </p:nvSpPr>
              <p:spPr>
                <a:xfrm>
                  <a:off x="6892935" y="2646104"/>
                  <a:ext cx="16588" cy="1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1116" extrusionOk="0">
                      <a:moveTo>
                        <a:pt x="481" y="1"/>
                      </a:moveTo>
                      <a:lnTo>
                        <a:pt x="378" y="18"/>
                      </a:lnTo>
                      <a:lnTo>
                        <a:pt x="292" y="52"/>
                      </a:lnTo>
                      <a:lnTo>
                        <a:pt x="207" y="104"/>
                      </a:lnTo>
                      <a:lnTo>
                        <a:pt x="138" y="172"/>
                      </a:lnTo>
                      <a:lnTo>
                        <a:pt x="87" y="258"/>
                      </a:lnTo>
                      <a:lnTo>
                        <a:pt x="35" y="344"/>
                      </a:lnTo>
                      <a:lnTo>
                        <a:pt x="18" y="447"/>
                      </a:lnTo>
                      <a:lnTo>
                        <a:pt x="1" y="567"/>
                      </a:lnTo>
                      <a:lnTo>
                        <a:pt x="18" y="670"/>
                      </a:lnTo>
                      <a:lnTo>
                        <a:pt x="35" y="772"/>
                      </a:lnTo>
                      <a:lnTo>
                        <a:pt x="87" y="875"/>
                      </a:lnTo>
                      <a:lnTo>
                        <a:pt x="138" y="961"/>
                      </a:lnTo>
                      <a:lnTo>
                        <a:pt x="207" y="1030"/>
                      </a:lnTo>
                      <a:lnTo>
                        <a:pt x="292" y="1081"/>
                      </a:lnTo>
                      <a:lnTo>
                        <a:pt x="378" y="1098"/>
                      </a:lnTo>
                      <a:lnTo>
                        <a:pt x="481" y="1115"/>
                      </a:lnTo>
                      <a:lnTo>
                        <a:pt x="567" y="1098"/>
                      </a:lnTo>
                      <a:lnTo>
                        <a:pt x="652" y="1081"/>
                      </a:lnTo>
                      <a:lnTo>
                        <a:pt x="738" y="1030"/>
                      </a:lnTo>
                      <a:lnTo>
                        <a:pt x="807" y="961"/>
                      </a:lnTo>
                      <a:lnTo>
                        <a:pt x="858" y="875"/>
                      </a:lnTo>
                      <a:lnTo>
                        <a:pt x="910" y="772"/>
                      </a:lnTo>
                      <a:lnTo>
                        <a:pt x="927" y="670"/>
                      </a:lnTo>
                      <a:lnTo>
                        <a:pt x="944" y="567"/>
                      </a:lnTo>
                      <a:lnTo>
                        <a:pt x="927" y="447"/>
                      </a:lnTo>
                      <a:lnTo>
                        <a:pt x="910" y="344"/>
                      </a:lnTo>
                      <a:lnTo>
                        <a:pt x="858" y="258"/>
                      </a:lnTo>
                      <a:lnTo>
                        <a:pt x="807" y="172"/>
                      </a:lnTo>
                      <a:lnTo>
                        <a:pt x="738" y="104"/>
                      </a:lnTo>
                      <a:lnTo>
                        <a:pt x="652" y="52"/>
                      </a:lnTo>
                      <a:lnTo>
                        <a:pt x="567" y="18"/>
                      </a:lnTo>
                      <a:lnTo>
                        <a:pt x="48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84;p23">
                  <a:extLst>
                    <a:ext uri="{FF2B5EF4-FFF2-40B4-BE49-F238E27FC236}">
                      <a16:creationId xmlns:a16="http://schemas.microsoft.com/office/drawing/2014/main" id="{19BE470C-14E4-241F-958A-481570A87C98}"/>
                    </a:ext>
                  </a:extLst>
                </p:cNvPr>
                <p:cNvSpPr/>
                <p:nvPr/>
              </p:nvSpPr>
              <p:spPr>
                <a:xfrm>
                  <a:off x="6702836" y="2571087"/>
                  <a:ext cx="21403" cy="25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" h="1441" extrusionOk="0">
                      <a:moveTo>
                        <a:pt x="617" y="1"/>
                      </a:moveTo>
                      <a:lnTo>
                        <a:pt x="497" y="18"/>
                      </a:lnTo>
                      <a:lnTo>
                        <a:pt x="377" y="69"/>
                      </a:lnTo>
                      <a:lnTo>
                        <a:pt x="274" y="121"/>
                      </a:lnTo>
                      <a:lnTo>
                        <a:pt x="172" y="206"/>
                      </a:lnTo>
                      <a:lnTo>
                        <a:pt x="103" y="326"/>
                      </a:lnTo>
                      <a:lnTo>
                        <a:pt x="52" y="446"/>
                      </a:lnTo>
                      <a:lnTo>
                        <a:pt x="17" y="584"/>
                      </a:lnTo>
                      <a:lnTo>
                        <a:pt x="0" y="721"/>
                      </a:lnTo>
                      <a:lnTo>
                        <a:pt x="17" y="858"/>
                      </a:lnTo>
                      <a:lnTo>
                        <a:pt x="52" y="995"/>
                      </a:lnTo>
                      <a:lnTo>
                        <a:pt x="103" y="1115"/>
                      </a:lnTo>
                      <a:lnTo>
                        <a:pt x="172" y="1218"/>
                      </a:lnTo>
                      <a:lnTo>
                        <a:pt x="274" y="1304"/>
                      </a:lnTo>
                      <a:lnTo>
                        <a:pt x="377" y="1372"/>
                      </a:lnTo>
                      <a:lnTo>
                        <a:pt x="497" y="1424"/>
                      </a:lnTo>
                      <a:lnTo>
                        <a:pt x="617" y="1441"/>
                      </a:lnTo>
                      <a:lnTo>
                        <a:pt x="737" y="1424"/>
                      </a:lnTo>
                      <a:lnTo>
                        <a:pt x="857" y="1372"/>
                      </a:lnTo>
                      <a:lnTo>
                        <a:pt x="960" y="1304"/>
                      </a:lnTo>
                      <a:lnTo>
                        <a:pt x="1046" y="1218"/>
                      </a:lnTo>
                      <a:lnTo>
                        <a:pt x="1115" y="1115"/>
                      </a:lnTo>
                      <a:lnTo>
                        <a:pt x="1183" y="995"/>
                      </a:lnTo>
                      <a:lnTo>
                        <a:pt x="1217" y="858"/>
                      </a:lnTo>
                      <a:lnTo>
                        <a:pt x="1217" y="721"/>
                      </a:lnTo>
                      <a:lnTo>
                        <a:pt x="1217" y="584"/>
                      </a:lnTo>
                      <a:lnTo>
                        <a:pt x="1183" y="446"/>
                      </a:lnTo>
                      <a:lnTo>
                        <a:pt x="1115" y="326"/>
                      </a:lnTo>
                      <a:lnTo>
                        <a:pt x="1046" y="206"/>
                      </a:lnTo>
                      <a:lnTo>
                        <a:pt x="960" y="121"/>
                      </a:lnTo>
                      <a:lnTo>
                        <a:pt x="857" y="69"/>
                      </a:lnTo>
                      <a:lnTo>
                        <a:pt x="737" y="18"/>
                      </a:lnTo>
                      <a:lnTo>
                        <a:pt x="61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85;p23">
                  <a:extLst>
                    <a:ext uri="{FF2B5EF4-FFF2-40B4-BE49-F238E27FC236}">
                      <a16:creationId xmlns:a16="http://schemas.microsoft.com/office/drawing/2014/main" id="{310C9CC3-2E08-B393-CE4E-722DAE61E4F5}"/>
                    </a:ext>
                  </a:extLst>
                </p:cNvPr>
                <p:cNvSpPr/>
                <p:nvPr/>
              </p:nvSpPr>
              <p:spPr>
                <a:xfrm>
                  <a:off x="6703433" y="2610854"/>
                  <a:ext cx="16588" cy="19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1099" extrusionOk="0">
                      <a:moveTo>
                        <a:pt x="378" y="1"/>
                      </a:moveTo>
                      <a:lnTo>
                        <a:pt x="292" y="35"/>
                      </a:lnTo>
                      <a:lnTo>
                        <a:pt x="206" y="87"/>
                      </a:lnTo>
                      <a:lnTo>
                        <a:pt x="138" y="155"/>
                      </a:lnTo>
                      <a:lnTo>
                        <a:pt x="69" y="241"/>
                      </a:lnTo>
                      <a:lnTo>
                        <a:pt x="35" y="327"/>
                      </a:lnTo>
                      <a:lnTo>
                        <a:pt x="0" y="429"/>
                      </a:lnTo>
                      <a:lnTo>
                        <a:pt x="0" y="550"/>
                      </a:lnTo>
                      <a:lnTo>
                        <a:pt x="0" y="652"/>
                      </a:lnTo>
                      <a:lnTo>
                        <a:pt x="35" y="772"/>
                      </a:lnTo>
                      <a:lnTo>
                        <a:pt x="69" y="858"/>
                      </a:lnTo>
                      <a:lnTo>
                        <a:pt x="138" y="944"/>
                      </a:lnTo>
                      <a:lnTo>
                        <a:pt x="206" y="1012"/>
                      </a:lnTo>
                      <a:lnTo>
                        <a:pt x="292" y="1064"/>
                      </a:lnTo>
                      <a:lnTo>
                        <a:pt x="378" y="1098"/>
                      </a:lnTo>
                      <a:lnTo>
                        <a:pt x="566" y="1098"/>
                      </a:lnTo>
                      <a:lnTo>
                        <a:pt x="652" y="1064"/>
                      </a:lnTo>
                      <a:lnTo>
                        <a:pt x="738" y="1012"/>
                      </a:lnTo>
                      <a:lnTo>
                        <a:pt x="806" y="944"/>
                      </a:lnTo>
                      <a:lnTo>
                        <a:pt x="858" y="858"/>
                      </a:lnTo>
                      <a:lnTo>
                        <a:pt x="909" y="772"/>
                      </a:lnTo>
                      <a:lnTo>
                        <a:pt x="926" y="652"/>
                      </a:lnTo>
                      <a:lnTo>
                        <a:pt x="943" y="550"/>
                      </a:lnTo>
                      <a:lnTo>
                        <a:pt x="926" y="429"/>
                      </a:lnTo>
                      <a:lnTo>
                        <a:pt x="909" y="327"/>
                      </a:lnTo>
                      <a:lnTo>
                        <a:pt x="858" y="241"/>
                      </a:lnTo>
                      <a:lnTo>
                        <a:pt x="806" y="155"/>
                      </a:lnTo>
                      <a:lnTo>
                        <a:pt x="738" y="87"/>
                      </a:lnTo>
                      <a:lnTo>
                        <a:pt x="652" y="35"/>
                      </a:lnTo>
                      <a:lnTo>
                        <a:pt x="5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86;p23">
                  <a:extLst>
                    <a:ext uri="{FF2B5EF4-FFF2-40B4-BE49-F238E27FC236}">
                      <a16:creationId xmlns:a16="http://schemas.microsoft.com/office/drawing/2014/main" id="{306412EE-D996-F0FA-3AEE-C071CF2A8F02}"/>
                    </a:ext>
                  </a:extLst>
                </p:cNvPr>
                <p:cNvSpPr/>
                <p:nvPr/>
              </p:nvSpPr>
              <p:spPr>
                <a:xfrm>
                  <a:off x="6662155" y="2431000"/>
                  <a:ext cx="69306" cy="8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4" h="4956" extrusionOk="0">
                      <a:moveTo>
                        <a:pt x="721" y="0"/>
                      </a:moveTo>
                      <a:lnTo>
                        <a:pt x="601" y="17"/>
                      </a:lnTo>
                      <a:lnTo>
                        <a:pt x="549" y="34"/>
                      </a:lnTo>
                      <a:lnTo>
                        <a:pt x="498" y="52"/>
                      </a:lnTo>
                      <a:lnTo>
                        <a:pt x="429" y="137"/>
                      </a:lnTo>
                      <a:lnTo>
                        <a:pt x="361" y="257"/>
                      </a:lnTo>
                      <a:lnTo>
                        <a:pt x="275" y="412"/>
                      </a:lnTo>
                      <a:lnTo>
                        <a:pt x="206" y="617"/>
                      </a:lnTo>
                      <a:lnTo>
                        <a:pt x="138" y="823"/>
                      </a:lnTo>
                      <a:lnTo>
                        <a:pt x="86" y="1080"/>
                      </a:lnTo>
                      <a:lnTo>
                        <a:pt x="35" y="1355"/>
                      </a:lnTo>
                      <a:lnTo>
                        <a:pt x="1" y="1646"/>
                      </a:lnTo>
                      <a:lnTo>
                        <a:pt x="1" y="1955"/>
                      </a:lnTo>
                      <a:lnTo>
                        <a:pt x="1" y="2280"/>
                      </a:lnTo>
                      <a:lnTo>
                        <a:pt x="35" y="2606"/>
                      </a:lnTo>
                      <a:lnTo>
                        <a:pt x="86" y="2949"/>
                      </a:lnTo>
                      <a:lnTo>
                        <a:pt x="172" y="3292"/>
                      </a:lnTo>
                      <a:lnTo>
                        <a:pt x="275" y="3635"/>
                      </a:lnTo>
                      <a:lnTo>
                        <a:pt x="429" y="3995"/>
                      </a:lnTo>
                      <a:lnTo>
                        <a:pt x="618" y="4321"/>
                      </a:lnTo>
                      <a:lnTo>
                        <a:pt x="686" y="4424"/>
                      </a:lnTo>
                      <a:lnTo>
                        <a:pt x="772" y="4509"/>
                      </a:lnTo>
                      <a:lnTo>
                        <a:pt x="858" y="4595"/>
                      </a:lnTo>
                      <a:lnTo>
                        <a:pt x="961" y="4664"/>
                      </a:lnTo>
                      <a:lnTo>
                        <a:pt x="1081" y="4732"/>
                      </a:lnTo>
                      <a:lnTo>
                        <a:pt x="1218" y="4784"/>
                      </a:lnTo>
                      <a:lnTo>
                        <a:pt x="1475" y="4869"/>
                      </a:lnTo>
                      <a:lnTo>
                        <a:pt x="1766" y="4921"/>
                      </a:lnTo>
                      <a:lnTo>
                        <a:pt x="2075" y="4955"/>
                      </a:lnTo>
                      <a:lnTo>
                        <a:pt x="2384" y="4955"/>
                      </a:lnTo>
                      <a:lnTo>
                        <a:pt x="2692" y="4921"/>
                      </a:lnTo>
                      <a:lnTo>
                        <a:pt x="2984" y="4869"/>
                      </a:lnTo>
                      <a:lnTo>
                        <a:pt x="3258" y="4801"/>
                      </a:lnTo>
                      <a:lnTo>
                        <a:pt x="3481" y="4698"/>
                      </a:lnTo>
                      <a:lnTo>
                        <a:pt x="3584" y="4646"/>
                      </a:lnTo>
                      <a:lnTo>
                        <a:pt x="3687" y="4578"/>
                      </a:lnTo>
                      <a:lnTo>
                        <a:pt x="3755" y="4509"/>
                      </a:lnTo>
                      <a:lnTo>
                        <a:pt x="3824" y="4441"/>
                      </a:lnTo>
                      <a:lnTo>
                        <a:pt x="3875" y="4372"/>
                      </a:lnTo>
                      <a:lnTo>
                        <a:pt x="3910" y="4286"/>
                      </a:lnTo>
                      <a:lnTo>
                        <a:pt x="3927" y="4201"/>
                      </a:lnTo>
                      <a:lnTo>
                        <a:pt x="3944" y="4115"/>
                      </a:lnTo>
                      <a:lnTo>
                        <a:pt x="3910" y="4029"/>
                      </a:lnTo>
                      <a:lnTo>
                        <a:pt x="3875" y="3926"/>
                      </a:lnTo>
                      <a:lnTo>
                        <a:pt x="3772" y="3738"/>
                      </a:lnTo>
                      <a:lnTo>
                        <a:pt x="3635" y="3549"/>
                      </a:lnTo>
                      <a:lnTo>
                        <a:pt x="3481" y="3378"/>
                      </a:lnTo>
                      <a:lnTo>
                        <a:pt x="3327" y="3223"/>
                      </a:lnTo>
                      <a:lnTo>
                        <a:pt x="3138" y="3086"/>
                      </a:lnTo>
                      <a:lnTo>
                        <a:pt x="2950" y="2949"/>
                      </a:lnTo>
                      <a:lnTo>
                        <a:pt x="2589" y="2709"/>
                      </a:lnTo>
                      <a:lnTo>
                        <a:pt x="2247" y="2538"/>
                      </a:lnTo>
                      <a:lnTo>
                        <a:pt x="1955" y="2400"/>
                      </a:lnTo>
                      <a:lnTo>
                        <a:pt x="1681" y="2298"/>
                      </a:lnTo>
                      <a:lnTo>
                        <a:pt x="1664" y="1818"/>
                      </a:lnTo>
                      <a:lnTo>
                        <a:pt x="1664" y="1818"/>
                      </a:lnTo>
                      <a:lnTo>
                        <a:pt x="2349" y="2058"/>
                      </a:lnTo>
                      <a:lnTo>
                        <a:pt x="2898" y="2246"/>
                      </a:lnTo>
                      <a:lnTo>
                        <a:pt x="3292" y="2349"/>
                      </a:lnTo>
                      <a:lnTo>
                        <a:pt x="3412" y="2349"/>
                      </a:lnTo>
                      <a:lnTo>
                        <a:pt x="3464" y="2315"/>
                      </a:lnTo>
                      <a:lnTo>
                        <a:pt x="3515" y="2280"/>
                      </a:lnTo>
                      <a:lnTo>
                        <a:pt x="3567" y="2229"/>
                      </a:lnTo>
                      <a:lnTo>
                        <a:pt x="3618" y="2160"/>
                      </a:lnTo>
                      <a:lnTo>
                        <a:pt x="3670" y="2092"/>
                      </a:lnTo>
                      <a:lnTo>
                        <a:pt x="3704" y="2006"/>
                      </a:lnTo>
                      <a:lnTo>
                        <a:pt x="3721" y="1920"/>
                      </a:lnTo>
                      <a:lnTo>
                        <a:pt x="3738" y="1835"/>
                      </a:lnTo>
                      <a:lnTo>
                        <a:pt x="3738" y="1732"/>
                      </a:lnTo>
                      <a:lnTo>
                        <a:pt x="3738" y="1629"/>
                      </a:lnTo>
                      <a:lnTo>
                        <a:pt x="3721" y="1526"/>
                      </a:lnTo>
                      <a:lnTo>
                        <a:pt x="3687" y="1406"/>
                      </a:lnTo>
                      <a:lnTo>
                        <a:pt x="3635" y="1303"/>
                      </a:lnTo>
                      <a:lnTo>
                        <a:pt x="3584" y="1200"/>
                      </a:lnTo>
                      <a:lnTo>
                        <a:pt x="3481" y="1097"/>
                      </a:lnTo>
                      <a:lnTo>
                        <a:pt x="3344" y="977"/>
                      </a:lnTo>
                      <a:lnTo>
                        <a:pt x="3172" y="857"/>
                      </a:lnTo>
                      <a:lnTo>
                        <a:pt x="2984" y="737"/>
                      </a:lnTo>
                      <a:lnTo>
                        <a:pt x="2761" y="617"/>
                      </a:lnTo>
                      <a:lnTo>
                        <a:pt x="2538" y="514"/>
                      </a:lnTo>
                      <a:lnTo>
                        <a:pt x="2041" y="292"/>
                      </a:lnTo>
                      <a:lnTo>
                        <a:pt x="1544" y="137"/>
                      </a:lnTo>
                      <a:lnTo>
                        <a:pt x="1304" y="69"/>
                      </a:lnTo>
                      <a:lnTo>
                        <a:pt x="1081" y="17"/>
                      </a:lnTo>
                      <a:lnTo>
                        <a:pt x="892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87;p23">
                  <a:extLst>
                    <a:ext uri="{FF2B5EF4-FFF2-40B4-BE49-F238E27FC236}">
                      <a16:creationId xmlns:a16="http://schemas.microsoft.com/office/drawing/2014/main" id="{ED75AE7B-46D5-F4DE-A2A2-932BC04CCA6B}"/>
                    </a:ext>
                  </a:extLst>
                </p:cNvPr>
                <p:cNvSpPr/>
                <p:nvPr/>
              </p:nvSpPr>
              <p:spPr>
                <a:xfrm>
                  <a:off x="7428633" y="2400863"/>
                  <a:ext cx="37377" cy="57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3276" extrusionOk="0">
                      <a:moveTo>
                        <a:pt x="0" y="1"/>
                      </a:moveTo>
                      <a:lnTo>
                        <a:pt x="69" y="464"/>
                      </a:lnTo>
                      <a:lnTo>
                        <a:pt x="137" y="926"/>
                      </a:lnTo>
                      <a:lnTo>
                        <a:pt x="223" y="1475"/>
                      </a:lnTo>
                      <a:lnTo>
                        <a:pt x="343" y="2041"/>
                      </a:lnTo>
                      <a:lnTo>
                        <a:pt x="463" y="2555"/>
                      </a:lnTo>
                      <a:lnTo>
                        <a:pt x="532" y="2778"/>
                      </a:lnTo>
                      <a:lnTo>
                        <a:pt x="600" y="2950"/>
                      </a:lnTo>
                      <a:lnTo>
                        <a:pt x="686" y="3104"/>
                      </a:lnTo>
                      <a:lnTo>
                        <a:pt x="755" y="3190"/>
                      </a:lnTo>
                      <a:lnTo>
                        <a:pt x="840" y="3241"/>
                      </a:lnTo>
                      <a:lnTo>
                        <a:pt x="926" y="3258"/>
                      </a:lnTo>
                      <a:lnTo>
                        <a:pt x="1029" y="3275"/>
                      </a:lnTo>
                      <a:lnTo>
                        <a:pt x="1149" y="3275"/>
                      </a:lnTo>
                      <a:lnTo>
                        <a:pt x="1252" y="3258"/>
                      </a:lnTo>
                      <a:lnTo>
                        <a:pt x="1372" y="3224"/>
                      </a:lnTo>
                      <a:lnTo>
                        <a:pt x="1595" y="3138"/>
                      </a:lnTo>
                      <a:lnTo>
                        <a:pt x="1800" y="3035"/>
                      </a:lnTo>
                      <a:lnTo>
                        <a:pt x="1972" y="2932"/>
                      </a:lnTo>
                      <a:lnTo>
                        <a:pt x="2126" y="2847"/>
                      </a:lnTo>
                      <a:lnTo>
                        <a:pt x="1920" y="2521"/>
                      </a:lnTo>
                      <a:lnTo>
                        <a:pt x="1629" y="2109"/>
                      </a:lnTo>
                      <a:lnTo>
                        <a:pt x="926" y="1166"/>
                      </a:lnTo>
                      <a:lnTo>
                        <a:pt x="275" y="36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BE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88;p23">
                  <a:extLst>
                    <a:ext uri="{FF2B5EF4-FFF2-40B4-BE49-F238E27FC236}">
                      <a16:creationId xmlns:a16="http://schemas.microsoft.com/office/drawing/2014/main" id="{A8D0646F-A143-C4C5-4769-8151C2E31AE4}"/>
                    </a:ext>
                  </a:extLst>
                </p:cNvPr>
                <p:cNvSpPr/>
                <p:nvPr/>
              </p:nvSpPr>
              <p:spPr>
                <a:xfrm>
                  <a:off x="7842289" y="2729873"/>
                  <a:ext cx="46725" cy="6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9" h="3961" extrusionOk="0">
                      <a:moveTo>
                        <a:pt x="2658" y="0"/>
                      </a:moveTo>
                      <a:lnTo>
                        <a:pt x="2247" y="360"/>
                      </a:lnTo>
                      <a:lnTo>
                        <a:pt x="1835" y="755"/>
                      </a:lnTo>
                      <a:lnTo>
                        <a:pt x="1355" y="1218"/>
                      </a:lnTo>
                      <a:lnTo>
                        <a:pt x="875" y="1715"/>
                      </a:lnTo>
                      <a:lnTo>
                        <a:pt x="446" y="2195"/>
                      </a:lnTo>
                      <a:lnTo>
                        <a:pt x="275" y="2418"/>
                      </a:lnTo>
                      <a:lnTo>
                        <a:pt x="138" y="2606"/>
                      </a:lnTo>
                      <a:lnTo>
                        <a:pt x="52" y="2778"/>
                      </a:lnTo>
                      <a:lnTo>
                        <a:pt x="18" y="2846"/>
                      </a:lnTo>
                      <a:lnTo>
                        <a:pt x="1" y="2898"/>
                      </a:lnTo>
                      <a:lnTo>
                        <a:pt x="18" y="3018"/>
                      </a:lnTo>
                      <a:lnTo>
                        <a:pt x="52" y="3121"/>
                      </a:lnTo>
                      <a:lnTo>
                        <a:pt x="104" y="3224"/>
                      </a:lnTo>
                      <a:lnTo>
                        <a:pt x="172" y="3326"/>
                      </a:lnTo>
                      <a:lnTo>
                        <a:pt x="275" y="3412"/>
                      </a:lnTo>
                      <a:lnTo>
                        <a:pt x="378" y="3498"/>
                      </a:lnTo>
                      <a:lnTo>
                        <a:pt x="601" y="3652"/>
                      </a:lnTo>
                      <a:lnTo>
                        <a:pt x="841" y="3789"/>
                      </a:lnTo>
                      <a:lnTo>
                        <a:pt x="1047" y="3875"/>
                      </a:lnTo>
                      <a:lnTo>
                        <a:pt x="1252" y="3961"/>
                      </a:lnTo>
                      <a:lnTo>
                        <a:pt x="1424" y="3549"/>
                      </a:lnTo>
                      <a:lnTo>
                        <a:pt x="1647" y="3001"/>
                      </a:lnTo>
                      <a:lnTo>
                        <a:pt x="1870" y="2349"/>
                      </a:lnTo>
                      <a:lnTo>
                        <a:pt x="2110" y="1681"/>
                      </a:lnTo>
                      <a:lnTo>
                        <a:pt x="2487" y="497"/>
                      </a:lnTo>
                      <a:lnTo>
                        <a:pt x="2658" y="0"/>
                      </a:lnTo>
                      <a:close/>
                    </a:path>
                  </a:pathLst>
                </a:custGeom>
                <a:solidFill>
                  <a:srgbClr val="CEBE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89;p23">
                  <a:extLst>
                    <a:ext uri="{FF2B5EF4-FFF2-40B4-BE49-F238E27FC236}">
                      <a16:creationId xmlns:a16="http://schemas.microsoft.com/office/drawing/2014/main" id="{7585071E-2E51-AEAD-827F-4FD8296CC5A4}"/>
                    </a:ext>
                  </a:extLst>
                </p:cNvPr>
                <p:cNvSpPr/>
                <p:nvPr/>
              </p:nvSpPr>
              <p:spPr>
                <a:xfrm>
                  <a:off x="6527181" y="2996816"/>
                  <a:ext cx="22317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" h="549" extrusionOk="0">
                      <a:moveTo>
                        <a:pt x="275" y="0"/>
                      </a:moveTo>
                      <a:lnTo>
                        <a:pt x="189" y="17"/>
                      </a:lnTo>
                      <a:lnTo>
                        <a:pt x="103" y="51"/>
                      </a:lnTo>
                      <a:lnTo>
                        <a:pt x="52" y="86"/>
                      </a:lnTo>
                      <a:lnTo>
                        <a:pt x="0" y="137"/>
                      </a:lnTo>
                      <a:lnTo>
                        <a:pt x="0" y="189"/>
                      </a:lnTo>
                      <a:lnTo>
                        <a:pt x="0" y="240"/>
                      </a:lnTo>
                      <a:lnTo>
                        <a:pt x="35" y="291"/>
                      </a:lnTo>
                      <a:lnTo>
                        <a:pt x="86" y="343"/>
                      </a:lnTo>
                      <a:lnTo>
                        <a:pt x="155" y="394"/>
                      </a:lnTo>
                      <a:lnTo>
                        <a:pt x="223" y="429"/>
                      </a:lnTo>
                      <a:lnTo>
                        <a:pt x="429" y="514"/>
                      </a:lnTo>
                      <a:lnTo>
                        <a:pt x="669" y="549"/>
                      </a:lnTo>
                      <a:lnTo>
                        <a:pt x="1012" y="549"/>
                      </a:lnTo>
                      <a:lnTo>
                        <a:pt x="1115" y="514"/>
                      </a:lnTo>
                      <a:lnTo>
                        <a:pt x="1183" y="480"/>
                      </a:lnTo>
                      <a:lnTo>
                        <a:pt x="1235" y="446"/>
                      </a:lnTo>
                      <a:lnTo>
                        <a:pt x="1269" y="394"/>
                      </a:lnTo>
                      <a:lnTo>
                        <a:pt x="1269" y="326"/>
                      </a:lnTo>
                      <a:lnTo>
                        <a:pt x="1252" y="274"/>
                      </a:lnTo>
                      <a:lnTo>
                        <a:pt x="1201" y="223"/>
                      </a:lnTo>
                      <a:lnTo>
                        <a:pt x="1132" y="154"/>
                      </a:lnTo>
                      <a:lnTo>
                        <a:pt x="1029" y="103"/>
                      </a:lnTo>
                      <a:lnTo>
                        <a:pt x="909" y="69"/>
                      </a:lnTo>
                      <a:lnTo>
                        <a:pt x="772" y="34"/>
                      </a:lnTo>
                      <a:lnTo>
                        <a:pt x="6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90;p23">
                  <a:extLst>
                    <a:ext uri="{FF2B5EF4-FFF2-40B4-BE49-F238E27FC236}">
                      <a16:creationId xmlns:a16="http://schemas.microsoft.com/office/drawing/2014/main" id="{9F234DAC-8E39-5256-0C76-FF700D4A9EC1}"/>
                    </a:ext>
                  </a:extLst>
                </p:cNvPr>
                <p:cNvSpPr/>
                <p:nvPr/>
              </p:nvSpPr>
              <p:spPr>
                <a:xfrm>
                  <a:off x="6510610" y="2985359"/>
                  <a:ext cx="28344" cy="2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" h="1527" extrusionOk="0">
                      <a:moveTo>
                        <a:pt x="926" y="0"/>
                      </a:moveTo>
                      <a:lnTo>
                        <a:pt x="841" y="35"/>
                      </a:lnTo>
                      <a:lnTo>
                        <a:pt x="789" y="86"/>
                      </a:lnTo>
                      <a:lnTo>
                        <a:pt x="35" y="1098"/>
                      </a:lnTo>
                      <a:lnTo>
                        <a:pt x="0" y="1166"/>
                      </a:lnTo>
                      <a:lnTo>
                        <a:pt x="0" y="1235"/>
                      </a:lnTo>
                      <a:lnTo>
                        <a:pt x="52" y="1286"/>
                      </a:lnTo>
                      <a:lnTo>
                        <a:pt x="120" y="1338"/>
                      </a:lnTo>
                      <a:lnTo>
                        <a:pt x="515" y="1509"/>
                      </a:lnTo>
                      <a:lnTo>
                        <a:pt x="601" y="1526"/>
                      </a:lnTo>
                      <a:lnTo>
                        <a:pt x="686" y="1526"/>
                      </a:lnTo>
                      <a:lnTo>
                        <a:pt x="772" y="1492"/>
                      </a:lnTo>
                      <a:lnTo>
                        <a:pt x="823" y="1441"/>
                      </a:lnTo>
                      <a:lnTo>
                        <a:pt x="1595" y="429"/>
                      </a:lnTo>
                      <a:lnTo>
                        <a:pt x="1612" y="361"/>
                      </a:lnTo>
                      <a:lnTo>
                        <a:pt x="1612" y="309"/>
                      </a:lnTo>
                      <a:lnTo>
                        <a:pt x="1578" y="241"/>
                      </a:lnTo>
                      <a:lnTo>
                        <a:pt x="1509" y="189"/>
                      </a:lnTo>
                      <a:lnTo>
                        <a:pt x="1098" y="18"/>
                      </a:lnTo>
                      <a:lnTo>
                        <a:pt x="10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91;p23">
                  <a:extLst>
                    <a:ext uri="{FF2B5EF4-FFF2-40B4-BE49-F238E27FC236}">
                      <a16:creationId xmlns:a16="http://schemas.microsoft.com/office/drawing/2014/main" id="{7B894B36-2E88-8549-286A-DCF471DBACB9}"/>
                    </a:ext>
                  </a:extLst>
                </p:cNvPr>
                <p:cNvSpPr/>
                <p:nvPr/>
              </p:nvSpPr>
              <p:spPr>
                <a:xfrm>
                  <a:off x="6537725" y="2972707"/>
                  <a:ext cx="20806" cy="7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447" extrusionOk="0">
                      <a:moveTo>
                        <a:pt x="258" y="0"/>
                      </a:moveTo>
                      <a:lnTo>
                        <a:pt x="172" y="18"/>
                      </a:lnTo>
                      <a:lnTo>
                        <a:pt x="103" y="35"/>
                      </a:lnTo>
                      <a:lnTo>
                        <a:pt x="52" y="69"/>
                      </a:lnTo>
                      <a:lnTo>
                        <a:pt x="18" y="103"/>
                      </a:lnTo>
                      <a:lnTo>
                        <a:pt x="1" y="155"/>
                      </a:lnTo>
                      <a:lnTo>
                        <a:pt x="18" y="189"/>
                      </a:lnTo>
                      <a:lnTo>
                        <a:pt x="52" y="240"/>
                      </a:lnTo>
                      <a:lnTo>
                        <a:pt x="103" y="275"/>
                      </a:lnTo>
                      <a:lnTo>
                        <a:pt x="258" y="360"/>
                      </a:lnTo>
                      <a:lnTo>
                        <a:pt x="481" y="429"/>
                      </a:lnTo>
                      <a:lnTo>
                        <a:pt x="721" y="446"/>
                      </a:lnTo>
                      <a:lnTo>
                        <a:pt x="926" y="446"/>
                      </a:lnTo>
                      <a:lnTo>
                        <a:pt x="1012" y="429"/>
                      </a:lnTo>
                      <a:lnTo>
                        <a:pt x="1081" y="412"/>
                      </a:lnTo>
                      <a:lnTo>
                        <a:pt x="1132" y="378"/>
                      </a:lnTo>
                      <a:lnTo>
                        <a:pt x="1166" y="343"/>
                      </a:lnTo>
                      <a:lnTo>
                        <a:pt x="1184" y="309"/>
                      </a:lnTo>
                      <a:lnTo>
                        <a:pt x="1166" y="258"/>
                      </a:lnTo>
                      <a:lnTo>
                        <a:pt x="1132" y="206"/>
                      </a:lnTo>
                      <a:lnTo>
                        <a:pt x="1081" y="172"/>
                      </a:lnTo>
                      <a:lnTo>
                        <a:pt x="909" y="86"/>
                      </a:lnTo>
                      <a:lnTo>
                        <a:pt x="703" y="35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92;p23">
                  <a:extLst>
                    <a:ext uri="{FF2B5EF4-FFF2-40B4-BE49-F238E27FC236}">
                      <a16:creationId xmlns:a16="http://schemas.microsoft.com/office/drawing/2014/main" id="{2BA87300-68AD-28CD-B9AC-33CAA42FA171}"/>
                    </a:ext>
                  </a:extLst>
                </p:cNvPr>
                <p:cNvSpPr/>
                <p:nvPr/>
              </p:nvSpPr>
              <p:spPr>
                <a:xfrm>
                  <a:off x="6524159" y="2963675"/>
                  <a:ext cx="16588" cy="17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1012" extrusionOk="0">
                      <a:moveTo>
                        <a:pt x="172" y="0"/>
                      </a:moveTo>
                      <a:lnTo>
                        <a:pt x="104" y="17"/>
                      </a:lnTo>
                      <a:lnTo>
                        <a:pt x="35" y="34"/>
                      </a:lnTo>
                      <a:lnTo>
                        <a:pt x="18" y="86"/>
                      </a:lnTo>
                      <a:lnTo>
                        <a:pt x="1" y="120"/>
                      </a:lnTo>
                      <a:lnTo>
                        <a:pt x="190" y="892"/>
                      </a:lnTo>
                      <a:lnTo>
                        <a:pt x="207" y="943"/>
                      </a:lnTo>
                      <a:lnTo>
                        <a:pt x="258" y="977"/>
                      </a:lnTo>
                      <a:lnTo>
                        <a:pt x="327" y="1012"/>
                      </a:lnTo>
                      <a:lnTo>
                        <a:pt x="858" y="1012"/>
                      </a:lnTo>
                      <a:lnTo>
                        <a:pt x="910" y="977"/>
                      </a:lnTo>
                      <a:lnTo>
                        <a:pt x="944" y="943"/>
                      </a:lnTo>
                      <a:lnTo>
                        <a:pt x="944" y="892"/>
                      </a:lnTo>
                      <a:lnTo>
                        <a:pt x="773" y="120"/>
                      </a:lnTo>
                      <a:lnTo>
                        <a:pt x="738" y="86"/>
                      </a:lnTo>
                      <a:lnTo>
                        <a:pt x="687" y="34"/>
                      </a:lnTo>
                      <a:lnTo>
                        <a:pt x="635" y="17"/>
                      </a:lnTo>
                      <a:lnTo>
                        <a:pt x="5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93;p23">
                  <a:extLst>
                    <a:ext uri="{FF2B5EF4-FFF2-40B4-BE49-F238E27FC236}">
                      <a16:creationId xmlns:a16="http://schemas.microsoft.com/office/drawing/2014/main" id="{8B0BB26E-F6D0-89DD-FB27-03FBE1EB5D45}"/>
                    </a:ext>
                  </a:extLst>
                </p:cNvPr>
                <p:cNvSpPr/>
                <p:nvPr/>
              </p:nvSpPr>
              <p:spPr>
                <a:xfrm>
                  <a:off x="6547073" y="2977821"/>
                  <a:ext cx="41594" cy="2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" h="1150" extrusionOk="0">
                      <a:moveTo>
                        <a:pt x="1835" y="1"/>
                      </a:moveTo>
                      <a:lnTo>
                        <a:pt x="1577" y="52"/>
                      </a:lnTo>
                      <a:lnTo>
                        <a:pt x="1252" y="155"/>
                      </a:lnTo>
                      <a:lnTo>
                        <a:pt x="892" y="275"/>
                      </a:lnTo>
                      <a:lnTo>
                        <a:pt x="480" y="429"/>
                      </a:lnTo>
                      <a:lnTo>
                        <a:pt x="0" y="635"/>
                      </a:lnTo>
                      <a:lnTo>
                        <a:pt x="411" y="515"/>
                      </a:lnTo>
                      <a:lnTo>
                        <a:pt x="772" y="412"/>
                      </a:lnTo>
                      <a:lnTo>
                        <a:pt x="1097" y="344"/>
                      </a:lnTo>
                      <a:lnTo>
                        <a:pt x="1372" y="292"/>
                      </a:lnTo>
                      <a:lnTo>
                        <a:pt x="1612" y="292"/>
                      </a:lnTo>
                      <a:lnTo>
                        <a:pt x="1800" y="309"/>
                      </a:lnTo>
                      <a:lnTo>
                        <a:pt x="1886" y="327"/>
                      </a:lnTo>
                      <a:lnTo>
                        <a:pt x="1955" y="361"/>
                      </a:lnTo>
                      <a:lnTo>
                        <a:pt x="2023" y="412"/>
                      </a:lnTo>
                      <a:lnTo>
                        <a:pt x="2057" y="464"/>
                      </a:lnTo>
                      <a:lnTo>
                        <a:pt x="2109" y="532"/>
                      </a:lnTo>
                      <a:lnTo>
                        <a:pt x="2126" y="618"/>
                      </a:lnTo>
                      <a:lnTo>
                        <a:pt x="2143" y="704"/>
                      </a:lnTo>
                      <a:lnTo>
                        <a:pt x="2143" y="790"/>
                      </a:lnTo>
                      <a:lnTo>
                        <a:pt x="2109" y="961"/>
                      </a:lnTo>
                      <a:lnTo>
                        <a:pt x="2040" y="1132"/>
                      </a:lnTo>
                      <a:lnTo>
                        <a:pt x="2057" y="1150"/>
                      </a:lnTo>
                      <a:lnTo>
                        <a:pt x="2126" y="1030"/>
                      </a:lnTo>
                      <a:lnTo>
                        <a:pt x="2195" y="910"/>
                      </a:lnTo>
                      <a:lnTo>
                        <a:pt x="2263" y="772"/>
                      </a:lnTo>
                      <a:lnTo>
                        <a:pt x="2332" y="601"/>
                      </a:lnTo>
                      <a:lnTo>
                        <a:pt x="2366" y="447"/>
                      </a:lnTo>
                      <a:lnTo>
                        <a:pt x="2366" y="361"/>
                      </a:lnTo>
                      <a:lnTo>
                        <a:pt x="2366" y="275"/>
                      </a:lnTo>
                      <a:lnTo>
                        <a:pt x="2349" y="207"/>
                      </a:lnTo>
                      <a:lnTo>
                        <a:pt x="2315" y="138"/>
                      </a:lnTo>
                      <a:lnTo>
                        <a:pt x="2280" y="87"/>
                      </a:lnTo>
                      <a:lnTo>
                        <a:pt x="2212" y="52"/>
                      </a:lnTo>
                      <a:lnTo>
                        <a:pt x="2143" y="18"/>
                      </a:lnTo>
                      <a:lnTo>
                        <a:pt x="2057" y="1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94;p23">
                  <a:extLst>
                    <a:ext uri="{FF2B5EF4-FFF2-40B4-BE49-F238E27FC236}">
                      <a16:creationId xmlns:a16="http://schemas.microsoft.com/office/drawing/2014/main" id="{EA857C0E-E20D-7604-5090-C2B960A80D0D}"/>
                    </a:ext>
                  </a:extLst>
                </p:cNvPr>
                <p:cNvSpPr/>
                <p:nvPr/>
              </p:nvSpPr>
              <p:spPr>
                <a:xfrm>
                  <a:off x="6583220" y="2986572"/>
                  <a:ext cx="37675" cy="3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058" extrusionOk="0">
                      <a:moveTo>
                        <a:pt x="1218" y="0"/>
                      </a:moveTo>
                      <a:lnTo>
                        <a:pt x="0" y="1697"/>
                      </a:lnTo>
                      <a:lnTo>
                        <a:pt x="155" y="1749"/>
                      </a:lnTo>
                      <a:lnTo>
                        <a:pt x="549" y="1869"/>
                      </a:lnTo>
                      <a:lnTo>
                        <a:pt x="806" y="1937"/>
                      </a:lnTo>
                      <a:lnTo>
                        <a:pt x="1115" y="2006"/>
                      </a:lnTo>
                      <a:lnTo>
                        <a:pt x="1424" y="2040"/>
                      </a:lnTo>
                      <a:lnTo>
                        <a:pt x="1749" y="2058"/>
                      </a:lnTo>
                      <a:lnTo>
                        <a:pt x="2144" y="497"/>
                      </a:lnTo>
                      <a:lnTo>
                        <a:pt x="121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95;p23">
                  <a:extLst>
                    <a:ext uri="{FF2B5EF4-FFF2-40B4-BE49-F238E27FC236}">
                      <a16:creationId xmlns:a16="http://schemas.microsoft.com/office/drawing/2014/main" id="{06FA6E98-DA71-3ED6-D259-9008DC1EB59C}"/>
                    </a:ext>
                  </a:extLst>
                </p:cNvPr>
                <p:cNvSpPr/>
                <p:nvPr/>
              </p:nvSpPr>
              <p:spPr>
                <a:xfrm>
                  <a:off x="6587437" y="2988979"/>
                  <a:ext cx="29241" cy="2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1664" extrusionOk="0">
                      <a:moveTo>
                        <a:pt x="978" y="0"/>
                      </a:moveTo>
                      <a:lnTo>
                        <a:pt x="0" y="1406"/>
                      </a:lnTo>
                      <a:lnTo>
                        <a:pt x="120" y="1440"/>
                      </a:lnTo>
                      <a:lnTo>
                        <a:pt x="429" y="1526"/>
                      </a:lnTo>
                      <a:lnTo>
                        <a:pt x="635" y="1578"/>
                      </a:lnTo>
                      <a:lnTo>
                        <a:pt x="875" y="1629"/>
                      </a:lnTo>
                      <a:lnTo>
                        <a:pt x="1149" y="1663"/>
                      </a:lnTo>
                      <a:lnTo>
                        <a:pt x="1424" y="1663"/>
                      </a:lnTo>
                      <a:lnTo>
                        <a:pt x="1664" y="360"/>
                      </a:lnTo>
                      <a:lnTo>
                        <a:pt x="978" y="0"/>
                      </a:lnTo>
                      <a:close/>
                    </a:path>
                  </a:pathLst>
                </a:custGeom>
                <a:solidFill>
                  <a:srgbClr val="FFEF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96;p23">
                  <a:extLst>
                    <a:ext uri="{FF2B5EF4-FFF2-40B4-BE49-F238E27FC236}">
                      <a16:creationId xmlns:a16="http://schemas.microsoft.com/office/drawing/2014/main" id="{60BFB8B2-A042-C2C2-F9C9-87041D93196D}"/>
                    </a:ext>
                  </a:extLst>
                </p:cNvPr>
                <p:cNvSpPr/>
                <p:nvPr/>
              </p:nvSpPr>
              <p:spPr>
                <a:xfrm>
                  <a:off x="6587138" y="3003740"/>
                  <a:ext cx="23213" cy="1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961" extrusionOk="0">
                      <a:moveTo>
                        <a:pt x="1080" y="0"/>
                      </a:moveTo>
                      <a:lnTo>
                        <a:pt x="498" y="703"/>
                      </a:lnTo>
                      <a:lnTo>
                        <a:pt x="0" y="635"/>
                      </a:lnTo>
                      <a:lnTo>
                        <a:pt x="52" y="686"/>
                      </a:lnTo>
                      <a:lnTo>
                        <a:pt x="137" y="738"/>
                      </a:lnTo>
                      <a:lnTo>
                        <a:pt x="309" y="806"/>
                      </a:lnTo>
                      <a:lnTo>
                        <a:pt x="532" y="858"/>
                      </a:lnTo>
                      <a:lnTo>
                        <a:pt x="755" y="909"/>
                      </a:lnTo>
                      <a:lnTo>
                        <a:pt x="1149" y="960"/>
                      </a:lnTo>
                      <a:lnTo>
                        <a:pt x="1321" y="960"/>
                      </a:lnTo>
                      <a:lnTo>
                        <a:pt x="909" y="789"/>
                      </a:lnTo>
                      <a:lnTo>
                        <a:pt x="10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97;p23">
                  <a:extLst>
                    <a:ext uri="{FF2B5EF4-FFF2-40B4-BE49-F238E27FC236}">
                      <a16:creationId xmlns:a16="http://schemas.microsoft.com/office/drawing/2014/main" id="{747EE41E-8FC1-58C6-FC67-A2E66AC7EB20}"/>
                    </a:ext>
                  </a:extLst>
                </p:cNvPr>
                <p:cNvSpPr/>
                <p:nvPr/>
              </p:nvSpPr>
              <p:spPr>
                <a:xfrm>
                  <a:off x="6071930" y="3146552"/>
                  <a:ext cx="391691" cy="76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0" h="43275" extrusionOk="0">
                      <a:moveTo>
                        <a:pt x="1" y="0"/>
                      </a:moveTo>
                      <a:lnTo>
                        <a:pt x="1" y="43275"/>
                      </a:lnTo>
                      <a:lnTo>
                        <a:pt x="22290" y="43275"/>
                      </a:lnTo>
                      <a:lnTo>
                        <a:pt x="22290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98;p23">
                  <a:extLst>
                    <a:ext uri="{FF2B5EF4-FFF2-40B4-BE49-F238E27FC236}">
                      <a16:creationId xmlns:a16="http://schemas.microsoft.com/office/drawing/2014/main" id="{8085314E-2FFC-AD31-AA85-3A181F54F8E5}"/>
                    </a:ext>
                  </a:extLst>
                </p:cNvPr>
                <p:cNvSpPr/>
                <p:nvPr/>
              </p:nvSpPr>
              <p:spPr>
                <a:xfrm>
                  <a:off x="6082175" y="3156796"/>
                  <a:ext cx="371201" cy="73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4" h="42110" extrusionOk="0">
                      <a:moveTo>
                        <a:pt x="1" y="0"/>
                      </a:moveTo>
                      <a:lnTo>
                        <a:pt x="1" y="42109"/>
                      </a:lnTo>
                      <a:lnTo>
                        <a:pt x="21124" y="42109"/>
                      </a:lnTo>
                      <a:lnTo>
                        <a:pt x="211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99;p23">
                  <a:extLst>
                    <a:ext uri="{FF2B5EF4-FFF2-40B4-BE49-F238E27FC236}">
                      <a16:creationId xmlns:a16="http://schemas.microsoft.com/office/drawing/2014/main" id="{56731316-9BDE-D5E2-9BCC-7F660F48F557}"/>
                    </a:ext>
                  </a:extLst>
                </p:cNvPr>
                <p:cNvSpPr/>
                <p:nvPr/>
              </p:nvSpPr>
              <p:spPr>
                <a:xfrm>
                  <a:off x="6255721" y="3153774"/>
                  <a:ext cx="24127" cy="74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" h="42453" extrusionOk="0">
                      <a:moveTo>
                        <a:pt x="0" y="1"/>
                      </a:moveTo>
                      <a:lnTo>
                        <a:pt x="0" y="42453"/>
                      </a:lnTo>
                      <a:lnTo>
                        <a:pt x="1372" y="42453"/>
                      </a:lnTo>
                      <a:lnTo>
                        <a:pt x="1372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900;p23">
                  <a:extLst>
                    <a:ext uri="{FF2B5EF4-FFF2-40B4-BE49-F238E27FC236}">
                      <a16:creationId xmlns:a16="http://schemas.microsoft.com/office/drawing/2014/main" id="{A237FC4A-2FC7-CD99-877D-60DC16EB102D}"/>
                    </a:ext>
                  </a:extLst>
                </p:cNvPr>
                <p:cNvSpPr/>
                <p:nvPr/>
              </p:nvSpPr>
              <p:spPr>
                <a:xfrm>
                  <a:off x="6078256" y="3468023"/>
                  <a:ext cx="379039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0" h="687" extrusionOk="0">
                      <a:moveTo>
                        <a:pt x="1" y="0"/>
                      </a:moveTo>
                      <a:lnTo>
                        <a:pt x="1" y="686"/>
                      </a:lnTo>
                      <a:lnTo>
                        <a:pt x="21570" y="686"/>
                      </a:lnTo>
                      <a:lnTo>
                        <a:pt x="21570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901;p23">
                  <a:extLst>
                    <a:ext uri="{FF2B5EF4-FFF2-40B4-BE49-F238E27FC236}">
                      <a16:creationId xmlns:a16="http://schemas.microsoft.com/office/drawing/2014/main" id="{DC6F8869-C321-30E2-8018-A74515091C1A}"/>
                    </a:ext>
                  </a:extLst>
                </p:cNvPr>
                <p:cNvSpPr/>
                <p:nvPr/>
              </p:nvSpPr>
              <p:spPr>
                <a:xfrm>
                  <a:off x="7669956" y="1820285"/>
                  <a:ext cx="391392" cy="760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3" h="43276" extrusionOk="0">
                      <a:moveTo>
                        <a:pt x="1" y="1"/>
                      </a:moveTo>
                      <a:lnTo>
                        <a:pt x="1" y="43275"/>
                      </a:lnTo>
                      <a:lnTo>
                        <a:pt x="22272" y="43275"/>
                      </a:lnTo>
                      <a:lnTo>
                        <a:pt x="22272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902;p23">
                  <a:extLst>
                    <a:ext uri="{FF2B5EF4-FFF2-40B4-BE49-F238E27FC236}">
                      <a16:creationId xmlns:a16="http://schemas.microsoft.com/office/drawing/2014/main" id="{8226B90F-71BE-C94D-3CDA-D09C5506AAA9}"/>
                    </a:ext>
                  </a:extLst>
                </p:cNvPr>
                <p:cNvSpPr/>
                <p:nvPr/>
              </p:nvSpPr>
              <p:spPr>
                <a:xfrm>
                  <a:off x="7679902" y="1830530"/>
                  <a:ext cx="371201" cy="740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4" h="42127" extrusionOk="0">
                      <a:moveTo>
                        <a:pt x="0" y="1"/>
                      </a:moveTo>
                      <a:lnTo>
                        <a:pt x="0" y="42127"/>
                      </a:lnTo>
                      <a:lnTo>
                        <a:pt x="21123" y="42127"/>
                      </a:lnTo>
                      <a:lnTo>
                        <a:pt x="211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903;p23">
                  <a:extLst>
                    <a:ext uri="{FF2B5EF4-FFF2-40B4-BE49-F238E27FC236}">
                      <a16:creationId xmlns:a16="http://schemas.microsoft.com/office/drawing/2014/main" id="{E78C19AA-36D6-0C84-70A1-21214F477CC4}"/>
                    </a:ext>
                  </a:extLst>
                </p:cNvPr>
                <p:cNvSpPr/>
                <p:nvPr/>
              </p:nvSpPr>
              <p:spPr>
                <a:xfrm>
                  <a:off x="7853448" y="1827525"/>
                  <a:ext cx="24408" cy="74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" h="42469" extrusionOk="0">
                      <a:moveTo>
                        <a:pt x="0" y="0"/>
                      </a:moveTo>
                      <a:lnTo>
                        <a:pt x="0" y="42469"/>
                      </a:lnTo>
                      <a:lnTo>
                        <a:pt x="1389" y="42469"/>
                      </a:ln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904;p23">
                  <a:extLst>
                    <a:ext uri="{FF2B5EF4-FFF2-40B4-BE49-F238E27FC236}">
                      <a16:creationId xmlns:a16="http://schemas.microsoft.com/office/drawing/2014/main" id="{73297481-B8BF-6432-887A-A971899B6D7C}"/>
                    </a:ext>
                  </a:extLst>
                </p:cNvPr>
                <p:cNvSpPr/>
                <p:nvPr/>
              </p:nvSpPr>
              <p:spPr>
                <a:xfrm>
                  <a:off x="7675983" y="2141756"/>
                  <a:ext cx="379338" cy="12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704" extrusionOk="0">
                      <a:moveTo>
                        <a:pt x="0" y="1"/>
                      </a:moveTo>
                      <a:lnTo>
                        <a:pt x="0" y="704"/>
                      </a:lnTo>
                      <a:lnTo>
                        <a:pt x="21586" y="704"/>
                      </a:lnTo>
                      <a:lnTo>
                        <a:pt x="21586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905;p23">
                  <a:extLst>
                    <a:ext uri="{FF2B5EF4-FFF2-40B4-BE49-F238E27FC236}">
                      <a16:creationId xmlns:a16="http://schemas.microsoft.com/office/drawing/2014/main" id="{57DD5AE2-F133-6BAB-ACF6-E8D406882DED}"/>
                    </a:ext>
                  </a:extLst>
                </p:cNvPr>
                <p:cNvSpPr/>
                <p:nvPr/>
              </p:nvSpPr>
              <p:spPr>
                <a:xfrm>
                  <a:off x="6071930" y="1820285"/>
                  <a:ext cx="391691" cy="760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0" h="43276" extrusionOk="0">
                      <a:moveTo>
                        <a:pt x="1" y="1"/>
                      </a:moveTo>
                      <a:lnTo>
                        <a:pt x="1" y="43275"/>
                      </a:lnTo>
                      <a:lnTo>
                        <a:pt x="22290" y="43275"/>
                      </a:lnTo>
                      <a:lnTo>
                        <a:pt x="22290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906;p23">
                  <a:extLst>
                    <a:ext uri="{FF2B5EF4-FFF2-40B4-BE49-F238E27FC236}">
                      <a16:creationId xmlns:a16="http://schemas.microsoft.com/office/drawing/2014/main" id="{6C5EDFA9-5AA4-2865-FE73-E1FFAA3F9FB5}"/>
                    </a:ext>
                  </a:extLst>
                </p:cNvPr>
                <p:cNvSpPr/>
                <p:nvPr/>
              </p:nvSpPr>
              <p:spPr>
                <a:xfrm>
                  <a:off x="6082175" y="1830530"/>
                  <a:ext cx="371201" cy="740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4" h="42127" extrusionOk="0">
                      <a:moveTo>
                        <a:pt x="1" y="1"/>
                      </a:moveTo>
                      <a:lnTo>
                        <a:pt x="1" y="42127"/>
                      </a:lnTo>
                      <a:lnTo>
                        <a:pt x="21124" y="42127"/>
                      </a:lnTo>
                      <a:lnTo>
                        <a:pt x="21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907;p23">
                  <a:extLst>
                    <a:ext uri="{FF2B5EF4-FFF2-40B4-BE49-F238E27FC236}">
                      <a16:creationId xmlns:a16="http://schemas.microsoft.com/office/drawing/2014/main" id="{E911C7A8-27D9-1D0B-3671-06190FF28709}"/>
                    </a:ext>
                  </a:extLst>
                </p:cNvPr>
                <p:cNvSpPr/>
                <p:nvPr/>
              </p:nvSpPr>
              <p:spPr>
                <a:xfrm>
                  <a:off x="6255721" y="1827525"/>
                  <a:ext cx="24127" cy="74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" h="42469" extrusionOk="0">
                      <a:moveTo>
                        <a:pt x="0" y="0"/>
                      </a:moveTo>
                      <a:lnTo>
                        <a:pt x="0" y="42469"/>
                      </a:lnTo>
                      <a:lnTo>
                        <a:pt x="1372" y="42469"/>
                      </a:lnTo>
                      <a:lnTo>
                        <a:pt x="1372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908;p23">
                  <a:extLst>
                    <a:ext uri="{FF2B5EF4-FFF2-40B4-BE49-F238E27FC236}">
                      <a16:creationId xmlns:a16="http://schemas.microsoft.com/office/drawing/2014/main" id="{523320AE-D53C-9F77-F12C-6A04BFF9CAF9}"/>
                    </a:ext>
                  </a:extLst>
                </p:cNvPr>
                <p:cNvSpPr/>
                <p:nvPr/>
              </p:nvSpPr>
              <p:spPr>
                <a:xfrm>
                  <a:off x="6078256" y="2141756"/>
                  <a:ext cx="379039" cy="12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0" h="704" extrusionOk="0">
                      <a:moveTo>
                        <a:pt x="1" y="1"/>
                      </a:moveTo>
                      <a:lnTo>
                        <a:pt x="1" y="704"/>
                      </a:lnTo>
                      <a:lnTo>
                        <a:pt x="21570" y="704"/>
                      </a:lnTo>
                      <a:lnTo>
                        <a:pt x="21570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909;p23">
                  <a:extLst>
                    <a:ext uri="{FF2B5EF4-FFF2-40B4-BE49-F238E27FC236}">
                      <a16:creationId xmlns:a16="http://schemas.microsoft.com/office/drawing/2014/main" id="{F840346C-1CCF-307C-FA12-8D9C07FF6747}"/>
                    </a:ext>
                  </a:extLst>
                </p:cNvPr>
                <p:cNvSpPr/>
                <p:nvPr/>
              </p:nvSpPr>
              <p:spPr>
                <a:xfrm>
                  <a:off x="7932384" y="3485789"/>
                  <a:ext cx="601981" cy="93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7" h="53340" extrusionOk="0">
                      <a:moveTo>
                        <a:pt x="32062" y="1"/>
                      </a:moveTo>
                      <a:lnTo>
                        <a:pt x="31839" y="35"/>
                      </a:lnTo>
                      <a:lnTo>
                        <a:pt x="31616" y="69"/>
                      </a:lnTo>
                      <a:lnTo>
                        <a:pt x="31393" y="121"/>
                      </a:lnTo>
                      <a:lnTo>
                        <a:pt x="31153" y="207"/>
                      </a:lnTo>
                      <a:lnTo>
                        <a:pt x="30896" y="292"/>
                      </a:lnTo>
                      <a:lnTo>
                        <a:pt x="30639" y="395"/>
                      </a:lnTo>
                      <a:lnTo>
                        <a:pt x="30382" y="515"/>
                      </a:lnTo>
                      <a:lnTo>
                        <a:pt x="30107" y="652"/>
                      </a:lnTo>
                      <a:lnTo>
                        <a:pt x="29559" y="978"/>
                      </a:lnTo>
                      <a:lnTo>
                        <a:pt x="28959" y="1355"/>
                      </a:lnTo>
                      <a:lnTo>
                        <a:pt x="28358" y="1801"/>
                      </a:lnTo>
                      <a:lnTo>
                        <a:pt x="27707" y="2298"/>
                      </a:lnTo>
                      <a:lnTo>
                        <a:pt x="27055" y="2847"/>
                      </a:lnTo>
                      <a:lnTo>
                        <a:pt x="26370" y="3447"/>
                      </a:lnTo>
                      <a:lnTo>
                        <a:pt x="25667" y="4099"/>
                      </a:lnTo>
                      <a:lnTo>
                        <a:pt x="24947" y="4819"/>
                      </a:lnTo>
                      <a:lnTo>
                        <a:pt x="24192" y="5573"/>
                      </a:lnTo>
                      <a:lnTo>
                        <a:pt x="23438" y="6379"/>
                      </a:lnTo>
                      <a:lnTo>
                        <a:pt x="22666" y="7236"/>
                      </a:lnTo>
                      <a:lnTo>
                        <a:pt x="21895" y="8128"/>
                      </a:lnTo>
                      <a:lnTo>
                        <a:pt x="21089" y="9071"/>
                      </a:lnTo>
                      <a:lnTo>
                        <a:pt x="20283" y="10065"/>
                      </a:lnTo>
                      <a:lnTo>
                        <a:pt x="19460" y="11094"/>
                      </a:lnTo>
                      <a:lnTo>
                        <a:pt x="18637" y="12157"/>
                      </a:lnTo>
                      <a:lnTo>
                        <a:pt x="17814" y="13254"/>
                      </a:lnTo>
                      <a:lnTo>
                        <a:pt x="16974" y="14403"/>
                      </a:lnTo>
                      <a:lnTo>
                        <a:pt x="16134" y="15569"/>
                      </a:lnTo>
                      <a:lnTo>
                        <a:pt x="15294" y="16786"/>
                      </a:lnTo>
                      <a:lnTo>
                        <a:pt x="14454" y="18021"/>
                      </a:lnTo>
                      <a:lnTo>
                        <a:pt x="13614" y="19306"/>
                      </a:lnTo>
                      <a:lnTo>
                        <a:pt x="12773" y="20610"/>
                      </a:lnTo>
                      <a:lnTo>
                        <a:pt x="11933" y="21930"/>
                      </a:lnTo>
                      <a:lnTo>
                        <a:pt x="11093" y="23284"/>
                      </a:lnTo>
                      <a:lnTo>
                        <a:pt x="10287" y="24656"/>
                      </a:lnTo>
                      <a:lnTo>
                        <a:pt x="9499" y="26010"/>
                      </a:lnTo>
                      <a:lnTo>
                        <a:pt x="8727" y="27365"/>
                      </a:lnTo>
                      <a:lnTo>
                        <a:pt x="7990" y="28685"/>
                      </a:lnTo>
                      <a:lnTo>
                        <a:pt x="7287" y="30005"/>
                      </a:lnTo>
                      <a:lnTo>
                        <a:pt x="6601" y="31308"/>
                      </a:lnTo>
                      <a:lnTo>
                        <a:pt x="5950" y="32594"/>
                      </a:lnTo>
                      <a:lnTo>
                        <a:pt x="5332" y="33846"/>
                      </a:lnTo>
                      <a:lnTo>
                        <a:pt x="4749" y="35097"/>
                      </a:lnTo>
                      <a:lnTo>
                        <a:pt x="4184" y="36315"/>
                      </a:lnTo>
                      <a:lnTo>
                        <a:pt x="3669" y="37498"/>
                      </a:lnTo>
                      <a:lnTo>
                        <a:pt x="3172" y="38664"/>
                      </a:lnTo>
                      <a:lnTo>
                        <a:pt x="2709" y="39795"/>
                      </a:lnTo>
                      <a:lnTo>
                        <a:pt x="2280" y="40892"/>
                      </a:lnTo>
                      <a:lnTo>
                        <a:pt x="1886" y="41955"/>
                      </a:lnTo>
                      <a:lnTo>
                        <a:pt x="1526" y="42984"/>
                      </a:lnTo>
                      <a:lnTo>
                        <a:pt x="1217" y="43979"/>
                      </a:lnTo>
                      <a:lnTo>
                        <a:pt x="926" y="44939"/>
                      </a:lnTo>
                      <a:lnTo>
                        <a:pt x="686" y="45847"/>
                      </a:lnTo>
                      <a:lnTo>
                        <a:pt x="463" y="46722"/>
                      </a:lnTo>
                      <a:lnTo>
                        <a:pt x="292" y="47545"/>
                      </a:lnTo>
                      <a:lnTo>
                        <a:pt x="154" y="48316"/>
                      </a:lnTo>
                      <a:lnTo>
                        <a:pt x="69" y="49054"/>
                      </a:lnTo>
                      <a:lnTo>
                        <a:pt x="17" y="49722"/>
                      </a:lnTo>
                      <a:lnTo>
                        <a:pt x="0" y="50357"/>
                      </a:lnTo>
                      <a:lnTo>
                        <a:pt x="17" y="50648"/>
                      </a:lnTo>
                      <a:lnTo>
                        <a:pt x="34" y="50922"/>
                      </a:lnTo>
                      <a:lnTo>
                        <a:pt x="52" y="51197"/>
                      </a:lnTo>
                      <a:lnTo>
                        <a:pt x="103" y="51437"/>
                      </a:lnTo>
                      <a:lnTo>
                        <a:pt x="154" y="51677"/>
                      </a:lnTo>
                      <a:lnTo>
                        <a:pt x="206" y="51900"/>
                      </a:lnTo>
                      <a:lnTo>
                        <a:pt x="292" y="52105"/>
                      </a:lnTo>
                      <a:lnTo>
                        <a:pt x="377" y="52294"/>
                      </a:lnTo>
                      <a:lnTo>
                        <a:pt x="463" y="52483"/>
                      </a:lnTo>
                      <a:lnTo>
                        <a:pt x="566" y="52637"/>
                      </a:lnTo>
                      <a:lnTo>
                        <a:pt x="686" y="52791"/>
                      </a:lnTo>
                      <a:lnTo>
                        <a:pt x="806" y="52911"/>
                      </a:lnTo>
                      <a:lnTo>
                        <a:pt x="960" y="53031"/>
                      </a:lnTo>
                      <a:lnTo>
                        <a:pt x="1097" y="53117"/>
                      </a:lnTo>
                      <a:lnTo>
                        <a:pt x="1269" y="53203"/>
                      </a:lnTo>
                      <a:lnTo>
                        <a:pt x="1440" y="53254"/>
                      </a:lnTo>
                      <a:lnTo>
                        <a:pt x="1612" y="53306"/>
                      </a:lnTo>
                      <a:lnTo>
                        <a:pt x="1800" y="53323"/>
                      </a:lnTo>
                      <a:lnTo>
                        <a:pt x="2006" y="53340"/>
                      </a:lnTo>
                      <a:lnTo>
                        <a:pt x="2212" y="53323"/>
                      </a:lnTo>
                      <a:lnTo>
                        <a:pt x="2418" y="53306"/>
                      </a:lnTo>
                      <a:lnTo>
                        <a:pt x="2641" y="53271"/>
                      </a:lnTo>
                      <a:lnTo>
                        <a:pt x="2881" y="53203"/>
                      </a:lnTo>
                      <a:lnTo>
                        <a:pt x="3121" y="53134"/>
                      </a:lnTo>
                      <a:lnTo>
                        <a:pt x="3361" y="53048"/>
                      </a:lnTo>
                      <a:lnTo>
                        <a:pt x="3618" y="52928"/>
                      </a:lnTo>
                      <a:lnTo>
                        <a:pt x="3875" y="52808"/>
                      </a:lnTo>
                      <a:lnTo>
                        <a:pt x="4149" y="52671"/>
                      </a:lnTo>
                      <a:lnTo>
                        <a:pt x="4715" y="52363"/>
                      </a:lnTo>
                      <a:lnTo>
                        <a:pt x="5298" y="51968"/>
                      </a:lnTo>
                      <a:lnTo>
                        <a:pt x="5915" y="51540"/>
                      </a:lnTo>
                      <a:lnTo>
                        <a:pt x="6550" y="51042"/>
                      </a:lnTo>
                      <a:lnTo>
                        <a:pt x="7218" y="50494"/>
                      </a:lnTo>
                      <a:lnTo>
                        <a:pt x="7904" y="49894"/>
                      </a:lnTo>
                      <a:lnTo>
                        <a:pt x="8607" y="49225"/>
                      </a:lnTo>
                      <a:lnTo>
                        <a:pt x="9327" y="48522"/>
                      </a:lnTo>
                      <a:lnTo>
                        <a:pt x="10064" y="47768"/>
                      </a:lnTo>
                      <a:lnTo>
                        <a:pt x="10819" y="46945"/>
                      </a:lnTo>
                      <a:lnTo>
                        <a:pt x="11590" y="46105"/>
                      </a:lnTo>
                      <a:lnTo>
                        <a:pt x="12379" y="45196"/>
                      </a:lnTo>
                      <a:lnTo>
                        <a:pt x="13168" y="44253"/>
                      </a:lnTo>
                      <a:lnTo>
                        <a:pt x="13974" y="43276"/>
                      </a:lnTo>
                      <a:lnTo>
                        <a:pt x="14797" y="42247"/>
                      </a:lnTo>
                      <a:lnTo>
                        <a:pt x="15620" y="41184"/>
                      </a:lnTo>
                      <a:lnTo>
                        <a:pt x="16443" y="40069"/>
                      </a:lnTo>
                      <a:lnTo>
                        <a:pt x="17283" y="38938"/>
                      </a:lnTo>
                      <a:lnTo>
                        <a:pt x="18123" y="37755"/>
                      </a:lnTo>
                      <a:lnTo>
                        <a:pt x="18963" y="36555"/>
                      </a:lnTo>
                      <a:lnTo>
                        <a:pt x="19803" y="35303"/>
                      </a:lnTo>
                      <a:lnTo>
                        <a:pt x="20660" y="34034"/>
                      </a:lnTo>
                      <a:lnTo>
                        <a:pt x="21500" y="32731"/>
                      </a:lnTo>
                      <a:lnTo>
                        <a:pt x="22323" y="31394"/>
                      </a:lnTo>
                      <a:lnTo>
                        <a:pt x="23163" y="30039"/>
                      </a:lnTo>
                      <a:lnTo>
                        <a:pt x="23986" y="28685"/>
                      </a:lnTo>
                      <a:lnTo>
                        <a:pt x="24775" y="27313"/>
                      </a:lnTo>
                      <a:lnTo>
                        <a:pt x="25530" y="25976"/>
                      </a:lnTo>
                      <a:lnTo>
                        <a:pt x="26267" y="24639"/>
                      </a:lnTo>
                      <a:lnTo>
                        <a:pt x="26987" y="23318"/>
                      </a:lnTo>
                      <a:lnTo>
                        <a:pt x="27656" y="22033"/>
                      </a:lnTo>
                      <a:lnTo>
                        <a:pt x="28307" y="20747"/>
                      </a:lnTo>
                      <a:lnTo>
                        <a:pt x="28924" y="19478"/>
                      </a:lnTo>
                      <a:lnTo>
                        <a:pt x="29524" y="18243"/>
                      </a:lnTo>
                      <a:lnTo>
                        <a:pt x="30073" y="17026"/>
                      </a:lnTo>
                      <a:lnTo>
                        <a:pt x="30605" y="15843"/>
                      </a:lnTo>
                      <a:lnTo>
                        <a:pt x="31102" y="14677"/>
                      </a:lnTo>
                      <a:lnTo>
                        <a:pt x="31548" y="13546"/>
                      </a:lnTo>
                      <a:lnTo>
                        <a:pt x="31976" y="12448"/>
                      </a:lnTo>
                      <a:lnTo>
                        <a:pt x="32370" y="11385"/>
                      </a:lnTo>
                      <a:lnTo>
                        <a:pt x="32731" y="10357"/>
                      </a:lnTo>
                      <a:lnTo>
                        <a:pt x="33056" y="9362"/>
                      </a:lnTo>
                      <a:lnTo>
                        <a:pt x="33331" y="8402"/>
                      </a:lnTo>
                      <a:lnTo>
                        <a:pt x="33588" y="7493"/>
                      </a:lnTo>
                      <a:lnTo>
                        <a:pt x="33794" y="6619"/>
                      </a:lnTo>
                      <a:lnTo>
                        <a:pt x="33965" y="5796"/>
                      </a:lnTo>
                      <a:lnTo>
                        <a:pt x="34102" y="5024"/>
                      </a:lnTo>
                      <a:lnTo>
                        <a:pt x="34188" y="4287"/>
                      </a:lnTo>
                      <a:lnTo>
                        <a:pt x="34256" y="3601"/>
                      </a:lnTo>
                      <a:lnTo>
                        <a:pt x="34256" y="2984"/>
                      </a:lnTo>
                      <a:lnTo>
                        <a:pt x="34256" y="2693"/>
                      </a:lnTo>
                      <a:lnTo>
                        <a:pt x="34239" y="2401"/>
                      </a:lnTo>
                      <a:lnTo>
                        <a:pt x="34205" y="2144"/>
                      </a:lnTo>
                      <a:lnTo>
                        <a:pt x="34171" y="1887"/>
                      </a:lnTo>
                      <a:lnTo>
                        <a:pt x="34119" y="1647"/>
                      </a:lnTo>
                      <a:lnTo>
                        <a:pt x="34051" y="1424"/>
                      </a:lnTo>
                      <a:lnTo>
                        <a:pt x="33982" y="1218"/>
                      </a:lnTo>
                      <a:lnTo>
                        <a:pt x="33896" y="1030"/>
                      </a:lnTo>
                      <a:lnTo>
                        <a:pt x="33794" y="858"/>
                      </a:lnTo>
                      <a:lnTo>
                        <a:pt x="33691" y="704"/>
                      </a:lnTo>
                      <a:lnTo>
                        <a:pt x="33571" y="550"/>
                      </a:lnTo>
                      <a:lnTo>
                        <a:pt x="33451" y="429"/>
                      </a:lnTo>
                      <a:lnTo>
                        <a:pt x="33313" y="309"/>
                      </a:lnTo>
                      <a:lnTo>
                        <a:pt x="33159" y="207"/>
                      </a:lnTo>
                      <a:lnTo>
                        <a:pt x="33005" y="138"/>
                      </a:lnTo>
                      <a:lnTo>
                        <a:pt x="32833" y="69"/>
                      </a:lnTo>
                      <a:lnTo>
                        <a:pt x="32645" y="35"/>
                      </a:lnTo>
                      <a:lnTo>
                        <a:pt x="324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910;p23">
                  <a:extLst>
                    <a:ext uri="{FF2B5EF4-FFF2-40B4-BE49-F238E27FC236}">
                      <a16:creationId xmlns:a16="http://schemas.microsoft.com/office/drawing/2014/main" id="{D740679B-7908-1A2B-B31F-488E662DF04C}"/>
                    </a:ext>
                  </a:extLst>
                </p:cNvPr>
                <p:cNvSpPr/>
                <p:nvPr/>
              </p:nvSpPr>
              <p:spPr>
                <a:xfrm>
                  <a:off x="7938095" y="3465914"/>
                  <a:ext cx="639657" cy="1012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01" h="57643" extrusionOk="0">
                      <a:moveTo>
                        <a:pt x="34532" y="0"/>
                      </a:moveTo>
                      <a:lnTo>
                        <a:pt x="34326" y="17"/>
                      </a:lnTo>
                      <a:lnTo>
                        <a:pt x="34120" y="52"/>
                      </a:lnTo>
                      <a:lnTo>
                        <a:pt x="33880" y="103"/>
                      </a:lnTo>
                      <a:lnTo>
                        <a:pt x="33657" y="172"/>
                      </a:lnTo>
                      <a:lnTo>
                        <a:pt x="33417" y="257"/>
                      </a:lnTo>
                      <a:lnTo>
                        <a:pt x="33160" y="360"/>
                      </a:lnTo>
                      <a:lnTo>
                        <a:pt x="32903" y="497"/>
                      </a:lnTo>
                      <a:lnTo>
                        <a:pt x="32628" y="635"/>
                      </a:lnTo>
                      <a:lnTo>
                        <a:pt x="32354" y="789"/>
                      </a:lnTo>
                      <a:lnTo>
                        <a:pt x="31771" y="1149"/>
                      </a:lnTo>
                      <a:lnTo>
                        <a:pt x="31171" y="1578"/>
                      </a:lnTo>
                      <a:lnTo>
                        <a:pt x="30537" y="2075"/>
                      </a:lnTo>
                      <a:lnTo>
                        <a:pt x="29868" y="2623"/>
                      </a:lnTo>
                      <a:lnTo>
                        <a:pt x="29182" y="3224"/>
                      </a:lnTo>
                      <a:lnTo>
                        <a:pt x="28479" y="3892"/>
                      </a:lnTo>
                      <a:lnTo>
                        <a:pt x="27742" y="4629"/>
                      </a:lnTo>
                      <a:lnTo>
                        <a:pt x="26988" y="5401"/>
                      </a:lnTo>
                      <a:lnTo>
                        <a:pt x="26216" y="6241"/>
                      </a:lnTo>
                      <a:lnTo>
                        <a:pt x="25427" y="7116"/>
                      </a:lnTo>
                      <a:lnTo>
                        <a:pt x="24604" y="8059"/>
                      </a:lnTo>
                      <a:lnTo>
                        <a:pt x="23781" y="9036"/>
                      </a:lnTo>
                      <a:lnTo>
                        <a:pt x="22941" y="10082"/>
                      </a:lnTo>
                      <a:lnTo>
                        <a:pt x="22101" y="11145"/>
                      </a:lnTo>
                      <a:lnTo>
                        <a:pt x="21227" y="12276"/>
                      </a:lnTo>
                      <a:lnTo>
                        <a:pt x="20352" y="13425"/>
                      </a:lnTo>
                      <a:lnTo>
                        <a:pt x="19478" y="14642"/>
                      </a:lnTo>
                      <a:lnTo>
                        <a:pt x="18586" y="15877"/>
                      </a:lnTo>
                      <a:lnTo>
                        <a:pt x="17695" y="17163"/>
                      </a:lnTo>
                      <a:lnTo>
                        <a:pt x="16803" y="18466"/>
                      </a:lnTo>
                      <a:lnTo>
                        <a:pt x="15895" y="19820"/>
                      </a:lnTo>
                      <a:lnTo>
                        <a:pt x="15003" y="21192"/>
                      </a:lnTo>
                      <a:lnTo>
                        <a:pt x="14094" y="22615"/>
                      </a:lnTo>
                      <a:lnTo>
                        <a:pt x="13203" y="24055"/>
                      </a:lnTo>
                      <a:lnTo>
                        <a:pt x="12311" y="25530"/>
                      </a:lnTo>
                      <a:lnTo>
                        <a:pt x="11437" y="27004"/>
                      </a:lnTo>
                      <a:lnTo>
                        <a:pt x="10580" y="28461"/>
                      </a:lnTo>
                      <a:lnTo>
                        <a:pt x="9757" y="29919"/>
                      </a:lnTo>
                      <a:lnTo>
                        <a:pt x="8968" y="31359"/>
                      </a:lnTo>
                      <a:lnTo>
                        <a:pt x="8196" y="32782"/>
                      </a:lnTo>
                      <a:lnTo>
                        <a:pt x="7459" y="34188"/>
                      </a:lnTo>
                      <a:lnTo>
                        <a:pt x="6739" y="35577"/>
                      </a:lnTo>
                      <a:lnTo>
                        <a:pt x="6070" y="36931"/>
                      </a:lnTo>
                      <a:lnTo>
                        <a:pt x="5419" y="38269"/>
                      </a:lnTo>
                      <a:lnTo>
                        <a:pt x="4819" y="39572"/>
                      </a:lnTo>
                      <a:lnTo>
                        <a:pt x="4236" y="40858"/>
                      </a:lnTo>
                      <a:lnTo>
                        <a:pt x="3687" y="42092"/>
                      </a:lnTo>
                      <a:lnTo>
                        <a:pt x="3173" y="43309"/>
                      </a:lnTo>
                      <a:lnTo>
                        <a:pt x="2693" y="44492"/>
                      </a:lnTo>
                      <a:lnTo>
                        <a:pt x="2264" y="45641"/>
                      </a:lnTo>
                      <a:lnTo>
                        <a:pt x="1853" y="46738"/>
                      </a:lnTo>
                      <a:lnTo>
                        <a:pt x="1493" y="47801"/>
                      </a:lnTo>
                      <a:lnTo>
                        <a:pt x="1167" y="48813"/>
                      </a:lnTo>
                      <a:lnTo>
                        <a:pt x="875" y="49790"/>
                      </a:lnTo>
                      <a:lnTo>
                        <a:pt x="618" y="50716"/>
                      </a:lnTo>
                      <a:lnTo>
                        <a:pt x="412" y="51608"/>
                      </a:lnTo>
                      <a:lnTo>
                        <a:pt x="241" y="52431"/>
                      </a:lnTo>
                      <a:lnTo>
                        <a:pt x="121" y="53202"/>
                      </a:lnTo>
                      <a:lnTo>
                        <a:pt x="35" y="53922"/>
                      </a:lnTo>
                      <a:lnTo>
                        <a:pt x="1" y="54591"/>
                      </a:lnTo>
                      <a:lnTo>
                        <a:pt x="1" y="54900"/>
                      </a:lnTo>
                      <a:lnTo>
                        <a:pt x="1" y="55191"/>
                      </a:lnTo>
                      <a:lnTo>
                        <a:pt x="18" y="55465"/>
                      </a:lnTo>
                      <a:lnTo>
                        <a:pt x="52" y="55740"/>
                      </a:lnTo>
                      <a:lnTo>
                        <a:pt x="87" y="55980"/>
                      </a:lnTo>
                      <a:lnTo>
                        <a:pt x="138" y="56220"/>
                      </a:lnTo>
                      <a:lnTo>
                        <a:pt x="207" y="56425"/>
                      </a:lnTo>
                      <a:lnTo>
                        <a:pt x="275" y="56631"/>
                      </a:lnTo>
                      <a:lnTo>
                        <a:pt x="361" y="56803"/>
                      </a:lnTo>
                      <a:lnTo>
                        <a:pt x="464" y="56974"/>
                      </a:lnTo>
                      <a:lnTo>
                        <a:pt x="567" y="57128"/>
                      </a:lnTo>
                      <a:lnTo>
                        <a:pt x="704" y="57248"/>
                      </a:lnTo>
                      <a:lnTo>
                        <a:pt x="824" y="57368"/>
                      </a:lnTo>
                      <a:lnTo>
                        <a:pt x="978" y="57454"/>
                      </a:lnTo>
                      <a:lnTo>
                        <a:pt x="1133" y="57540"/>
                      </a:lnTo>
                      <a:lnTo>
                        <a:pt x="1304" y="57591"/>
                      </a:lnTo>
                      <a:lnTo>
                        <a:pt x="1475" y="57626"/>
                      </a:lnTo>
                      <a:lnTo>
                        <a:pt x="1664" y="57643"/>
                      </a:lnTo>
                      <a:lnTo>
                        <a:pt x="1870" y="57643"/>
                      </a:lnTo>
                      <a:lnTo>
                        <a:pt x="2075" y="57626"/>
                      </a:lnTo>
                      <a:lnTo>
                        <a:pt x="2281" y="57591"/>
                      </a:lnTo>
                      <a:lnTo>
                        <a:pt x="2521" y="57540"/>
                      </a:lnTo>
                      <a:lnTo>
                        <a:pt x="2744" y="57471"/>
                      </a:lnTo>
                      <a:lnTo>
                        <a:pt x="2984" y="57386"/>
                      </a:lnTo>
                      <a:lnTo>
                        <a:pt x="3241" y="57283"/>
                      </a:lnTo>
                      <a:lnTo>
                        <a:pt x="3499" y="57146"/>
                      </a:lnTo>
                      <a:lnTo>
                        <a:pt x="3773" y="57008"/>
                      </a:lnTo>
                      <a:lnTo>
                        <a:pt x="4047" y="56854"/>
                      </a:lnTo>
                      <a:lnTo>
                        <a:pt x="4630" y="56494"/>
                      </a:lnTo>
                      <a:lnTo>
                        <a:pt x="5230" y="56065"/>
                      </a:lnTo>
                      <a:lnTo>
                        <a:pt x="5865" y="55568"/>
                      </a:lnTo>
                      <a:lnTo>
                        <a:pt x="6533" y="55020"/>
                      </a:lnTo>
                      <a:lnTo>
                        <a:pt x="7219" y="54419"/>
                      </a:lnTo>
                      <a:lnTo>
                        <a:pt x="7922" y="53751"/>
                      </a:lnTo>
                      <a:lnTo>
                        <a:pt x="8659" y="53014"/>
                      </a:lnTo>
                      <a:lnTo>
                        <a:pt x="9414" y="52242"/>
                      </a:lnTo>
                      <a:lnTo>
                        <a:pt x="10185" y="51402"/>
                      </a:lnTo>
                      <a:lnTo>
                        <a:pt x="10974" y="50510"/>
                      </a:lnTo>
                      <a:lnTo>
                        <a:pt x="11797" y="49585"/>
                      </a:lnTo>
                      <a:lnTo>
                        <a:pt x="12620" y="48590"/>
                      </a:lnTo>
                      <a:lnTo>
                        <a:pt x="13460" y="47561"/>
                      </a:lnTo>
                      <a:lnTo>
                        <a:pt x="14300" y="46498"/>
                      </a:lnTo>
                      <a:lnTo>
                        <a:pt x="15175" y="45367"/>
                      </a:lnTo>
                      <a:lnTo>
                        <a:pt x="16049" y="44201"/>
                      </a:lnTo>
                      <a:lnTo>
                        <a:pt x="16923" y="43001"/>
                      </a:lnTo>
                      <a:lnTo>
                        <a:pt x="17815" y="41766"/>
                      </a:lnTo>
                      <a:lnTo>
                        <a:pt x="18706" y="40480"/>
                      </a:lnTo>
                      <a:lnTo>
                        <a:pt x="19598" y="39177"/>
                      </a:lnTo>
                      <a:lnTo>
                        <a:pt x="20507" y="37823"/>
                      </a:lnTo>
                      <a:lnTo>
                        <a:pt x="21398" y="36434"/>
                      </a:lnTo>
                      <a:lnTo>
                        <a:pt x="22307" y="35028"/>
                      </a:lnTo>
                      <a:lnTo>
                        <a:pt x="23199" y="33588"/>
                      </a:lnTo>
                      <a:lnTo>
                        <a:pt x="24090" y="32113"/>
                      </a:lnTo>
                      <a:lnTo>
                        <a:pt x="24964" y="30639"/>
                      </a:lnTo>
                      <a:lnTo>
                        <a:pt x="25822" y="29182"/>
                      </a:lnTo>
                      <a:lnTo>
                        <a:pt x="26645" y="27724"/>
                      </a:lnTo>
                      <a:lnTo>
                        <a:pt x="27451" y="26284"/>
                      </a:lnTo>
                      <a:lnTo>
                        <a:pt x="28205" y="24861"/>
                      </a:lnTo>
                      <a:lnTo>
                        <a:pt x="28942" y="23455"/>
                      </a:lnTo>
                      <a:lnTo>
                        <a:pt x="29662" y="22066"/>
                      </a:lnTo>
                      <a:lnTo>
                        <a:pt x="30331" y="20712"/>
                      </a:lnTo>
                      <a:lnTo>
                        <a:pt x="30982" y="19374"/>
                      </a:lnTo>
                      <a:lnTo>
                        <a:pt x="31583" y="18071"/>
                      </a:lnTo>
                      <a:lnTo>
                        <a:pt x="32166" y="16786"/>
                      </a:lnTo>
                      <a:lnTo>
                        <a:pt x="32714" y="15551"/>
                      </a:lnTo>
                      <a:lnTo>
                        <a:pt x="33229" y="14334"/>
                      </a:lnTo>
                      <a:lnTo>
                        <a:pt x="33709" y="13151"/>
                      </a:lnTo>
                      <a:lnTo>
                        <a:pt x="34137" y="12002"/>
                      </a:lnTo>
                      <a:lnTo>
                        <a:pt x="34549" y="10905"/>
                      </a:lnTo>
                      <a:lnTo>
                        <a:pt x="34909" y="9842"/>
                      </a:lnTo>
                      <a:lnTo>
                        <a:pt x="35235" y="8813"/>
                      </a:lnTo>
                      <a:lnTo>
                        <a:pt x="35526" y="7853"/>
                      </a:lnTo>
                      <a:lnTo>
                        <a:pt x="35783" y="6910"/>
                      </a:lnTo>
                      <a:lnTo>
                        <a:pt x="35989" y="6035"/>
                      </a:lnTo>
                      <a:lnTo>
                        <a:pt x="36160" y="5212"/>
                      </a:lnTo>
                      <a:lnTo>
                        <a:pt x="36280" y="4441"/>
                      </a:lnTo>
                      <a:lnTo>
                        <a:pt x="36366" y="3721"/>
                      </a:lnTo>
                      <a:lnTo>
                        <a:pt x="36400" y="3052"/>
                      </a:lnTo>
                      <a:lnTo>
                        <a:pt x="36400" y="2744"/>
                      </a:lnTo>
                      <a:lnTo>
                        <a:pt x="36400" y="2452"/>
                      </a:lnTo>
                      <a:lnTo>
                        <a:pt x="36383" y="2178"/>
                      </a:lnTo>
                      <a:lnTo>
                        <a:pt x="36349" y="1903"/>
                      </a:lnTo>
                      <a:lnTo>
                        <a:pt x="36315" y="1663"/>
                      </a:lnTo>
                      <a:lnTo>
                        <a:pt x="36263" y="1423"/>
                      </a:lnTo>
                      <a:lnTo>
                        <a:pt x="36195" y="1218"/>
                      </a:lnTo>
                      <a:lnTo>
                        <a:pt x="36126" y="1012"/>
                      </a:lnTo>
                      <a:lnTo>
                        <a:pt x="36040" y="840"/>
                      </a:lnTo>
                      <a:lnTo>
                        <a:pt x="35937" y="669"/>
                      </a:lnTo>
                      <a:lnTo>
                        <a:pt x="35835" y="515"/>
                      </a:lnTo>
                      <a:lnTo>
                        <a:pt x="35697" y="395"/>
                      </a:lnTo>
                      <a:lnTo>
                        <a:pt x="35577" y="275"/>
                      </a:lnTo>
                      <a:lnTo>
                        <a:pt x="35423" y="189"/>
                      </a:lnTo>
                      <a:lnTo>
                        <a:pt x="35269" y="103"/>
                      </a:lnTo>
                      <a:lnTo>
                        <a:pt x="35097" y="52"/>
                      </a:lnTo>
                      <a:lnTo>
                        <a:pt x="34926" y="17"/>
                      </a:lnTo>
                      <a:lnTo>
                        <a:pt x="347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911;p23">
                  <a:extLst>
                    <a:ext uri="{FF2B5EF4-FFF2-40B4-BE49-F238E27FC236}">
                      <a16:creationId xmlns:a16="http://schemas.microsoft.com/office/drawing/2014/main" id="{9C0F0C59-8E23-6F31-9152-5430277A73E4}"/>
                    </a:ext>
                  </a:extLst>
                </p:cNvPr>
                <p:cNvSpPr/>
                <p:nvPr/>
              </p:nvSpPr>
              <p:spPr>
                <a:xfrm>
                  <a:off x="7966421" y="3481870"/>
                  <a:ext cx="639955" cy="101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8" h="57661" extrusionOk="0">
                      <a:moveTo>
                        <a:pt x="34531" y="1"/>
                      </a:moveTo>
                      <a:lnTo>
                        <a:pt x="34325" y="18"/>
                      </a:lnTo>
                      <a:lnTo>
                        <a:pt x="34120" y="52"/>
                      </a:lnTo>
                      <a:lnTo>
                        <a:pt x="33897" y="121"/>
                      </a:lnTo>
                      <a:lnTo>
                        <a:pt x="33657" y="190"/>
                      </a:lnTo>
                      <a:lnTo>
                        <a:pt x="33417" y="275"/>
                      </a:lnTo>
                      <a:lnTo>
                        <a:pt x="33160" y="378"/>
                      </a:lnTo>
                      <a:lnTo>
                        <a:pt x="32902" y="498"/>
                      </a:lnTo>
                      <a:lnTo>
                        <a:pt x="32628" y="652"/>
                      </a:lnTo>
                      <a:lnTo>
                        <a:pt x="32354" y="807"/>
                      </a:lnTo>
                      <a:lnTo>
                        <a:pt x="31788" y="1167"/>
                      </a:lnTo>
                      <a:lnTo>
                        <a:pt x="31171" y="1595"/>
                      </a:lnTo>
                      <a:lnTo>
                        <a:pt x="30536" y="2076"/>
                      </a:lnTo>
                      <a:lnTo>
                        <a:pt x="29885" y="2641"/>
                      </a:lnTo>
                      <a:lnTo>
                        <a:pt x="29199" y="3241"/>
                      </a:lnTo>
                      <a:lnTo>
                        <a:pt x="28479" y="3910"/>
                      </a:lnTo>
                      <a:lnTo>
                        <a:pt x="27742" y="4647"/>
                      </a:lnTo>
                      <a:lnTo>
                        <a:pt x="26987" y="5419"/>
                      </a:lnTo>
                      <a:lnTo>
                        <a:pt x="26216" y="6259"/>
                      </a:lnTo>
                      <a:lnTo>
                        <a:pt x="25427" y="7133"/>
                      </a:lnTo>
                      <a:lnTo>
                        <a:pt x="24621" y="8076"/>
                      </a:lnTo>
                      <a:lnTo>
                        <a:pt x="23781" y="9054"/>
                      </a:lnTo>
                      <a:lnTo>
                        <a:pt x="22958" y="10082"/>
                      </a:lnTo>
                      <a:lnTo>
                        <a:pt x="22101" y="11163"/>
                      </a:lnTo>
                      <a:lnTo>
                        <a:pt x="21244" y="12277"/>
                      </a:lnTo>
                      <a:lnTo>
                        <a:pt x="20369" y="13443"/>
                      </a:lnTo>
                      <a:lnTo>
                        <a:pt x="19478" y="14643"/>
                      </a:lnTo>
                      <a:lnTo>
                        <a:pt x="18586" y="15895"/>
                      </a:lnTo>
                      <a:lnTo>
                        <a:pt x="17695" y="17163"/>
                      </a:lnTo>
                      <a:lnTo>
                        <a:pt x="16803" y="18484"/>
                      </a:lnTo>
                      <a:lnTo>
                        <a:pt x="15911" y="19838"/>
                      </a:lnTo>
                      <a:lnTo>
                        <a:pt x="15003" y="21210"/>
                      </a:lnTo>
                      <a:lnTo>
                        <a:pt x="14111" y="22633"/>
                      </a:lnTo>
                      <a:lnTo>
                        <a:pt x="13202" y="24073"/>
                      </a:lnTo>
                      <a:lnTo>
                        <a:pt x="12311" y="25530"/>
                      </a:lnTo>
                      <a:lnTo>
                        <a:pt x="11436" y="27022"/>
                      </a:lnTo>
                      <a:lnTo>
                        <a:pt x="10579" y="28479"/>
                      </a:lnTo>
                      <a:lnTo>
                        <a:pt x="9756" y="29937"/>
                      </a:lnTo>
                      <a:lnTo>
                        <a:pt x="8968" y="31377"/>
                      </a:lnTo>
                      <a:lnTo>
                        <a:pt x="8196" y="32800"/>
                      </a:lnTo>
                      <a:lnTo>
                        <a:pt x="7459" y="34206"/>
                      </a:lnTo>
                      <a:lnTo>
                        <a:pt x="6756" y="35577"/>
                      </a:lnTo>
                      <a:lnTo>
                        <a:pt x="6070" y="36949"/>
                      </a:lnTo>
                      <a:lnTo>
                        <a:pt x="5436" y="38286"/>
                      </a:lnTo>
                      <a:lnTo>
                        <a:pt x="4818" y="39589"/>
                      </a:lnTo>
                      <a:lnTo>
                        <a:pt x="4235" y="40858"/>
                      </a:lnTo>
                      <a:lnTo>
                        <a:pt x="3687" y="42110"/>
                      </a:lnTo>
                      <a:lnTo>
                        <a:pt x="3172" y="43327"/>
                      </a:lnTo>
                      <a:lnTo>
                        <a:pt x="2710" y="44510"/>
                      </a:lnTo>
                      <a:lnTo>
                        <a:pt x="2264" y="45642"/>
                      </a:lnTo>
                      <a:lnTo>
                        <a:pt x="1869" y="46756"/>
                      </a:lnTo>
                      <a:lnTo>
                        <a:pt x="1492" y="47819"/>
                      </a:lnTo>
                      <a:lnTo>
                        <a:pt x="1166" y="48831"/>
                      </a:lnTo>
                      <a:lnTo>
                        <a:pt x="875" y="49808"/>
                      </a:lnTo>
                      <a:lnTo>
                        <a:pt x="635" y="50734"/>
                      </a:lnTo>
                      <a:lnTo>
                        <a:pt x="429" y="51625"/>
                      </a:lnTo>
                      <a:lnTo>
                        <a:pt x="258" y="52448"/>
                      </a:lnTo>
                      <a:lnTo>
                        <a:pt x="121" y="53220"/>
                      </a:lnTo>
                      <a:lnTo>
                        <a:pt x="35" y="53940"/>
                      </a:lnTo>
                      <a:lnTo>
                        <a:pt x="1" y="54609"/>
                      </a:lnTo>
                      <a:lnTo>
                        <a:pt x="1" y="54917"/>
                      </a:lnTo>
                      <a:lnTo>
                        <a:pt x="1" y="55209"/>
                      </a:lnTo>
                      <a:lnTo>
                        <a:pt x="18" y="55483"/>
                      </a:lnTo>
                      <a:lnTo>
                        <a:pt x="52" y="55740"/>
                      </a:lnTo>
                      <a:lnTo>
                        <a:pt x="86" y="55998"/>
                      </a:lnTo>
                      <a:lnTo>
                        <a:pt x="138" y="56220"/>
                      </a:lnTo>
                      <a:lnTo>
                        <a:pt x="206" y="56443"/>
                      </a:lnTo>
                      <a:lnTo>
                        <a:pt x="275" y="56649"/>
                      </a:lnTo>
                      <a:lnTo>
                        <a:pt x="378" y="56821"/>
                      </a:lnTo>
                      <a:lnTo>
                        <a:pt x="463" y="56992"/>
                      </a:lnTo>
                      <a:lnTo>
                        <a:pt x="584" y="57129"/>
                      </a:lnTo>
                      <a:lnTo>
                        <a:pt x="704" y="57266"/>
                      </a:lnTo>
                      <a:lnTo>
                        <a:pt x="841" y="57386"/>
                      </a:lnTo>
                      <a:lnTo>
                        <a:pt x="978" y="57472"/>
                      </a:lnTo>
                      <a:lnTo>
                        <a:pt x="1132" y="57558"/>
                      </a:lnTo>
                      <a:lnTo>
                        <a:pt x="1304" y="57609"/>
                      </a:lnTo>
                      <a:lnTo>
                        <a:pt x="1492" y="57644"/>
                      </a:lnTo>
                      <a:lnTo>
                        <a:pt x="1681" y="57661"/>
                      </a:lnTo>
                      <a:lnTo>
                        <a:pt x="1869" y="57661"/>
                      </a:lnTo>
                      <a:lnTo>
                        <a:pt x="2075" y="57644"/>
                      </a:lnTo>
                      <a:lnTo>
                        <a:pt x="2298" y="57609"/>
                      </a:lnTo>
                      <a:lnTo>
                        <a:pt x="2521" y="57558"/>
                      </a:lnTo>
                      <a:lnTo>
                        <a:pt x="2761" y="57489"/>
                      </a:lnTo>
                      <a:lnTo>
                        <a:pt x="3001" y="57403"/>
                      </a:lnTo>
                      <a:lnTo>
                        <a:pt x="3241" y="57283"/>
                      </a:lnTo>
                      <a:lnTo>
                        <a:pt x="3515" y="57163"/>
                      </a:lnTo>
                      <a:lnTo>
                        <a:pt x="3773" y="57026"/>
                      </a:lnTo>
                      <a:lnTo>
                        <a:pt x="4047" y="56872"/>
                      </a:lnTo>
                      <a:lnTo>
                        <a:pt x="4630" y="56512"/>
                      </a:lnTo>
                      <a:lnTo>
                        <a:pt x="5230" y="56083"/>
                      </a:lnTo>
                      <a:lnTo>
                        <a:pt x="5864" y="55586"/>
                      </a:lnTo>
                      <a:lnTo>
                        <a:pt x="6533" y="55037"/>
                      </a:lnTo>
                      <a:lnTo>
                        <a:pt x="7219" y="54420"/>
                      </a:lnTo>
                      <a:lnTo>
                        <a:pt x="7922" y="53752"/>
                      </a:lnTo>
                      <a:lnTo>
                        <a:pt x="8659" y="53031"/>
                      </a:lnTo>
                      <a:lnTo>
                        <a:pt x="9413" y="52260"/>
                      </a:lnTo>
                      <a:lnTo>
                        <a:pt x="10185" y="51420"/>
                      </a:lnTo>
                      <a:lnTo>
                        <a:pt x="10991" y="50528"/>
                      </a:lnTo>
                      <a:lnTo>
                        <a:pt x="11797" y="49602"/>
                      </a:lnTo>
                      <a:lnTo>
                        <a:pt x="12620" y="48608"/>
                      </a:lnTo>
                      <a:lnTo>
                        <a:pt x="13460" y="47579"/>
                      </a:lnTo>
                      <a:lnTo>
                        <a:pt x="14317" y="46499"/>
                      </a:lnTo>
                      <a:lnTo>
                        <a:pt x="15174" y="45385"/>
                      </a:lnTo>
                      <a:lnTo>
                        <a:pt x="16049" y="44219"/>
                      </a:lnTo>
                      <a:lnTo>
                        <a:pt x="16923" y="43019"/>
                      </a:lnTo>
                      <a:lnTo>
                        <a:pt x="17815" y="41784"/>
                      </a:lnTo>
                      <a:lnTo>
                        <a:pt x="18706" y="40498"/>
                      </a:lnTo>
                      <a:lnTo>
                        <a:pt x="19598" y="39195"/>
                      </a:lnTo>
                      <a:lnTo>
                        <a:pt x="20506" y="37841"/>
                      </a:lnTo>
                      <a:lnTo>
                        <a:pt x="21398" y="36452"/>
                      </a:lnTo>
                      <a:lnTo>
                        <a:pt x="22307" y="35046"/>
                      </a:lnTo>
                      <a:lnTo>
                        <a:pt x="23198" y="33606"/>
                      </a:lnTo>
                      <a:lnTo>
                        <a:pt x="24090" y="32131"/>
                      </a:lnTo>
                      <a:lnTo>
                        <a:pt x="24981" y="30657"/>
                      </a:lnTo>
                      <a:lnTo>
                        <a:pt x="25821" y="29182"/>
                      </a:lnTo>
                      <a:lnTo>
                        <a:pt x="26644" y="27742"/>
                      </a:lnTo>
                      <a:lnTo>
                        <a:pt x="27450" y="26302"/>
                      </a:lnTo>
                      <a:lnTo>
                        <a:pt x="28222" y="24879"/>
                      </a:lnTo>
                      <a:lnTo>
                        <a:pt x="28959" y="23473"/>
                      </a:lnTo>
                      <a:lnTo>
                        <a:pt x="29662" y="22084"/>
                      </a:lnTo>
                      <a:lnTo>
                        <a:pt x="30331" y="20730"/>
                      </a:lnTo>
                      <a:lnTo>
                        <a:pt x="30982" y="19392"/>
                      </a:lnTo>
                      <a:lnTo>
                        <a:pt x="31599" y="18089"/>
                      </a:lnTo>
                      <a:lnTo>
                        <a:pt x="32165" y="16803"/>
                      </a:lnTo>
                      <a:lnTo>
                        <a:pt x="32714" y="15552"/>
                      </a:lnTo>
                      <a:lnTo>
                        <a:pt x="33228" y="14352"/>
                      </a:lnTo>
                      <a:lnTo>
                        <a:pt x="33708" y="13169"/>
                      </a:lnTo>
                      <a:lnTo>
                        <a:pt x="34137" y="12020"/>
                      </a:lnTo>
                      <a:lnTo>
                        <a:pt x="34548" y="10923"/>
                      </a:lnTo>
                      <a:lnTo>
                        <a:pt x="34908" y="9860"/>
                      </a:lnTo>
                      <a:lnTo>
                        <a:pt x="35234" y="8831"/>
                      </a:lnTo>
                      <a:lnTo>
                        <a:pt x="35526" y="7854"/>
                      </a:lnTo>
                      <a:lnTo>
                        <a:pt x="35783" y="6928"/>
                      </a:lnTo>
                      <a:lnTo>
                        <a:pt x="35989" y="6053"/>
                      </a:lnTo>
                      <a:lnTo>
                        <a:pt x="36160" y="5230"/>
                      </a:lnTo>
                      <a:lnTo>
                        <a:pt x="36280" y="4459"/>
                      </a:lnTo>
                      <a:lnTo>
                        <a:pt x="36366" y="3739"/>
                      </a:lnTo>
                      <a:lnTo>
                        <a:pt x="36400" y="3070"/>
                      </a:lnTo>
                      <a:lnTo>
                        <a:pt x="36417" y="2761"/>
                      </a:lnTo>
                      <a:lnTo>
                        <a:pt x="36400" y="2470"/>
                      </a:lnTo>
                      <a:lnTo>
                        <a:pt x="36383" y="2178"/>
                      </a:lnTo>
                      <a:lnTo>
                        <a:pt x="36366" y="1921"/>
                      </a:lnTo>
                      <a:lnTo>
                        <a:pt x="36314" y="1681"/>
                      </a:lnTo>
                      <a:lnTo>
                        <a:pt x="36263" y="1441"/>
                      </a:lnTo>
                      <a:lnTo>
                        <a:pt x="36194" y="1235"/>
                      </a:lnTo>
                      <a:lnTo>
                        <a:pt x="36126" y="1030"/>
                      </a:lnTo>
                      <a:lnTo>
                        <a:pt x="36040" y="841"/>
                      </a:lnTo>
                      <a:lnTo>
                        <a:pt x="35937" y="687"/>
                      </a:lnTo>
                      <a:lnTo>
                        <a:pt x="35834" y="532"/>
                      </a:lnTo>
                      <a:lnTo>
                        <a:pt x="35714" y="412"/>
                      </a:lnTo>
                      <a:lnTo>
                        <a:pt x="35577" y="292"/>
                      </a:lnTo>
                      <a:lnTo>
                        <a:pt x="35423" y="190"/>
                      </a:lnTo>
                      <a:lnTo>
                        <a:pt x="35268" y="121"/>
                      </a:lnTo>
                      <a:lnTo>
                        <a:pt x="35097" y="70"/>
                      </a:lnTo>
                      <a:lnTo>
                        <a:pt x="34926" y="35"/>
                      </a:lnTo>
                      <a:lnTo>
                        <a:pt x="3473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912;p23">
                  <a:extLst>
                    <a:ext uri="{FF2B5EF4-FFF2-40B4-BE49-F238E27FC236}">
                      <a16:creationId xmlns:a16="http://schemas.microsoft.com/office/drawing/2014/main" id="{7295F7EE-700C-CB6A-7003-48C2FB0AAB1C}"/>
                    </a:ext>
                  </a:extLst>
                </p:cNvPr>
                <p:cNvSpPr/>
                <p:nvPr/>
              </p:nvSpPr>
              <p:spPr>
                <a:xfrm>
                  <a:off x="8526211" y="3558100"/>
                  <a:ext cx="160595" cy="1171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9" h="66645" extrusionOk="0">
                      <a:moveTo>
                        <a:pt x="1" y="1"/>
                      </a:moveTo>
                      <a:lnTo>
                        <a:pt x="7064" y="66645"/>
                      </a:lnTo>
                      <a:lnTo>
                        <a:pt x="9139" y="66645"/>
                      </a:lnTo>
                      <a:lnTo>
                        <a:pt x="94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913;p23">
                  <a:extLst>
                    <a:ext uri="{FF2B5EF4-FFF2-40B4-BE49-F238E27FC236}">
                      <a16:creationId xmlns:a16="http://schemas.microsoft.com/office/drawing/2014/main" id="{655D407C-450A-A7B9-C220-912B5CD0B0D1}"/>
                    </a:ext>
                  </a:extLst>
                </p:cNvPr>
                <p:cNvSpPr/>
                <p:nvPr/>
              </p:nvSpPr>
              <p:spPr>
                <a:xfrm>
                  <a:off x="8454517" y="3584617"/>
                  <a:ext cx="142214" cy="114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3" h="65136" extrusionOk="0">
                      <a:moveTo>
                        <a:pt x="0" y="1"/>
                      </a:moveTo>
                      <a:lnTo>
                        <a:pt x="6018" y="65136"/>
                      </a:lnTo>
                      <a:lnTo>
                        <a:pt x="8093" y="65136"/>
                      </a:lnTo>
                      <a:lnTo>
                        <a:pt x="94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914;p23">
                  <a:extLst>
                    <a:ext uri="{FF2B5EF4-FFF2-40B4-BE49-F238E27FC236}">
                      <a16:creationId xmlns:a16="http://schemas.microsoft.com/office/drawing/2014/main" id="{05ABC5F8-9464-2E41-E63F-2EB52E82BD0D}"/>
                    </a:ext>
                  </a:extLst>
                </p:cNvPr>
                <p:cNvSpPr/>
                <p:nvPr/>
              </p:nvSpPr>
              <p:spPr>
                <a:xfrm>
                  <a:off x="8017771" y="4175738"/>
                  <a:ext cx="71432" cy="55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5" h="31497" extrusionOk="0">
                      <a:moveTo>
                        <a:pt x="3104" y="1"/>
                      </a:moveTo>
                      <a:lnTo>
                        <a:pt x="1" y="31497"/>
                      </a:lnTo>
                      <a:lnTo>
                        <a:pt x="2076" y="31497"/>
                      </a:lnTo>
                      <a:lnTo>
                        <a:pt x="406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915;p23">
                  <a:extLst>
                    <a:ext uri="{FF2B5EF4-FFF2-40B4-BE49-F238E27FC236}">
                      <a16:creationId xmlns:a16="http://schemas.microsoft.com/office/drawing/2014/main" id="{1A0DBB98-7B95-9A96-FED8-F9B7F0B6B801}"/>
                    </a:ext>
                  </a:extLst>
                </p:cNvPr>
                <p:cNvSpPr/>
                <p:nvPr/>
              </p:nvSpPr>
              <p:spPr>
                <a:xfrm>
                  <a:off x="8110446" y="4175738"/>
                  <a:ext cx="71415" cy="55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" h="31497" extrusionOk="0">
                      <a:moveTo>
                        <a:pt x="3120" y="1"/>
                      </a:moveTo>
                      <a:lnTo>
                        <a:pt x="0" y="31497"/>
                      </a:lnTo>
                      <a:lnTo>
                        <a:pt x="2075" y="31497"/>
                      </a:lnTo>
                      <a:lnTo>
                        <a:pt x="406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0" name="Google Shape;916;p23">
              <a:extLst>
                <a:ext uri="{FF2B5EF4-FFF2-40B4-BE49-F238E27FC236}">
                  <a16:creationId xmlns:a16="http://schemas.microsoft.com/office/drawing/2014/main" id="{0E810ACC-A797-8B6E-BBAA-24BD50F896BD}"/>
                </a:ext>
              </a:extLst>
            </p:cNvPr>
            <p:cNvSpPr/>
            <p:nvPr/>
          </p:nvSpPr>
          <p:spPr>
            <a:xfrm>
              <a:off x="6200913" y="2773675"/>
              <a:ext cx="371400" cy="371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990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564" grpId="0" animBg="1"/>
      <p:bldP spid="565" grpId="0" animBg="1"/>
      <p:bldP spid="5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2B22-1427-8AF1-EB1C-4669E56A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49" y="846305"/>
            <a:ext cx="9907555" cy="105684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5400" dirty="0"/>
              <a:t>TABLE OF CONTENTs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17E6-CC5C-1D6E-E88D-448AC2BD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12776"/>
            <a:ext cx="5510534" cy="48705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800" dirty="0"/>
              <a:t>Recommendation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/>
              <a:t>Application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/>
              <a:t>Types of recommendation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/>
              <a:t>Work flow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TF-IDF vectorizer &amp; </a:t>
            </a:r>
            <a:r>
              <a:rPr lang="en-IN" sz="2800" dirty="0"/>
              <a:t>cosine similarity </a:t>
            </a:r>
            <a:endParaRPr lang="en-US" sz="2800" dirty="0"/>
          </a:p>
          <a:p>
            <a:pPr marL="457200" indent="-457200">
              <a:buFont typeface="+mj-lt"/>
              <a:buAutoNum type="arabicParenR"/>
            </a:pPr>
            <a:r>
              <a:rPr lang="en-IN" sz="2800" dirty="0"/>
              <a:t>Sample output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/>
              <a:t>Conclusion and Application</a:t>
            </a:r>
          </a:p>
          <a:p>
            <a:endParaRPr lang="en-IN" sz="2000" b="1" dirty="0"/>
          </a:p>
          <a:p>
            <a:endParaRPr lang="en-IN" sz="2000" b="1" dirty="0"/>
          </a:p>
        </p:txBody>
      </p:sp>
      <p:grpSp>
        <p:nvGrpSpPr>
          <p:cNvPr id="4" name="Google Shape;152;p27">
            <a:extLst>
              <a:ext uri="{FF2B5EF4-FFF2-40B4-BE49-F238E27FC236}">
                <a16:creationId xmlns:a16="http://schemas.microsoft.com/office/drawing/2014/main" id="{872534AE-6D33-208B-B12F-392E3212D139}"/>
              </a:ext>
            </a:extLst>
          </p:cNvPr>
          <p:cNvGrpSpPr/>
          <p:nvPr/>
        </p:nvGrpSpPr>
        <p:grpSpPr>
          <a:xfrm>
            <a:off x="6853074" y="1512306"/>
            <a:ext cx="4977365" cy="4870578"/>
            <a:chOff x="4941076" y="1732314"/>
            <a:chExt cx="3465783" cy="2592215"/>
          </a:xfrm>
        </p:grpSpPr>
        <p:sp>
          <p:nvSpPr>
            <p:cNvPr id="5" name="Google Shape;153;p27">
              <a:extLst>
                <a:ext uri="{FF2B5EF4-FFF2-40B4-BE49-F238E27FC236}">
                  <a16:creationId xmlns:a16="http://schemas.microsoft.com/office/drawing/2014/main" id="{AB23F861-9B60-A332-1030-5A8F74512920}"/>
                </a:ext>
              </a:extLst>
            </p:cNvPr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" name="Google Shape;154;p27">
              <a:extLst>
                <a:ext uri="{FF2B5EF4-FFF2-40B4-BE49-F238E27FC236}">
                  <a16:creationId xmlns:a16="http://schemas.microsoft.com/office/drawing/2014/main" id="{D72AFA9F-14E3-E546-14BD-9DEE612FD727}"/>
                </a:ext>
              </a:extLst>
            </p:cNvPr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Google Shape;155;p27">
              <a:extLst>
                <a:ext uri="{FF2B5EF4-FFF2-40B4-BE49-F238E27FC236}">
                  <a16:creationId xmlns:a16="http://schemas.microsoft.com/office/drawing/2014/main" id="{97DB7686-F3B1-2171-D883-0BD844030ECF}"/>
                </a:ext>
              </a:extLst>
            </p:cNvPr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Google Shape;156;p27">
              <a:extLst>
                <a:ext uri="{FF2B5EF4-FFF2-40B4-BE49-F238E27FC236}">
                  <a16:creationId xmlns:a16="http://schemas.microsoft.com/office/drawing/2014/main" id="{13BC0B85-F30D-7350-E322-2DC27F40747C}"/>
                </a:ext>
              </a:extLst>
            </p:cNvPr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Google Shape;157;p27">
              <a:extLst>
                <a:ext uri="{FF2B5EF4-FFF2-40B4-BE49-F238E27FC236}">
                  <a16:creationId xmlns:a16="http://schemas.microsoft.com/office/drawing/2014/main" id="{D87A3F80-D7EE-117A-00B2-F2B79D6A235C}"/>
                </a:ext>
              </a:extLst>
            </p:cNvPr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Google Shape;158;p27">
              <a:extLst>
                <a:ext uri="{FF2B5EF4-FFF2-40B4-BE49-F238E27FC236}">
                  <a16:creationId xmlns:a16="http://schemas.microsoft.com/office/drawing/2014/main" id="{429791A5-DDD4-8DFA-9BE9-0E8EAE23AA95}"/>
                </a:ext>
              </a:extLst>
            </p:cNvPr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Google Shape;159;p27">
              <a:extLst>
                <a:ext uri="{FF2B5EF4-FFF2-40B4-BE49-F238E27FC236}">
                  <a16:creationId xmlns:a16="http://schemas.microsoft.com/office/drawing/2014/main" id="{8188480A-3594-EECD-BFCC-DEABEDC6F343}"/>
                </a:ext>
              </a:extLst>
            </p:cNvPr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Google Shape;160;p27">
              <a:extLst>
                <a:ext uri="{FF2B5EF4-FFF2-40B4-BE49-F238E27FC236}">
                  <a16:creationId xmlns:a16="http://schemas.microsoft.com/office/drawing/2014/main" id="{FAEC89D6-C490-1D94-441D-F66861DF0D0B}"/>
                </a:ext>
              </a:extLst>
            </p:cNvPr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Google Shape;161;p27">
              <a:extLst>
                <a:ext uri="{FF2B5EF4-FFF2-40B4-BE49-F238E27FC236}">
                  <a16:creationId xmlns:a16="http://schemas.microsoft.com/office/drawing/2014/main" id="{1B498A3C-8D18-D7D8-A68B-BBCCBB08FCA1}"/>
                </a:ext>
              </a:extLst>
            </p:cNvPr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Google Shape;162;p27">
              <a:extLst>
                <a:ext uri="{FF2B5EF4-FFF2-40B4-BE49-F238E27FC236}">
                  <a16:creationId xmlns:a16="http://schemas.microsoft.com/office/drawing/2014/main" id="{6FFF2495-F34D-41D2-DF31-1F1929BA20BB}"/>
                </a:ext>
              </a:extLst>
            </p:cNvPr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Google Shape;163;p27">
              <a:extLst>
                <a:ext uri="{FF2B5EF4-FFF2-40B4-BE49-F238E27FC236}">
                  <a16:creationId xmlns:a16="http://schemas.microsoft.com/office/drawing/2014/main" id="{69C50E64-0A56-D62F-7BA2-5422E7E747E7}"/>
                </a:ext>
              </a:extLst>
            </p:cNvPr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Google Shape;164;p27">
              <a:extLst>
                <a:ext uri="{FF2B5EF4-FFF2-40B4-BE49-F238E27FC236}">
                  <a16:creationId xmlns:a16="http://schemas.microsoft.com/office/drawing/2014/main" id="{43EB6E30-3450-D705-EB35-1AB37610A900}"/>
                </a:ext>
              </a:extLst>
            </p:cNvPr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Google Shape;165;p27">
              <a:extLst>
                <a:ext uri="{FF2B5EF4-FFF2-40B4-BE49-F238E27FC236}">
                  <a16:creationId xmlns:a16="http://schemas.microsoft.com/office/drawing/2014/main" id="{9A662A80-E2E9-9058-DDF4-1227CCE918EC}"/>
                </a:ext>
              </a:extLst>
            </p:cNvPr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Google Shape;166;p27">
              <a:extLst>
                <a:ext uri="{FF2B5EF4-FFF2-40B4-BE49-F238E27FC236}">
                  <a16:creationId xmlns:a16="http://schemas.microsoft.com/office/drawing/2014/main" id="{6A850978-AEB5-DB73-A593-FB56BC21B8D1}"/>
                </a:ext>
              </a:extLst>
            </p:cNvPr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Google Shape;167;p27">
              <a:extLst>
                <a:ext uri="{FF2B5EF4-FFF2-40B4-BE49-F238E27FC236}">
                  <a16:creationId xmlns:a16="http://schemas.microsoft.com/office/drawing/2014/main" id="{41FB2895-1A82-5674-D6BC-849019C5BDC1}"/>
                </a:ext>
              </a:extLst>
            </p:cNvPr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Google Shape;168;p27">
              <a:extLst>
                <a:ext uri="{FF2B5EF4-FFF2-40B4-BE49-F238E27FC236}">
                  <a16:creationId xmlns:a16="http://schemas.microsoft.com/office/drawing/2014/main" id="{7061AC37-E895-4F66-FA2B-BA0DEBFCED72}"/>
                </a:ext>
              </a:extLst>
            </p:cNvPr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" name="Google Shape;169;p27">
              <a:extLst>
                <a:ext uri="{FF2B5EF4-FFF2-40B4-BE49-F238E27FC236}">
                  <a16:creationId xmlns:a16="http://schemas.microsoft.com/office/drawing/2014/main" id="{918B3F80-B503-79A8-7C0C-15DD0F27BEB0}"/>
                </a:ext>
              </a:extLst>
            </p:cNvPr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" name="Google Shape;170;p27">
              <a:extLst>
                <a:ext uri="{FF2B5EF4-FFF2-40B4-BE49-F238E27FC236}">
                  <a16:creationId xmlns:a16="http://schemas.microsoft.com/office/drawing/2014/main" id="{F09FBA23-4C36-9931-C177-915054BEDF4D}"/>
                </a:ext>
              </a:extLst>
            </p:cNvPr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" name="Google Shape;171;p27">
              <a:extLst>
                <a:ext uri="{FF2B5EF4-FFF2-40B4-BE49-F238E27FC236}">
                  <a16:creationId xmlns:a16="http://schemas.microsoft.com/office/drawing/2014/main" id="{9B7127E5-6903-F1DD-1287-49F37B7B012F}"/>
                </a:ext>
              </a:extLst>
            </p:cNvPr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" name="Google Shape;172;p27">
              <a:extLst>
                <a:ext uri="{FF2B5EF4-FFF2-40B4-BE49-F238E27FC236}">
                  <a16:creationId xmlns:a16="http://schemas.microsoft.com/office/drawing/2014/main" id="{57D8B2F1-C8AC-4F52-FC98-F16E16FE136F}"/>
                </a:ext>
              </a:extLst>
            </p:cNvPr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" name="Google Shape;173;p27">
              <a:extLst>
                <a:ext uri="{FF2B5EF4-FFF2-40B4-BE49-F238E27FC236}">
                  <a16:creationId xmlns:a16="http://schemas.microsoft.com/office/drawing/2014/main" id="{05568F7B-30D3-F746-D40C-ADAC7CB2C547}"/>
                </a:ext>
              </a:extLst>
            </p:cNvPr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" name="Google Shape;174;p27">
              <a:extLst>
                <a:ext uri="{FF2B5EF4-FFF2-40B4-BE49-F238E27FC236}">
                  <a16:creationId xmlns:a16="http://schemas.microsoft.com/office/drawing/2014/main" id="{5CAA78FD-9723-311D-3404-8EB340DF4B72}"/>
                </a:ext>
              </a:extLst>
            </p:cNvPr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" name="Google Shape;175;p27">
              <a:extLst>
                <a:ext uri="{FF2B5EF4-FFF2-40B4-BE49-F238E27FC236}">
                  <a16:creationId xmlns:a16="http://schemas.microsoft.com/office/drawing/2014/main" id="{793BC1AA-ED06-751C-384C-151A6915B666}"/>
                </a:ext>
              </a:extLst>
            </p:cNvPr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" name="Google Shape;176;p27">
              <a:extLst>
                <a:ext uri="{FF2B5EF4-FFF2-40B4-BE49-F238E27FC236}">
                  <a16:creationId xmlns:a16="http://schemas.microsoft.com/office/drawing/2014/main" id="{ACF3FA76-60C7-524F-98F0-A98F0BA3CDEB}"/>
                </a:ext>
              </a:extLst>
            </p:cNvPr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" name="Google Shape;177;p27">
              <a:extLst>
                <a:ext uri="{FF2B5EF4-FFF2-40B4-BE49-F238E27FC236}">
                  <a16:creationId xmlns:a16="http://schemas.microsoft.com/office/drawing/2014/main" id="{26EC78CA-9F11-19BE-1081-39315AFB25B6}"/>
                </a:ext>
              </a:extLst>
            </p:cNvPr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" name="Google Shape;178;p27">
              <a:extLst>
                <a:ext uri="{FF2B5EF4-FFF2-40B4-BE49-F238E27FC236}">
                  <a16:creationId xmlns:a16="http://schemas.microsoft.com/office/drawing/2014/main" id="{2103E26D-482F-71C7-F413-4645C549A305}"/>
                </a:ext>
              </a:extLst>
            </p:cNvPr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Google Shape;179;p27">
              <a:extLst>
                <a:ext uri="{FF2B5EF4-FFF2-40B4-BE49-F238E27FC236}">
                  <a16:creationId xmlns:a16="http://schemas.microsoft.com/office/drawing/2014/main" id="{0120FACC-C99F-97FE-FF37-577E8F072F6F}"/>
                </a:ext>
              </a:extLst>
            </p:cNvPr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Google Shape;180;p27">
              <a:extLst>
                <a:ext uri="{FF2B5EF4-FFF2-40B4-BE49-F238E27FC236}">
                  <a16:creationId xmlns:a16="http://schemas.microsoft.com/office/drawing/2014/main" id="{436C4D99-64BC-5DE0-9CEE-6C4013722496}"/>
                </a:ext>
              </a:extLst>
            </p:cNvPr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" name="Google Shape;181;p27">
              <a:extLst>
                <a:ext uri="{FF2B5EF4-FFF2-40B4-BE49-F238E27FC236}">
                  <a16:creationId xmlns:a16="http://schemas.microsoft.com/office/drawing/2014/main" id="{76DECB44-58EE-1450-A5B9-67AE3BCA4F7B}"/>
                </a:ext>
              </a:extLst>
            </p:cNvPr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" name="Google Shape;182;p27">
              <a:extLst>
                <a:ext uri="{FF2B5EF4-FFF2-40B4-BE49-F238E27FC236}">
                  <a16:creationId xmlns:a16="http://schemas.microsoft.com/office/drawing/2014/main" id="{4C6ABF43-5340-1AB5-C271-B66CE30C9B90}"/>
                </a:ext>
              </a:extLst>
            </p:cNvPr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" name="Google Shape;183;p27">
              <a:extLst>
                <a:ext uri="{FF2B5EF4-FFF2-40B4-BE49-F238E27FC236}">
                  <a16:creationId xmlns:a16="http://schemas.microsoft.com/office/drawing/2014/main" id="{DB1C09DC-09C8-4F0E-3114-EB9DC0872E8C}"/>
                </a:ext>
              </a:extLst>
            </p:cNvPr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84;p27">
              <a:extLst>
                <a:ext uri="{FF2B5EF4-FFF2-40B4-BE49-F238E27FC236}">
                  <a16:creationId xmlns:a16="http://schemas.microsoft.com/office/drawing/2014/main" id="{A69CBD0C-672E-B44C-5B87-5E6F8F6E3B00}"/>
                </a:ext>
              </a:extLst>
            </p:cNvPr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85;p27">
              <a:extLst>
                <a:ext uri="{FF2B5EF4-FFF2-40B4-BE49-F238E27FC236}">
                  <a16:creationId xmlns:a16="http://schemas.microsoft.com/office/drawing/2014/main" id="{B09D9899-4924-E2FE-7EE5-10247FC4C6DC}"/>
                </a:ext>
              </a:extLst>
            </p:cNvPr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86;p27">
              <a:extLst>
                <a:ext uri="{FF2B5EF4-FFF2-40B4-BE49-F238E27FC236}">
                  <a16:creationId xmlns:a16="http://schemas.microsoft.com/office/drawing/2014/main" id="{43E2AFE4-6BE8-BA67-74B4-560D27255340}"/>
                </a:ext>
              </a:extLst>
            </p:cNvPr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87;p27">
              <a:extLst>
                <a:ext uri="{FF2B5EF4-FFF2-40B4-BE49-F238E27FC236}">
                  <a16:creationId xmlns:a16="http://schemas.microsoft.com/office/drawing/2014/main" id="{669E08A9-0B5D-5DA3-22E6-F01C47C55ECD}"/>
                </a:ext>
              </a:extLst>
            </p:cNvPr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88;p27">
              <a:extLst>
                <a:ext uri="{FF2B5EF4-FFF2-40B4-BE49-F238E27FC236}">
                  <a16:creationId xmlns:a16="http://schemas.microsoft.com/office/drawing/2014/main" id="{2EE1F63E-E989-3575-5937-008539ACCE11}"/>
                </a:ext>
              </a:extLst>
            </p:cNvPr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89;p27">
              <a:extLst>
                <a:ext uri="{FF2B5EF4-FFF2-40B4-BE49-F238E27FC236}">
                  <a16:creationId xmlns:a16="http://schemas.microsoft.com/office/drawing/2014/main" id="{9AE5C4A8-E74E-F10A-84B2-F26638CE43C7}"/>
                </a:ext>
              </a:extLst>
            </p:cNvPr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90;p27">
              <a:extLst>
                <a:ext uri="{FF2B5EF4-FFF2-40B4-BE49-F238E27FC236}">
                  <a16:creationId xmlns:a16="http://schemas.microsoft.com/office/drawing/2014/main" id="{BDD25E07-9BC9-45CC-D8F4-5BD3DD83BD90}"/>
                </a:ext>
              </a:extLst>
            </p:cNvPr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91;p27">
              <a:extLst>
                <a:ext uri="{FF2B5EF4-FFF2-40B4-BE49-F238E27FC236}">
                  <a16:creationId xmlns:a16="http://schemas.microsoft.com/office/drawing/2014/main" id="{B8CCE388-1C98-B518-B7B4-AAB863ADC888}"/>
                </a:ext>
              </a:extLst>
            </p:cNvPr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92;p27">
              <a:extLst>
                <a:ext uri="{FF2B5EF4-FFF2-40B4-BE49-F238E27FC236}">
                  <a16:creationId xmlns:a16="http://schemas.microsoft.com/office/drawing/2014/main" id="{61FF9F1F-829C-9338-27F1-B8E928B1BF20}"/>
                </a:ext>
              </a:extLst>
            </p:cNvPr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93;p27">
              <a:extLst>
                <a:ext uri="{FF2B5EF4-FFF2-40B4-BE49-F238E27FC236}">
                  <a16:creationId xmlns:a16="http://schemas.microsoft.com/office/drawing/2014/main" id="{DE8B7422-A77D-D14D-721C-4B34894C17E6}"/>
                </a:ext>
              </a:extLst>
            </p:cNvPr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94;p27">
              <a:extLst>
                <a:ext uri="{FF2B5EF4-FFF2-40B4-BE49-F238E27FC236}">
                  <a16:creationId xmlns:a16="http://schemas.microsoft.com/office/drawing/2014/main" id="{C51412EB-4E62-BB24-6EBB-637EC41C9123}"/>
                </a:ext>
              </a:extLst>
            </p:cNvPr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" name="Google Shape;195;p27">
              <a:extLst>
                <a:ext uri="{FF2B5EF4-FFF2-40B4-BE49-F238E27FC236}">
                  <a16:creationId xmlns:a16="http://schemas.microsoft.com/office/drawing/2014/main" id="{9FEF1A17-361A-9D03-2E3A-743CB3C668B8}"/>
                </a:ext>
              </a:extLst>
            </p:cNvPr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" name="Google Shape;196;p27">
              <a:extLst>
                <a:ext uri="{FF2B5EF4-FFF2-40B4-BE49-F238E27FC236}">
                  <a16:creationId xmlns:a16="http://schemas.microsoft.com/office/drawing/2014/main" id="{FA519758-28F8-487E-E79F-D851B29346C7}"/>
                </a:ext>
              </a:extLst>
            </p:cNvPr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" name="Google Shape;197;p27">
              <a:extLst>
                <a:ext uri="{FF2B5EF4-FFF2-40B4-BE49-F238E27FC236}">
                  <a16:creationId xmlns:a16="http://schemas.microsoft.com/office/drawing/2014/main" id="{B46863BF-C5C0-8AA5-DBF3-C0998F786B16}"/>
                </a:ext>
              </a:extLst>
            </p:cNvPr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Google Shape;198;p27">
              <a:extLst>
                <a:ext uri="{FF2B5EF4-FFF2-40B4-BE49-F238E27FC236}">
                  <a16:creationId xmlns:a16="http://schemas.microsoft.com/office/drawing/2014/main" id="{F3DAC6C9-D97F-5FDC-08F0-62C5B6C0ECDA}"/>
                </a:ext>
              </a:extLst>
            </p:cNvPr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" name="Google Shape;199;p27">
              <a:extLst>
                <a:ext uri="{FF2B5EF4-FFF2-40B4-BE49-F238E27FC236}">
                  <a16:creationId xmlns:a16="http://schemas.microsoft.com/office/drawing/2014/main" id="{4CDF6032-3781-32EB-1275-442BCA0A4E71}"/>
                </a:ext>
              </a:extLst>
            </p:cNvPr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" name="Google Shape;200;p27">
              <a:extLst>
                <a:ext uri="{FF2B5EF4-FFF2-40B4-BE49-F238E27FC236}">
                  <a16:creationId xmlns:a16="http://schemas.microsoft.com/office/drawing/2014/main" id="{DEEF4415-370D-9B8E-48A6-983A561E10FA}"/>
                </a:ext>
              </a:extLst>
            </p:cNvPr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" name="Google Shape;201;p27">
              <a:extLst>
                <a:ext uri="{FF2B5EF4-FFF2-40B4-BE49-F238E27FC236}">
                  <a16:creationId xmlns:a16="http://schemas.microsoft.com/office/drawing/2014/main" id="{06A6BB1F-1AC4-F831-D9D9-92BB25AA92DB}"/>
                </a:ext>
              </a:extLst>
            </p:cNvPr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" name="Google Shape;202;p27">
              <a:extLst>
                <a:ext uri="{FF2B5EF4-FFF2-40B4-BE49-F238E27FC236}">
                  <a16:creationId xmlns:a16="http://schemas.microsoft.com/office/drawing/2014/main" id="{4C8AA540-FF97-3AD7-6D5C-A6DD359DDD0D}"/>
                </a:ext>
              </a:extLst>
            </p:cNvPr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5" name="Google Shape;203;p27">
              <a:extLst>
                <a:ext uri="{FF2B5EF4-FFF2-40B4-BE49-F238E27FC236}">
                  <a16:creationId xmlns:a16="http://schemas.microsoft.com/office/drawing/2014/main" id="{3B685970-0CD7-7DEA-550D-24AD2535DA35}"/>
                </a:ext>
              </a:extLst>
            </p:cNvPr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6" name="Google Shape;204;p27">
              <a:extLst>
                <a:ext uri="{FF2B5EF4-FFF2-40B4-BE49-F238E27FC236}">
                  <a16:creationId xmlns:a16="http://schemas.microsoft.com/office/drawing/2014/main" id="{F211A995-8E9A-3724-CA63-DB538FBF8F77}"/>
                </a:ext>
              </a:extLst>
            </p:cNvPr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7" name="Google Shape;205;p27">
              <a:extLst>
                <a:ext uri="{FF2B5EF4-FFF2-40B4-BE49-F238E27FC236}">
                  <a16:creationId xmlns:a16="http://schemas.microsoft.com/office/drawing/2014/main" id="{D30BF115-8C7D-DEB0-4597-2126FA95D477}"/>
                </a:ext>
              </a:extLst>
            </p:cNvPr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8" name="Google Shape;206;p27">
              <a:extLst>
                <a:ext uri="{FF2B5EF4-FFF2-40B4-BE49-F238E27FC236}">
                  <a16:creationId xmlns:a16="http://schemas.microsoft.com/office/drawing/2014/main" id="{9D17B089-AEFD-7BF6-E349-EA80DB9988B2}"/>
                </a:ext>
              </a:extLst>
            </p:cNvPr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9" name="Google Shape;207;p27">
              <a:extLst>
                <a:ext uri="{FF2B5EF4-FFF2-40B4-BE49-F238E27FC236}">
                  <a16:creationId xmlns:a16="http://schemas.microsoft.com/office/drawing/2014/main" id="{193203DD-A877-5A7D-4E27-A3D05B4F60F5}"/>
                </a:ext>
              </a:extLst>
            </p:cNvPr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0" name="Google Shape;208;p27">
              <a:extLst>
                <a:ext uri="{FF2B5EF4-FFF2-40B4-BE49-F238E27FC236}">
                  <a16:creationId xmlns:a16="http://schemas.microsoft.com/office/drawing/2014/main" id="{127CE851-C10A-74DC-C111-345D95BCB0EE}"/>
                </a:ext>
              </a:extLst>
            </p:cNvPr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1" name="Google Shape;209;p27">
              <a:extLst>
                <a:ext uri="{FF2B5EF4-FFF2-40B4-BE49-F238E27FC236}">
                  <a16:creationId xmlns:a16="http://schemas.microsoft.com/office/drawing/2014/main" id="{D3E0A9E5-47F1-7D7B-7CC2-992A1E05FBE4}"/>
                </a:ext>
              </a:extLst>
            </p:cNvPr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2" name="Google Shape;210;p27">
              <a:extLst>
                <a:ext uri="{FF2B5EF4-FFF2-40B4-BE49-F238E27FC236}">
                  <a16:creationId xmlns:a16="http://schemas.microsoft.com/office/drawing/2014/main" id="{9B8E8414-8310-2E4D-4FDA-97C8F3202734}"/>
                </a:ext>
              </a:extLst>
            </p:cNvPr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3" name="Google Shape;211;p27">
              <a:extLst>
                <a:ext uri="{FF2B5EF4-FFF2-40B4-BE49-F238E27FC236}">
                  <a16:creationId xmlns:a16="http://schemas.microsoft.com/office/drawing/2014/main" id="{47502D4E-505D-778C-55E7-F7FC1E613CA0}"/>
                </a:ext>
              </a:extLst>
            </p:cNvPr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4" name="Google Shape;212;p27">
              <a:extLst>
                <a:ext uri="{FF2B5EF4-FFF2-40B4-BE49-F238E27FC236}">
                  <a16:creationId xmlns:a16="http://schemas.microsoft.com/office/drawing/2014/main" id="{79117F38-F8C8-0DB6-F0AD-8916EE4A78CF}"/>
                </a:ext>
              </a:extLst>
            </p:cNvPr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5" name="Google Shape;213;p27">
              <a:extLst>
                <a:ext uri="{FF2B5EF4-FFF2-40B4-BE49-F238E27FC236}">
                  <a16:creationId xmlns:a16="http://schemas.microsoft.com/office/drawing/2014/main" id="{C1F16196-004A-9041-2D35-A5B09E802862}"/>
                </a:ext>
              </a:extLst>
            </p:cNvPr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6" name="Google Shape;214;p27">
              <a:extLst>
                <a:ext uri="{FF2B5EF4-FFF2-40B4-BE49-F238E27FC236}">
                  <a16:creationId xmlns:a16="http://schemas.microsoft.com/office/drawing/2014/main" id="{72B40E70-F3C4-BC23-395B-59E098ACB2DA}"/>
                </a:ext>
              </a:extLst>
            </p:cNvPr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7" name="Google Shape;215;p27">
              <a:extLst>
                <a:ext uri="{FF2B5EF4-FFF2-40B4-BE49-F238E27FC236}">
                  <a16:creationId xmlns:a16="http://schemas.microsoft.com/office/drawing/2014/main" id="{3F68E615-18CD-FD0E-CD92-64EABC4096A7}"/>
                </a:ext>
              </a:extLst>
            </p:cNvPr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8" name="Google Shape;216;p27">
              <a:extLst>
                <a:ext uri="{FF2B5EF4-FFF2-40B4-BE49-F238E27FC236}">
                  <a16:creationId xmlns:a16="http://schemas.microsoft.com/office/drawing/2014/main" id="{3D8E69D6-9922-E904-AC2F-4A18D9264254}"/>
                </a:ext>
              </a:extLst>
            </p:cNvPr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9" name="Google Shape;217;p27">
              <a:extLst>
                <a:ext uri="{FF2B5EF4-FFF2-40B4-BE49-F238E27FC236}">
                  <a16:creationId xmlns:a16="http://schemas.microsoft.com/office/drawing/2014/main" id="{7E7CFF0C-C615-9E1B-3DE0-4F21A52389EA}"/>
                </a:ext>
              </a:extLst>
            </p:cNvPr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0" name="Google Shape;218;p27">
              <a:extLst>
                <a:ext uri="{FF2B5EF4-FFF2-40B4-BE49-F238E27FC236}">
                  <a16:creationId xmlns:a16="http://schemas.microsoft.com/office/drawing/2014/main" id="{806BCB7A-BF96-90E8-F175-A675A737BCD1}"/>
                </a:ext>
              </a:extLst>
            </p:cNvPr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71" name="Google Shape;219;p27">
              <a:extLst>
                <a:ext uri="{FF2B5EF4-FFF2-40B4-BE49-F238E27FC236}">
                  <a16:creationId xmlns:a16="http://schemas.microsoft.com/office/drawing/2014/main" id="{96B70B7C-C2DE-FC8A-2BA9-111DC6F063B4}"/>
                </a:ext>
              </a:extLst>
            </p:cNvPr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562" name="Google Shape;220;p27">
                <a:extLst>
                  <a:ext uri="{FF2B5EF4-FFF2-40B4-BE49-F238E27FC236}">
                    <a16:creationId xmlns:a16="http://schemas.microsoft.com/office/drawing/2014/main" id="{17FF2370-2BEF-9BC5-7CC3-E89FEE9E4DF2}"/>
                  </a:ext>
                </a:extLst>
              </p:cNvPr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3" name="Google Shape;221;p27">
                <a:extLst>
                  <a:ext uri="{FF2B5EF4-FFF2-40B4-BE49-F238E27FC236}">
                    <a16:creationId xmlns:a16="http://schemas.microsoft.com/office/drawing/2014/main" id="{DA19741B-90BB-8C42-01E4-FCDF406054D7}"/>
                  </a:ext>
                </a:extLst>
              </p:cNvPr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4" name="Google Shape;222;p27">
                <a:extLst>
                  <a:ext uri="{FF2B5EF4-FFF2-40B4-BE49-F238E27FC236}">
                    <a16:creationId xmlns:a16="http://schemas.microsoft.com/office/drawing/2014/main" id="{775AD0F3-9D53-9F0C-82B2-5E3B0A6E2815}"/>
                  </a:ext>
                </a:extLst>
              </p:cNvPr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5" name="Google Shape;223;p27">
                <a:extLst>
                  <a:ext uri="{FF2B5EF4-FFF2-40B4-BE49-F238E27FC236}">
                    <a16:creationId xmlns:a16="http://schemas.microsoft.com/office/drawing/2014/main" id="{F7FA46B0-034F-ED4A-ACCD-52E50E9CECDA}"/>
                  </a:ext>
                </a:extLst>
              </p:cNvPr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6" name="Google Shape;224;p27">
                <a:extLst>
                  <a:ext uri="{FF2B5EF4-FFF2-40B4-BE49-F238E27FC236}">
                    <a16:creationId xmlns:a16="http://schemas.microsoft.com/office/drawing/2014/main" id="{B55CDC3D-62B7-24A3-1E8E-9EDDBE63DDDD}"/>
                  </a:ext>
                </a:extLst>
              </p:cNvPr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7" name="Google Shape;225;p27">
                <a:extLst>
                  <a:ext uri="{FF2B5EF4-FFF2-40B4-BE49-F238E27FC236}">
                    <a16:creationId xmlns:a16="http://schemas.microsoft.com/office/drawing/2014/main" id="{A1432277-B7CD-9E18-BFD6-53C4BB927912}"/>
                  </a:ext>
                </a:extLst>
              </p:cNvPr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8" name="Google Shape;226;p27">
                <a:extLst>
                  <a:ext uri="{FF2B5EF4-FFF2-40B4-BE49-F238E27FC236}">
                    <a16:creationId xmlns:a16="http://schemas.microsoft.com/office/drawing/2014/main" id="{DE215004-196C-19CD-6D09-24135046D342}"/>
                  </a:ext>
                </a:extLst>
              </p:cNvPr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9" name="Google Shape;227;p27">
                <a:extLst>
                  <a:ext uri="{FF2B5EF4-FFF2-40B4-BE49-F238E27FC236}">
                    <a16:creationId xmlns:a16="http://schemas.microsoft.com/office/drawing/2014/main" id="{71EE327A-5C0D-15DF-DEAA-682F781E0584}"/>
                  </a:ext>
                </a:extLst>
              </p:cNvPr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0" name="Google Shape;228;p27">
                <a:extLst>
                  <a:ext uri="{FF2B5EF4-FFF2-40B4-BE49-F238E27FC236}">
                    <a16:creationId xmlns:a16="http://schemas.microsoft.com/office/drawing/2014/main" id="{D35E9AC4-D560-33CA-65FD-BCE979A08B0D}"/>
                  </a:ext>
                </a:extLst>
              </p:cNvPr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2" name="Google Shape;229;p27">
              <a:extLst>
                <a:ext uri="{FF2B5EF4-FFF2-40B4-BE49-F238E27FC236}">
                  <a16:creationId xmlns:a16="http://schemas.microsoft.com/office/drawing/2014/main" id="{01EA8102-81DA-3701-158A-682C1080462C}"/>
                </a:ext>
              </a:extLst>
            </p:cNvPr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3" name="Google Shape;230;p27">
              <a:extLst>
                <a:ext uri="{FF2B5EF4-FFF2-40B4-BE49-F238E27FC236}">
                  <a16:creationId xmlns:a16="http://schemas.microsoft.com/office/drawing/2014/main" id="{9B571972-293D-A4C0-AD8C-762507210FD4}"/>
                </a:ext>
              </a:extLst>
            </p:cNvPr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4" name="Google Shape;231;p27">
              <a:extLst>
                <a:ext uri="{FF2B5EF4-FFF2-40B4-BE49-F238E27FC236}">
                  <a16:creationId xmlns:a16="http://schemas.microsoft.com/office/drawing/2014/main" id="{358727BE-5847-6720-A130-0D63EB29D412}"/>
                </a:ext>
              </a:extLst>
            </p:cNvPr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5" name="Google Shape;232;p27">
              <a:extLst>
                <a:ext uri="{FF2B5EF4-FFF2-40B4-BE49-F238E27FC236}">
                  <a16:creationId xmlns:a16="http://schemas.microsoft.com/office/drawing/2014/main" id="{391E64C3-BB00-F29B-919F-D4B74E997C0D}"/>
                </a:ext>
              </a:extLst>
            </p:cNvPr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6" name="Google Shape;233;p27">
              <a:extLst>
                <a:ext uri="{FF2B5EF4-FFF2-40B4-BE49-F238E27FC236}">
                  <a16:creationId xmlns:a16="http://schemas.microsoft.com/office/drawing/2014/main" id="{AD9BBC44-99CB-9EF8-0433-ED59FE77940D}"/>
                </a:ext>
              </a:extLst>
            </p:cNvPr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7" name="Google Shape;234;p27">
              <a:extLst>
                <a:ext uri="{FF2B5EF4-FFF2-40B4-BE49-F238E27FC236}">
                  <a16:creationId xmlns:a16="http://schemas.microsoft.com/office/drawing/2014/main" id="{672BBCCB-14DC-A925-9690-6A660FD1039F}"/>
                </a:ext>
              </a:extLst>
            </p:cNvPr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8" name="Google Shape;235;p27">
              <a:extLst>
                <a:ext uri="{FF2B5EF4-FFF2-40B4-BE49-F238E27FC236}">
                  <a16:creationId xmlns:a16="http://schemas.microsoft.com/office/drawing/2014/main" id="{B0C79223-3F03-5139-B193-F36817E22723}"/>
                </a:ext>
              </a:extLst>
            </p:cNvPr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9" name="Google Shape;236;p27">
              <a:extLst>
                <a:ext uri="{FF2B5EF4-FFF2-40B4-BE49-F238E27FC236}">
                  <a16:creationId xmlns:a16="http://schemas.microsoft.com/office/drawing/2014/main" id="{47992968-A781-A327-AC88-8B6A7B32A006}"/>
                </a:ext>
              </a:extLst>
            </p:cNvPr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0" name="Google Shape;237;p27">
              <a:extLst>
                <a:ext uri="{FF2B5EF4-FFF2-40B4-BE49-F238E27FC236}">
                  <a16:creationId xmlns:a16="http://schemas.microsoft.com/office/drawing/2014/main" id="{2CA83A2D-BA59-89D6-C947-2DD9F115A27B}"/>
                </a:ext>
              </a:extLst>
            </p:cNvPr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1" name="Google Shape;238;p27">
              <a:extLst>
                <a:ext uri="{FF2B5EF4-FFF2-40B4-BE49-F238E27FC236}">
                  <a16:creationId xmlns:a16="http://schemas.microsoft.com/office/drawing/2014/main" id="{46AB0480-DA51-2F89-B43C-05A7AD7A7993}"/>
                </a:ext>
              </a:extLst>
            </p:cNvPr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2" name="Google Shape;239;p27">
              <a:extLst>
                <a:ext uri="{FF2B5EF4-FFF2-40B4-BE49-F238E27FC236}">
                  <a16:creationId xmlns:a16="http://schemas.microsoft.com/office/drawing/2014/main" id="{BEE5E7EC-937D-E124-1D5E-B406B25C127D}"/>
                </a:ext>
              </a:extLst>
            </p:cNvPr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3" name="Google Shape;240;p27">
              <a:extLst>
                <a:ext uri="{FF2B5EF4-FFF2-40B4-BE49-F238E27FC236}">
                  <a16:creationId xmlns:a16="http://schemas.microsoft.com/office/drawing/2014/main" id="{1F98E862-E995-7D1C-A7E8-61AC4ECE6FCB}"/>
                </a:ext>
              </a:extLst>
            </p:cNvPr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4" name="Google Shape;241;p27">
              <a:extLst>
                <a:ext uri="{FF2B5EF4-FFF2-40B4-BE49-F238E27FC236}">
                  <a16:creationId xmlns:a16="http://schemas.microsoft.com/office/drawing/2014/main" id="{3CC0313E-DBC8-FA50-7430-7A599E5F1F6A}"/>
                </a:ext>
              </a:extLst>
            </p:cNvPr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5" name="Google Shape;242;p27">
              <a:extLst>
                <a:ext uri="{FF2B5EF4-FFF2-40B4-BE49-F238E27FC236}">
                  <a16:creationId xmlns:a16="http://schemas.microsoft.com/office/drawing/2014/main" id="{75539451-44A7-2323-28E6-3408574C0CE4}"/>
                </a:ext>
              </a:extLst>
            </p:cNvPr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6" name="Google Shape;243;p27">
              <a:extLst>
                <a:ext uri="{FF2B5EF4-FFF2-40B4-BE49-F238E27FC236}">
                  <a16:creationId xmlns:a16="http://schemas.microsoft.com/office/drawing/2014/main" id="{ACB7431C-D0A7-B653-F531-C9083A08CAB5}"/>
                </a:ext>
              </a:extLst>
            </p:cNvPr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7" name="Google Shape;244;p27">
              <a:extLst>
                <a:ext uri="{FF2B5EF4-FFF2-40B4-BE49-F238E27FC236}">
                  <a16:creationId xmlns:a16="http://schemas.microsoft.com/office/drawing/2014/main" id="{39CA1066-DD63-D1EA-9562-C5D1AF393363}"/>
                </a:ext>
              </a:extLst>
            </p:cNvPr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8" name="Google Shape;245;p27">
              <a:extLst>
                <a:ext uri="{FF2B5EF4-FFF2-40B4-BE49-F238E27FC236}">
                  <a16:creationId xmlns:a16="http://schemas.microsoft.com/office/drawing/2014/main" id="{752BDE03-574A-7067-8749-764D15B42E1D}"/>
                </a:ext>
              </a:extLst>
            </p:cNvPr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9" name="Google Shape;246;p27">
              <a:extLst>
                <a:ext uri="{FF2B5EF4-FFF2-40B4-BE49-F238E27FC236}">
                  <a16:creationId xmlns:a16="http://schemas.microsoft.com/office/drawing/2014/main" id="{45DFD1EA-EE3A-96C4-D9B9-4B37F976263E}"/>
                </a:ext>
              </a:extLst>
            </p:cNvPr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0" name="Google Shape;247;p27">
              <a:extLst>
                <a:ext uri="{FF2B5EF4-FFF2-40B4-BE49-F238E27FC236}">
                  <a16:creationId xmlns:a16="http://schemas.microsoft.com/office/drawing/2014/main" id="{B825ED4E-D0A0-7CC3-0576-DDD6778DF2B3}"/>
                </a:ext>
              </a:extLst>
            </p:cNvPr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1" name="Google Shape;248;p27">
              <a:extLst>
                <a:ext uri="{FF2B5EF4-FFF2-40B4-BE49-F238E27FC236}">
                  <a16:creationId xmlns:a16="http://schemas.microsoft.com/office/drawing/2014/main" id="{3C40E409-7245-857E-3D5A-AD8405AC86A2}"/>
                </a:ext>
              </a:extLst>
            </p:cNvPr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2" name="Google Shape;249;p27">
              <a:extLst>
                <a:ext uri="{FF2B5EF4-FFF2-40B4-BE49-F238E27FC236}">
                  <a16:creationId xmlns:a16="http://schemas.microsoft.com/office/drawing/2014/main" id="{96457AF0-3D9B-4851-9C0E-5E868DC15601}"/>
                </a:ext>
              </a:extLst>
            </p:cNvPr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3" name="Google Shape;250;p27">
              <a:extLst>
                <a:ext uri="{FF2B5EF4-FFF2-40B4-BE49-F238E27FC236}">
                  <a16:creationId xmlns:a16="http://schemas.microsoft.com/office/drawing/2014/main" id="{D5A8595C-F6E0-C944-AF39-7D44B9D73845}"/>
                </a:ext>
              </a:extLst>
            </p:cNvPr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4" name="Google Shape;251;p27">
              <a:extLst>
                <a:ext uri="{FF2B5EF4-FFF2-40B4-BE49-F238E27FC236}">
                  <a16:creationId xmlns:a16="http://schemas.microsoft.com/office/drawing/2014/main" id="{5B486937-F2C9-8977-D67C-D4421B5F1EC3}"/>
                </a:ext>
              </a:extLst>
            </p:cNvPr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5" name="Google Shape;252;p27">
              <a:extLst>
                <a:ext uri="{FF2B5EF4-FFF2-40B4-BE49-F238E27FC236}">
                  <a16:creationId xmlns:a16="http://schemas.microsoft.com/office/drawing/2014/main" id="{0BDDA596-39F1-0B97-D546-D6FD0CCDF0B9}"/>
                </a:ext>
              </a:extLst>
            </p:cNvPr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6" name="Google Shape;253;p27">
              <a:extLst>
                <a:ext uri="{FF2B5EF4-FFF2-40B4-BE49-F238E27FC236}">
                  <a16:creationId xmlns:a16="http://schemas.microsoft.com/office/drawing/2014/main" id="{8CF55EB0-75EC-92F6-9C01-999B89A0021F}"/>
                </a:ext>
              </a:extLst>
            </p:cNvPr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7" name="Google Shape;254;p27">
              <a:extLst>
                <a:ext uri="{FF2B5EF4-FFF2-40B4-BE49-F238E27FC236}">
                  <a16:creationId xmlns:a16="http://schemas.microsoft.com/office/drawing/2014/main" id="{242C9B0F-4052-D8E0-48F7-0B6BFCE5D4F1}"/>
                </a:ext>
              </a:extLst>
            </p:cNvPr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8" name="Google Shape;255;p27">
              <a:extLst>
                <a:ext uri="{FF2B5EF4-FFF2-40B4-BE49-F238E27FC236}">
                  <a16:creationId xmlns:a16="http://schemas.microsoft.com/office/drawing/2014/main" id="{8211FF51-54AB-6AD2-089A-471FABF4A0AA}"/>
                </a:ext>
              </a:extLst>
            </p:cNvPr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9" name="Google Shape;256;p27">
              <a:extLst>
                <a:ext uri="{FF2B5EF4-FFF2-40B4-BE49-F238E27FC236}">
                  <a16:creationId xmlns:a16="http://schemas.microsoft.com/office/drawing/2014/main" id="{4AEFAAF1-1212-011B-67FC-A2BF025BF5C9}"/>
                </a:ext>
              </a:extLst>
            </p:cNvPr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0" name="Google Shape;257;p27">
              <a:extLst>
                <a:ext uri="{FF2B5EF4-FFF2-40B4-BE49-F238E27FC236}">
                  <a16:creationId xmlns:a16="http://schemas.microsoft.com/office/drawing/2014/main" id="{45469E28-88D8-4AF6-A157-6D0283508FB5}"/>
                </a:ext>
              </a:extLst>
            </p:cNvPr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1" name="Google Shape;258;p27">
              <a:extLst>
                <a:ext uri="{FF2B5EF4-FFF2-40B4-BE49-F238E27FC236}">
                  <a16:creationId xmlns:a16="http://schemas.microsoft.com/office/drawing/2014/main" id="{38626656-77EB-A8A6-A582-82E26D7DC7D2}"/>
                </a:ext>
              </a:extLst>
            </p:cNvPr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2" name="Google Shape;259;p27">
              <a:extLst>
                <a:ext uri="{FF2B5EF4-FFF2-40B4-BE49-F238E27FC236}">
                  <a16:creationId xmlns:a16="http://schemas.microsoft.com/office/drawing/2014/main" id="{D5FBB936-D29B-251D-28D3-6F07BBB96C4A}"/>
                </a:ext>
              </a:extLst>
            </p:cNvPr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3" name="Google Shape;260;p27">
              <a:extLst>
                <a:ext uri="{FF2B5EF4-FFF2-40B4-BE49-F238E27FC236}">
                  <a16:creationId xmlns:a16="http://schemas.microsoft.com/office/drawing/2014/main" id="{16762FBF-28FF-3625-CA9E-2D0E28BD333E}"/>
                </a:ext>
              </a:extLst>
            </p:cNvPr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4" name="Google Shape;261;p27">
              <a:extLst>
                <a:ext uri="{FF2B5EF4-FFF2-40B4-BE49-F238E27FC236}">
                  <a16:creationId xmlns:a16="http://schemas.microsoft.com/office/drawing/2014/main" id="{7CEA0E78-56C6-12E2-EC3B-3DF25D1CBF56}"/>
                </a:ext>
              </a:extLst>
            </p:cNvPr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5" name="Google Shape;262;p27">
              <a:extLst>
                <a:ext uri="{FF2B5EF4-FFF2-40B4-BE49-F238E27FC236}">
                  <a16:creationId xmlns:a16="http://schemas.microsoft.com/office/drawing/2014/main" id="{A0AA4B30-A898-2A39-B54D-AA635F7A7321}"/>
                </a:ext>
              </a:extLst>
            </p:cNvPr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6" name="Google Shape;263;p27">
              <a:extLst>
                <a:ext uri="{FF2B5EF4-FFF2-40B4-BE49-F238E27FC236}">
                  <a16:creationId xmlns:a16="http://schemas.microsoft.com/office/drawing/2014/main" id="{27CB5291-5BFD-D545-6C2B-3BAFE2B7F268}"/>
                </a:ext>
              </a:extLst>
            </p:cNvPr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7" name="Google Shape;264;p27">
              <a:extLst>
                <a:ext uri="{FF2B5EF4-FFF2-40B4-BE49-F238E27FC236}">
                  <a16:creationId xmlns:a16="http://schemas.microsoft.com/office/drawing/2014/main" id="{27C93A10-F737-1E71-03BE-153B36614411}"/>
                </a:ext>
              </a:extLst>
            </p:cNvPr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8" name="Google Shape;265;p27">
              <a:extLst>
                <a:ext uri="{FF2B5EF4-FFF2-40B4-BE49-F238E27FC236}">
                  <a16:creationId xmlns:a16="http://schemas.microsoft.com/office/drawing/2014/main" id="{5982F6DE-E9B7-2231-5133-D551D5538A79}"/>
                </a:ext>
              </a:extLst>
            </p:cNvPr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9" name="Google Shape;266;p27">
              <a:extLst>
                <a:ext uri="{FF2B5EF4-FFF2-40B4-BE49-F238E27FC236}">
                  <a16:creationId xmlns:a16="http://schemas.microsoft.com/office/drawing/2014/main" id="{E143FFF5-9D44-2264-66A6-714F8DF00A19}"/>
                </a:ext>
              </a:extLst>
            </p:cNvPr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0" name="Google Shape;267;p27">
              <a:extLst>
                <a:ext uri="{FF2B5EF4-FFF2-40B4-BE49-F238E27FC236}">
                  <a16:creationId xmlns:a16="http://schemas.microsoft.com/office/drawing/2014/main" id="{36FFBCB1-8A78-00A5-6672-C3A37874A556}"/>
                </a:ext>
              </a:extLst>
            </p:cNvPr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1" name="Google Shape;268;p27">
              <a:extLst>
                <a:ext uri="{FF2B5EF4-FFF2-40B4-BE49-F238E27FC236}">
                  <a16:creationId xmlns:a16="http://schemas.microsoft.com/office/drawing/2014/main" id="{BA6D08DB-0E30-2BBA-4A5B-5D23C7AD9D9F}"/>
                </a:ext>
              </a:extLst>
            </p:cNvPr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2" name="Google Shape;269;p27">
              <a:extLst>
                <a:ext uri="{FF2B5EF4-FFF2-40B4-BE49-F238E27FC236}">
                  <a16:creationId xmlns:a16="http://schemas.microsoft.com/office/drawing/2014/main" id="{26CE36FD-72CE-1030-29FC-616E5ACADE2D}"/>
                </a:ext>
              </a:extLst>
            </p:cNvPr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3" name="Google Shape;270;p27">
              <a:extLst>
                <a:ext uri="{FF2B5EF4-FFF2-40B4-BE49-F238E27FC236}">
                  <a16:creationId xmlns:a16="http://schemas.microsoft.com/office/drawing/2014/main" id="{B54DA8E2-F888-6A3E-64AB-55515A47D0F4}"/>
                </a:ext>
              </a:extLst>
            </p:cNvPr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4" name="Google Shape;271;p27">
              <a:extLst>
                <a:ext uri="{FF2B5EF4-FFF2-40B4-BE49-F238E27FC236}">
                  <a16:creationId xmlns:a16="http://schemas.microsoft.com/office/drawing/2014/main" id="{8708A522-05D9-C472-C0ED-B8D5EF68BFE2}"/>
                </a:ext>
              </a:extLst>
            </p:cNvPr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5" name="Google Shape;272;p27">
              <a:extLst>
                <a:ext uri="{FF2B5EF4-FFF2-40B4-BE49-F238E27FC236}">
                  <a16:creationId xmlns:a16="http://schemas.microsoft.com/office/drawing/2014/main" id="{E4C830EB-2B1C-CBCD-AA54-AB9077C2926B}"/>
                </a:ext>
              </a:extLst>
            </p:cNvPr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6" name="Google Shape;273;p27">
              <a:extLst>
                <a:ext uri="{FF2B5EF4-FFF2-40B4-BE49-F238E27FC236}">
                  <a16:creationId xmlns:a16="http://schemas.microsoft.com/office/drawing/2014/main" id="{4D7A2FB6-58F6-7FFD-4D43-3AF83DD2C937}"/>
                </a:ext>
              </a:extLst>
            </p:cNvPr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7" name="Google Shape;274;p27">
              <a:extLst>
                <a:ext uri="{FF2B5EF4-FFF2-40B4-BE49-F238E27FC236}">
                  <a16:creationId xmlns:a16="http://schemas.microsoft.com/office/drawing/2014/main" id="{8DF7CF73-6016-02DF-49B8-BFAC5681D820}"/>
                </a:ext>
              </a:extLst>
            </p:cNvPr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8" name="Google Shape;275;p27">
              <a:extLst>
                <a:ext uri="{FF2B5EF4-FFF2-40B4-BE49-F238E27FC236}">
                  <a16:creationId xmlns:a16="http://schemas.microsoft.com/office/drawing/2014/main" id="{0DC235AC-850B-860B-007A-A0E6A5596E6D}"/>
                </a:ext>
              </a:extLst>
            </p:cNvPr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9" name="Google Shape;276;p27">
              <a:extLst>
                <a:ext uri="{FF2B5EF4-FFF2-40B4-BE49-F238E27FC236}">
                  <a16:creationId xmlns:a16="http://schemas.microsoft.com/office/drawing/2014/main" id="{F4024A5F-2FE3-899A-E35A-3ED3858FAFFA}"/>
                </a:ext>
              </a:extLst>
            </p:cNvPr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0" name="Google Shape;277;p27">
              <a:extLst>
                <a:ext uri="{FF2B5EF4-FFF2-40B4-BE49-F238E27FC236}">
                  <a16:creationId xmlns:a16="http://schemas.microsoft.com/office/drawing/2014/main" id="{E839ED1C-23BA-1DF2-A47D-3B77F1EED425}"/>
                </a:ext>
              </a:extLst>
            </p:cNvPr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1" name="Google Shape;278;p27">
              <a:extLst>
                <a:ext uri="{FF2B5EF4-FFF2-40B4-BE49-F238E27FC236}">
                  <a16:creationId xmlns:a16="http://schemas.microsoft.com/office/drawing/2014/main" id="{6D8AA6EE-8B2D-57C7-671E-B66A4CC91871}"/>
                </a:ext>
              </a:extLst>
            </p:cNvPr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2" name="Google Shape;279;p27">
              <a:extLst>
                <a:ext uri="{FF2B5EF4-FFF2-40B4-BE49-F238E27FC236}">
                  <a16:creationId xmlns:a16="http://schemas.microsoft.com/office/drawing/2014/main" id="{FE3C0227-ED03-59A6-B2B7-25B1C2196BCA}"/>
                </a:ext>
              </a:extLst>
            </p:cNvPr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3" name="Google Shape;280;p27">
              <a:extLst>
                <a:ext uri="{FF2B5EF4-FFF2-40B4-BE49-F238E27FC236}">
                  <a16:creationId xmlns:a16="http://schemas.microsoft.com/office/drawing/2014/main" id="{51585CEE-D855-B4F5-5D0A-F01001799232}"/>
                </a:ext>
              </a:extLst>
            </p:cNvPr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4" name="Google Shape;281;p27">
              <a:extLst>
                <a:ext uri="{FF2B5EF4-FFF2-40B4-BE49-F238E27FC236}">
                  <a16:creationId xmlns:a16="http://schemas.microsoft.com/office/drawing/2014/main" id="{5DE90721-FE06-E7E0-A5CA-77E76B678485}"/>
                </a:ext>
              </a:extLst>
            </p:cNvPr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5" name="Google Shape;282;p27">
              <a:extLst>
                <a:ext uri="{FF2B5EF4-FFF2-40B4-BE49-F238E27FC236}">
                  <a16:creationId xmlns:a16="http://schemas.microsoft.com/office/drawing/2014/main" id="{E43EAF9C-44B3-2F90-D890-62F0FA5719F8}"/>
                </a:ext>
              </a:extLst>
            </p:cNvPr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6" name="Google Shape;283;p27">
              <a:extLst>
                <a:ext uri="{FF2B5EF4-FFF2-40B4-BE49-F238E27FC236}">
                  <a16:creationId xmlns:a16="http://schemas.microsoft.com/office/drawing/2014/main" id="{78617D70-6E09-7649-42B2-8B31EA485CE2}"/>
                </a:ext>
              </a:extLst>
            </p:cNvPr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7" name="Google Shape;284;p27">
              <a:extLst>
                <a:ext uri="{FF2B5EF4-FFF2-40B4-BE49-F238E27FC236}">
                  <a16:creationId xmlns:a16="http://schemas.microsoft.com/office/drawing/2014/main" id="{52637C35-66B6-2C53-9FBE-E4C841C9B1A0}"/>
                </a:ext>
              </a:extLst>
            </p:cNvPr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8" name="Google Shape;285;p27">
              <a:extLst>
                <a:ext uri="{FF2B5EF4-FFF2-40B4-BE49-F238E27FC236}">
                  <a16:creationId xmlns:a16="http://schemas.microsoft.com/office/drawing/2014/main" id="{E1E5F391-654F-8565-C189-75D8E188F740}"/>
                </a:ext>
              </a:extLst>
            </p:cNvPr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9" name="Google Shape;286;p27">
              <a:extLst>
                <a:ext uri="{FF2B5EF4-FFF2-40B4-BE49-F238E27FC236}">
                  <a16:creationId xmlns:a16="http://schemas.microsoft.com/office/drawing/2014/main" id="{E027B1A6-4829-0E4D-D126-6926F09DBECC}"/>
                </a:ext>
              </a:extLst>
            </p:cNvPr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0" name="Google Shape;287;p27">
              <a:extLst>
                <a:ext uri="{FF2B5EF4-FFF2-40B4-BE49-F238E27FC236}">
                  <a16:creationId xmlns:a16="http://schemas.microsoft.com/office/drawing/2014/main" id="{7BEFC064-4638-A460-15B9-C0A488713F54}"/>
                </a:ext>
              </a:extLst>
            </p:cNvPr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1" name="Google Shape;288;p27">
              <a:extLst>
                <a:ext uri="{FF2B5EF4-FFF2-40B4-BE49-F238E27FC236}">
                  <a16:creationId xmlns:a16="http://schemas.microsoft.com/office/drawing/2014/main" id="{DB5E23C1-65C2-5728-4BA6-9BA4C6429D23}"/>
                </a:ext>
              </a:extLst>
            </p:cNvPr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2" name="Google Shape;289;p27">
              <a:extLst>
                <a:ext uri="{FF2B5EF4-FFF2-40B4-BE49-F238E27FC236}">
                  <a16:creationId xmlns:a16="http://schemas.microsoft.com/office/drawing/2014/main" id="{A00426B5-0554-7A9E-F363-80E7F14BAB9D}"/>
                </a:ext>
              </a:extLst>
            </p:cNvPr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3" name="Google Shape;290;p27">
              <a:extLst>
                <a:ext uri="{FF2B5EF4-FFF2-40B4-BE49-F238E27FC236}">
                  <a16:creationId xmlns:a16="http://schemas.microsoft.com/office/drawing/2014/main" id="{C4B962C6-810A-5C39-6F8D-8BB50B978C3F}"/>
                </a:ext>
              </a:extLst>
            </p:cNvPr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4" name="Google Shape;291;p27">
              <a:extLst>
                <a:ext uri="{FF2B5EF4-FFF2-40B4-BE49-F238E27FC236}">
                  <a16:creationId xmlns:a16="http://schemas.microsoft.com/office/drawing/2014/main" id="{54E12F55-C4F8-E318-85B4-EC91F66B3F11}"/>
                </a:ext>
              </a:extLst>
            </p:cNvPr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5" name="Google Shape;292;p27">
              <a:extLst>
                <a:ext uri="{FF2B5EF4-FFF2-40B4-BE49-F238E27FC236}">
                  <a16:creationId xmlns:a16="http://schemas.microsoft.com/office/drawing/2014/main" id="{904FDA53-6471-283B-1699-CACE9D4D23B2}"/>
                </a:ext>
              </a:extLst>
            </p:cNvPr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6" name="Google Shape;293;p27">
              <a:extLst>
                <a:ext uri="{FF2B5EF4-FFF2-40B4-BE49-F238E27FC236}">
                  <a16:creationId xmlns:a16="http://schemas.microsoft.com/office/drawing/2014/main" id="{ED173120-470D-14CF-4A20-1074F1E52857}"/>
                </a:ext>
              </a:extLst>
            </p:cNvPr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7" name="Google Shape;294;p27">
              <a:extLst>
                <a:ext uri="{FF2B5EF4-FFF2-40B4-BE49-F238E27FC236}">
                  <a16:creationId xmlns:a16="http://schemas.microsoft.com/office/drawing/2014/main" id="{EDA208A5-D52F-4F60-9291-887186146597}"/>
                </a:ext>
              </a:extLst>
            </p:cNvPr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8" name="Google Shape;295;p27">
              <a:extLst>
                <a:ext uri="{FF2B5EF4-FFF2-40B4-BE49-F238E27FC236}">
                  <a16:creationId xmlns:a16="http://schemas.microsoft.com/office/drawing/2014/main" id="{EE2F60D9-F98D-98E0-6816-CCC469AC965B}"/>
                </a:ext>
              </a:extLst>
            </p:cNvPr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9" name="Google Shape;296;p27">
              <a:extLst>
                <a:ext uri="{FF2B5EF4-FFF2-40B4-BE49-F238E27FC236}">
                  <a16:creationId xmlns:a16="http://schemas.microsoft.com/office/drawing/2014/main" id="{6B8F287E-4C45-0CCF-A79B-6AC8041CE035}"/>
                </a:ext>
              </a:extLst>
            </p:cNvPr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0" name="Google Shape;297;p27">
              <a:extLst>
                <a:ext uri="{FF2B5EF4-FFF2-40B4-BE49-F238E27FC236}">
                  <a16:creationId xmlns:a16="http://schemas.microsoft.com/office/drawing/2014/main" id="{54FBD024-9D01-4037-7022-D35E767E10E7}"/>
                </a:ext>
              </a:extLst>
            </p:cNvPr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1" name="Google Shape;298;p27">
              <a:extLst>
                <a:ext uri="{FF2B5EF4-FFF2-40B4-BE49-F238E27FC236}">
                  <a16:creationId xmlns:a16="http://schemas.microsoft.com/office/drawing/2014/main" id="{580FB4D8-0A7D-AD49-6549-086D59A42875}"/>
                </a:ext>
              </a:extLst>
            </p:cNvPr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2" name="Google Shape;299;p27">
              <a:extLst>
                <a:ext uri="{FF2B5EF4-FFF2-40B4-BE49-F238E27FC236}">
                  <a16:creationId xmlns:a16="http://schemas.microsoft.com/office/drawing/2014/main" id="{B72D9BFC-125B-8BF5-4428-196FB54DEAA4}"/>
                </a:ext>
              </a:extLst>
            </p:cNvPr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3" name="Google Shape;300;p27">
              <a:extLst>
                <a:ext uri="{FF2B5EF4-FFF2-40B4-BE49-F238E27FC236}">
                  <a16:creationId xmlns:a16="http://schemas.microsoft.com/office/drawing/2014/main" id="{98B3EBB3-384D-EA4B-3172-F73758FBD07A}"/>
                </a:ext>
              </a:extLst>
            </p:cNvPr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4" name="Google Shape;301;p27">
              <a:extLst>
                <a:ext uri="{FF2B5EF4-FFF2-40B4-BE49-F238E27FC236}">
                  <a16:creationId xmlns:a16="http://schemas.microsoft.com/office/drawing/2014/main" id="{B93B80C9-97B8-881C-9290-91E5A1EB0B1E}"/>
                </a:ext>
              </a:extLst>
            </p:cNvPr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5" name="Google Shape;302;p27">
              <a:extLst>
                <a:ext uri="{FF2B5EF4-FFF2-40B4-BE49-F238E27FC236}">
                  <a16:creationId xmlns:a16="http://schemas.microsoft.com/office/drawing/2014/main" id="{F9B95C0F-EA5D-48D8-3A50-20434AA31036}"/>
                </a:ext>
              </a:extLst>
            </p:cNvPr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6" name="Google Shape;303;p27">
              <a:extLst>
                <a:ext uri="{FF2B5EF4-FFF2-40B4-BE49-F238E27FC236}">
                  <a16:creationId xmlns:a16="http://schemas.microsoft.com/office/drawing/2014/main" id="{94A81497-2026-8155-4C74-A8EF217B4CF7}"/>
                </a:ext>
              </a:extLst>
            </p:cNvPr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7" name="Google Shape;304;p27">
              <a:extLst>
                <a:ext uri="{FF2B5EF4-FFF2-40B4-BE49-F238E27FC236}">
                  <a16:creationId xmlns:a16="http://schemas.microsoft.com/office/drawing/2014/main" id="{7EA47085-D30C-69EA-0423-0C07F8D7D8ED}"/>
                </a:ext>
              </a:extLst>
            </p:cNvPr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8" name="Google Shape;305;p27">
              <a:extLst>
                <a:ext uri="{FF2B5EF4-FFF2-40B4-BE49-F238E27FC236}">
                  <a16:creationId xmlns:a16="http://schemas.microsoft.com/office/drawing/2014/main" id="{D2B356FB-1960-8A5E-20C6-C3D6B9B6CB3C}"/>
                </a:ext>
              </a:extLst>
            </p:cNvPr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9" name="Google Shape;306;p27">
              <a:extLst>
                <a:ext uri="{FF2B5EF4-FFF2-40B4-BE49-F238E27FC236}">
                  <a16:creationId xmlns:a16="http://schemas.microsoft.com/office/drawing/2014/main" id="{70972BB6-AD6A-E791-9380-FF48621D5642}"/>
                </a:ext>
              </a:extLst>
            </p:cNvPr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0" name="Google Shape;307;p27">
              <a:extLst>
                <a:ext uri="{FF2B5EF4-FFF2-40B4-BE49-F238E27FC236}">
                  <a16:creationId xmlns:a16="http://schemas.microsoft.com/office/drawing/2014/main" id="{BBB560BD-23B6-AB5B-D285-8C175F0437B9}"/>
                </a:ext>
              </a:extLst>
            </p:cNvPr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1" name="Google Shape;308;p27">
              <a:extLst>
                <a:ext uri="{FF2B5EF4-FFF2-40B4-BE49-F238E27FC236}">
                  <a16:creationId xmlns:a16="http://schemas.microsoft.com/office/drawing/2014/main" id="{29F1C543-99C5-163D-DB90-01957C58FB0E}"/>
                </a:ext>
              </a:extLst>
            </p:cNvPr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2" name="Google Shape;309;p27">
              <a:extLst>
                <a:ext uri="{FF2B5EF4-FFF2-40B4-BE49-F238E27FC236}">
                  <a16:creationId xmlns:a16="http://schemas.microsoft.com/office/drawing/2014/main" id="{B817A9CE-F3E0-92D6-05CD-AD589E7F36C9}"/>
                </a:ext>
              </a:extLst>
            </p:cNvPr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3" name="Google Shape;310;p27">
              <a:extLst>
                <a:ext uri="{FF2B5EF4-FFF2-40B4-BE49-F238E27FC236}">
                  <a16:creationId xmlns:a16="http://schemas.microsoft.com/office/drawing/2014/main" id="{F9745DC6-2A6B-104D-11D1-5D11DB905AB3}"/>
                </a:ext>
              </a:extLst>
            </p:cNvPr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4" name="Google Shape;311;p27">
              <a:extLst>
                <a:ext uri="{FF2B5EF4-FFF2-40B4-BE49-F238E27FC236}">
                  <a16:creationId xmlns:a16="http://schemas.microsoft.com/office/drawing/2014/main" id="{99600ED0-B6A4-774E-F643-EB9FC64F042D}"/>
                </a:ext>
              </a:extLst>
            </p:cNvPr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5" name="Google Shape;312;p27">
              <a:extLst>
                <a:ext uri="{FF2B5EF4-FFF2-40B4-BE49-F238E27FC236}">
                  <a16:creationId xmlns:a16="http://schemas.microsoft.com/office/drawing/2014/main" id="{2A236A2C-92CF-4682-A94E-63AE98058398}"/>
                </a:ext>
              </a:extLst>
            </p:cNvPr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6" name="Google Shape;313;p27">
              <a:extLst>
                <a:ext uri="{FF2B5EF4-FFF2-40B4-BE49-F238E27FC236}">
                  <a16:creationId xmlns:a16="http://schemas.microsoft.com/office/drawing/2014/main" id="{743C872A-AD6C-9763-3E83-6003A2F7534D}"/>
                </a:ext>
              </a:extLst>
            </p:cNvPr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7" name="Google Shape;314;p27">
              <a:extLst>
                <a:ext uri="{FF2B5EF4-FFF2-40B4-BE49-F238E27FC236}">
                  <a16:creationId xmlns:a16="http://schemas.microsoft.com/office/drawing/2014/main" id="{7E71C650-342D-6314-0E7A-34473D59C6A9}"/>
                </a:ext>
              </a:extLst>
            </p:cNvPr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8" name="Google Shape;315;p27">
              <a:extLst>
                <a:ext uri="{FF2B5EF4-FFF2-40B4-BE49-F238E27FC236}">
                  <a16:creationId xmlns:a16="http://schemas.microsoft.com/office/drawing/2014/main" id="{6B239D5D-BE98-1DE2-5E08-ECD06884C757}"/>
                </a:ext>
              </a:extLst>
            </p:cNvPr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9" name="Google Shape;316;p27">
              <a:extLst>
                <a:ext uri="{FF2B5EF4-FFF2-40B4-BE49-F238E27FC236}">
                  <a16:creationId xmlns:a16="http://schemas.microsoft.com/office/drawing/2014/main" id="{DAD07F5C-1FD7-D714-0031-99FDA9C6D890}"/>
                </a:ext>
              </a:extLst>
            </p:cNvPr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0" name="Google Shape;317;p27">
              <a:extLst>
                <a:ext uri="{FF2B5EF4-FFF2-40B4-BE49-F238E27FC236}">
                  <a16:creationId xmlns:a16="http://schemas.microsoft.com/office/drawing/2014/main" id="{BCBEA48E-A2AA-59BA-B224-77B65C08EA7F}"/>
                </a:ext>
              </a:extLst>
            </p:cNvPr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1" name="Google Shape;318;p27">
              <a:extLst>
                <a:ext uri="{FF2B5EF4-FFF2-40B4-BE49-F238E27FC236}">
                  <a16:creationId xmlns:a16="http://schemas.microsoft.com/office/drawing/2014/main" id="{EE2430F1-99C6-2C6E-2352-A790E897D5E9}"/>
                </a:ext>
              </a:extLst>
            </p:cNvPr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2" name="Google Shape;319;p27">
              <a:extLst>
                <a:ext uri="{FF2B5EF4-FFF2-40B4-BE49-F238E27FC236}">
                  <a16:creationId xmlns:a16="http://schemas.microsoft.com/office/drawing/2014/main" id="{921B9B69-D8CD-D37A-6BE8-C6FC544D3600}"/>
                </a:ext>
              </a:extLst>
            </p:cNvPr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3" name="Google Shape;320;p27">
              <a:extLst>
                <a:ext uri="{FF2B5EF4-FFF2-40B4-BE49-F238E27FC236}">
                  <a16:creationId xmlns:a16="http://schemas.microsoft.com/office/drawing/2014/main" id="{DE902882-76C8-6962-93F6-CA683534D484}"/>
                </a:ext>
              </a:extLst>
            </p:cNvPr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4" name="Google Shape;321;p27">
              <a:extLst>
                <a:ext uri="{FF2B5EF4-FFF2-40B4-BE49-F238E27FC236}">
                  <a16:creationId xmlns:a16="http://schemas.microsoft.com/office/drawing/2014/main" id="{63F4E3F3-6E10-034A-E487-0B4AAAFB3CBF}"/>
                </a:ext>
              </a:extLst>
            </p:cNvPr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5" name="Google Shape;322;p27">
              <a:extLst>
                <a:ext uri="{FF2B5EF4-FFF2-40B4-BE49-F238E27FC236}">
                  <a16:creationId xmlns:a16="http://schemas.microsoft.com/office/drawing/2014/main" id="{3D864568-CE4D-EFEB-19CE-7C0CA66484BD}"/>
                </a:ext>
              </a:extLst>
            </p:cNvPr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6" name="Google Shape;323;p27">
              <a:extLst>
                <a:ext uri="{FF2B5EF4-FFF2-40B4-BE49-F238E27FC236}">
                  <a16:creationId xmlns:a16="http://schemas.microsoft.com/office/drawing/2014/main" id="{2C7EF8B3-64F8-A015-546B-CA1A62152A5A}"/>
                </a:ext>
              </a:extLst>
            </p:cNvPr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7" name="Google Shape;324;p27">
              <a:extLst>
                <a:ext uri="{FF2B5EF4-FFF2-40B4-BE49-F238E27FC236}">
                  <a16:creationId xmlns:a16="http://schemas.microsoft.com/office/drawing/2014/main" id="{6CCCBBD9-ECDC-6CC7-6B3A-409CBF56F003}"/>
                </a:ext>
              </a:extLst>
            </p:cNvPr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8" name="Google Shape;325;p27">
              <a:extLst>
                <a:ext uri="{FF2B5EF4-FFF2-40B4-BE49-F238E27FC236}">
                  <a16:creationId xmlns:a16="http://schemas.microsoft.com/office/drawing/2014/main" id="{4B0F820C-BF48-E2CA-4BA4-42AD21879634}"/>
                </a:ext>
              </a:extLst>
            </p:cNvPr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9" name="Google Shape;326;p27">
              <a:extLst>
                <a:ext uri="{FF2B5EF4-FFF2-40B4-BE49-F238E27FC236}">
                  <a16:creationId xmlns:a16="http://schemas.microsoft.com/office/drawing/2014/main" id="{8B2D7876-3D9E-C6FB-4C06-97C526D3AF7C}"/>
                </a:ext>
              </a:extLst>
            </p:cNvPr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0" name="Google Shape;327;p27">
              <a:extLst>
                <a:ext uri="{FF2B5EF4-FFF2-40B4-BE49-F238E27FC236}">
                  <a16:creationId xmlns:a16="http://schemas.microsoft.com/office/drawing/2014/main" id="{899A8C19-DC1D-C200-AE12-9D009CC29363}"/>
                </a:ext>
              </a:extLst>
            </p:cNvPr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1" name="Google Shape;328;p27">
              <a:extLst>
                <a:ext uri="{FF2B5EF4-FFF2-40B4-BE49-F238E27FC236}">
                  <a16:creationId xmlns:a16="http://schemas.microsoft.com/office/drawing/2014/main" id="{8EE3ADBE-6057-131F-05B9-43B0816BAB02}"/>
                </a:ext>
              </a:extLst>
            </p:cNvPr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2" name="Google Shape;329;p27">
              <a:extLst>
                <a:ext uri="{FF2B5EF4-FFF2-40B4-BE49-F238E27FC236}">
                  <a16:creationId xmlns:a16="http://schemas.microsoft.com/office/drawing/2014/main" id="{28381AA9-F80B-B093-A1D9-EEDE732E14E6}"/>
                </a:ext>
              </a:extLst>
            </p:cNvPr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3" name="Google Shape;330;p27">
              <a:extLst>
                <a:ext uri="{FF2B5EF4-FFF2-40B4-BE49-F238E27FC236}">
                  <a16:creationId xmlns:a16="http://schemas.microsoft.com/office/drawing/2014/main" id="{94F8677C-DC44-A371-8048-4360C06B4A8E}"/>
                </a:ext>
              </a:extLst>
            </p:cNvPr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4" name="Google Shape;331;p27">
              <a:extLst>
                <a:ext uri="{FF2B5EF4-FFF2-40B4-BE49-F238E27FC236}">
                  <a16:creationId xmlns:a16="http://schemas.microsoft.com/office/drawing/2014/main" id="{C9C4BA5A-7445-85AA-11B8-D9B27D4EE5DB}"/>
                </a:ext>
              </a:extLst>
            </p:cNvPr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5" name="Google Shape;332;p27">
              <a:extLst>
                <a:ext uri="{FF2B5EF4-FFF2-40B4-BE49-F238E27FC236}">
                  <a16:creationId xmlns:a16="http://schemas.microsoft.com/office/drawing/2014/main" id="{5F86206A-892F-16B0-428F-F942282E0DC0}"/>
                </a:ext>
              </a:extLst>
            </p:cNvPr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6" name="Google Shape;333;p27">
              <a:extLst>
                <a:ext uri="{FF2B5EF4-FFF2-40B4-BE49-F238E27FC236}">
                  <a16:creationId xmlns:a16="http://schemas.microsoft.com/office/drawing/2014/main" id="{569707BC-08D3-3109-0077-DDE2522EC085}"/>
                </a:ext>
              </a:extLst>
            </p:cNvPr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7" name="Google Shape;334;p27">
              <a:extLst>
                <a:ext uri="{FF2B5EF4-FFF2-40B4-BE49-F238E27FC236}">
                  <a16:creationId xmlns:a16="http://schemas.microsoft.com/office/drawing/2014/main" id="{17B22CFD-F49E-EE4A-9B2D-A6FE147AB796}"/>
                </a:ext>
              </a:extLst>
            </p:cNvPr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8" name="Google Shape;335;p27">
              <a:extLst>
                <a:ext uri="{FF2B5EF4-FFF2-40B4-BE49-F238E27FC236}">
                  <a16:creationId xmlns:a16="http://schemas.microsoft.com/office/drawing/2014/main" id="{A55B78B5-A6C4-8210-847A-E9A7A2DB6412}"/>
                </a:ext>
              </a:extLst>
            </p:cNvPr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9" name="Google Shape;336;p27">
              <a:extLst>
                <a:ext uri="{FF2B5EF4-FFF2-40B4-BE49-F238E27FC236}">
                  <a16:creationId xmlns:a16="http://schemas.microsoft.com/office/drawing/2014/main" id="{65949787-26FB-17E5-4C5B-48912B545A45}"/>
                </a:ext>
              </a:extLst>
            </p:cNvPr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0" name="Google Shape;337;p27">
              <a:extLst>
                <a:ext uri="{FF2B5EF4-FFF2-40B4-BE49-F238E27FC236}">
                  <a16:creationId xmlns:a16="http://schemas.microsoft.com/office/drawing/2014/main" id="{CD7E2615-8E4A-D9AE-2C5C-1FB8E79078D4}"/>
                </a:ext>
              </a:extLst>
            </p:cNvPr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1" name="Google Shape;338;p27">
              <a:extLst>
                <a:ext uri="{FF2B5EF4-FFF2-40B4-BE49-F238E27FC236}">
                  <a16:creationId xmlns:a16="http://schemas.microsoft.com/office/drawing/2014/main" id="{2D59E292-5A57-D7A9-AC52-A1396F87B74F}"/>
                </a:ext>
              </a:extLst>
            </p:cNvPr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2" name="Google Shape;339;p27">
              <a:extLst>
                <a:ext uri="{FF2B5EF4-FFF2-40B4-BE49-F238E27FC236}">
                  <a16:creationId xmlns:a16="http://schemas.microsoft.com/office/drawing/2014/main" id="{08A37E03-0DCC-BF2F-CF69-68A16AAB4571}"/>
                </a:ext>
              </a:extLst>
            </p:cNvPr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3" name="Google Shape;340;p27">
              <a:extLst>
                <a:ext uri="{FF2B5EF4-FFF2-40B4-BE49-F238E27FC236}">
                  <a16:creationId xmlns:a16="http://schemas.microsoft.com/office/drawing/2014/main" id="{B6107E62-197E-E74B-5EA7-2B0C2BF53EF8}"/>
                </a:ext>
              </a:extLst>
            </p:cNvPr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4" name="Google Shape;341;p27">
              <a:extLst>
                <a:ext uri="{FF2B5EF4-FFF2-40B4-BE49-F238E27FC236}">
                  <a16:creationId xmlns:a16="http://schemas.microsoft.com/office/drawing/2014/main" id="{77165605-BA46-BB97-717B-6C97A6033EB0}"/>
                </a:ext>
              </a:extLst>
            </p:cNvPr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5" name="Google Shape;342;p27">
              <a:extLst>
                <a:ext uri="{FF2B5EF4-FFF2-40B4-BE49-F238E27FC236}">
                  <a16:creationId xmlns:a16="http://schemas.microsoft.com/office/drawing/2014/main" id="{3AAA9E8A-A14B-DD6B-A393-2B6C58896560}"/>
                </a:ext>
              </a:extLst>
            </p:cNvPr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6" name="Google Shape;343;p27">
              <a:extLst>
                <a:ext uri="{FF2B5EF4-FFF2-40B4-BE49-F238E27FC236}">
                  <a16:creationId xmlns:a16="http://schemas.microsoft.com/office/drawing/2014/main" id="{2725EEC8-6F0E-C874-B446-2B2AF42CD929}"/>
                </a:ext>
              </a:extLst>
            </p:cNvPr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7" name="Google Shape;344;p27">
              <a:extLst>
                <a:ext uri="{FF2B5EF4-FFF2-40B4-BE49-F238E27FC236}">
                  <a16:creationId xmlns:a16="http://schemas.microsoft.com/office/drawing/2014/main" id="{D205E54E-9501-A591-F020-359A081A5792}"/>
                </a:ext>
              </a:extLst>
            </p:cNvPr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8" name="Google Shape;345;p27">
              <a:extLst>
                <a:ext uri="{FF2B5EF4-FFF2-40B4-BE49-F238E27FC236}">
                  <a16:creationId xmlns:a16="http://schemas.microsoft.com/office/drawing/2014/main" id="{EA22607C-A20E-AB44-7563-80EAF58A96A7}"/>
                </a:ext>
              </a:extLst>
            </p:cNvPr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9" name="Google Shape;346;p27">
              <a:extLst>
                <a:ext uri="{FF2B5EF4-FFF2-40B4-BE49-F238E27FC236}">
                  <a16:creationId xmlns:a16="http://schemas.microsoft.com/office/drawing/2014/main" id="{F999FE5A-BF18-25ED-8410-25258BA33D25}"/>
                </a:ext>
              </a:extLst>
            </p:cNvPr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0" name="Google Shape;347;p27">
              <a:extLst>
                <a:ext uri="{FF2B5EF4-FFF2-40B4-BE49-F238E27FC236}">
                  <a16:creationId xmlns:a16="http://schemas.microsoft.com/office/drawing/2014/main" id="{05C7B13E-05C0-8568-DC1F-AE682EBE7BA0}"/>
                </a:ext>
              </a:extLst>
            </p:cNvPr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1" name="Google Shape;348;p27">
              <a:extLst>
                <a:ext uri="{FF2B5EF4-FFF2-40B4-BE49-F238E27FC236}">
                  <a16:creationId xmlns:a16="http://schemas.microsoft.com/office/drawing/2014/main" id="{69175C4C-0AAB-19AC-BC2F-BE19A1A9246B}"/>
                </a:ext>
              </a:extLst>
            </p:cNvPr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2" name="Google Shape;349;p27">
              <a:extLst>
                <a:ext uri="{FF2B5EF4-FFF2-40B4-BE49-F238E27FC236}">
                  <a16:creationId xmlns:a16="http://schemas.microsoft.com/office/drawing/2014/main" id="{16BFDD50-83B4-98D5-5AC7-D3B277377F39}"/>
                </a:ext>
              </a:extLst>
            </p:cNvPr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3" name="Google Shape;350;p27">
              <a:extLst>
                <a:ext uri="{FF2B5EF4-FFF2-40B4-BE49-F238E27FC236}">
                  <a16:creationId xmlns:a16="http://schemas.microsoft.com/office/drawing/2014/main" id="{982C4F32-0781-C913-3F79-EB15D21E481A}"/>
                </a:ext>
              </a:extLst>
            </p:cNvPr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4" name="Google Shape;351;p27">
              <a:extLst>
                <a:ext uri="{FF2B5EF4-FFF2-40B4-BE49-F238E27FC236}">
                  <a16:creationId xmlns:a16="http://schemas.microsoft.com/office/drawing/2014/main" id="{5E2EBF73-DD15-D30B-EF38-1C1FA79ED152}"/>
                </a:ext>
              </a:extLst>
            </p:cNvPr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5" name="Google Shape;352;p27">
              <a:extLst>
                <a:ext uri="{FF2B5EF4-FFF2-40B4-BE49-F238E27FC236}">
                  <a16:creationId xmlns:a16="http://schemas.microsoft.com/office/drawing/2014/main" id="{BDE1BC7B-2C02-7E8A-8BFA-5968880E48AF}"/>
                </a:ext>
              </a:extLst>
            </p:cNvPr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6" name="Google Shape;353;p27">
              <a:extLst>
                <a:ext uri="{FF2B5EF4-FFF2-40B4-BE49-F238E27FC236}">
                  <a16:creationId xmlns:a16="http://schemas.microsoft.com/office/drawing/2014/main" id="{BD5849B3-A7B4-F791-1B04-882ED77E0147}"/>
                </a:ext>
              </a:extLst>
            </p:cNvPr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7" name="Google Shape;354;p27">
              <a:extLst>
                <a:ext uri="{FF2B5EF4-FFF2-40B4-BE49-F238E27FC236}">
                  <a16:creationId xmlns:a16="http://schemas.microsoft.com/office/drawing/2014/main" id="{09FADB7A-D5EC-B177-FD9E-2D1BE15DAB99}"/>
                </a:ext>
              </a:extLst>
            </p:cNvPr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8" name="Google Shape;355;p27">
              <a:extLst>
                <a:ext uri="{FF2B5EF4-FFF2-40B4-BE49-F238E27FC236}">
                  <a16:creationId xmlns:a16="http://schemas.microsoft.com/office/drawing/2014/main" id="{454F93AF-F4EA-F4ED-A5BD-CE8E568EFFCA}"/>
                </a:ext>
              </a:extLst>
            </p:cNvPr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9" name="Google Shape;356;p27">
              <a:extLst>
                <a:ext uri="{FF2B5EF4-FFF2-40B4-BE49-F238E27FC236}">
                  <a16:creationId xmlns:a16="http://schemas.microsoft.com/office/drawing/2014/main" id="{462DADC2-5384-502D-C02A-27D06139236E}"/>
                </a:ext>
              </a:extLst>
            </p:cNvPr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0" name="Google Shape;357;p27">
              <a:extLst>
                <a:ext uri="{FF2B5EF4-FFF2-40B4-BE49-F238E27FC236}">
                  <a16:creationId xmlns:a16="http://schemas.microsoft.com/office/drawing/2014/main" id="{FDC04AC6-1FC4-07EE-6909-D26095B33C62}"/>
                </a:ext>
              </a:extLst>
            </p:cNvPr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1" name="Google Shape;358;p27">
              <a:extLst>
                <a:ext uri="{FF2B5EF4-FFF2-40B4-BE49-F238E27FC236}">
                  <a16:creationId xmlns:a16="http://schemas.microsoft.com/office/drawing/2014/main" id="{CFAE307A-8236-B446-C2BF-88C17B40CEF0}"/>
                </a:ext>
              </a:extLst>
            </p:cNvPr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2" name="Google Shape;359;p27">
              <a:extLst>
                <a:ext uri="{FF2B5EF4-FFF2-40B4-BE49-F238E27FC236}">
                  <a16:creationId xmlns:a16="http://schemas.microsoft.com/office/drawing/2014/main" id="{B268E92E-0EF0-D323-9DFB-AE1A12A307CE}"/>
                </a:ext>
              </a:extLst>
            </p:cNvPr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3" name="Google Shape;360;p27">
              <a:extLst>
                <a:ext uri="{FF2B5EF4-FFF2-40B4-BE49-F238E27FC236}">
                  <a16:creationId xmlns:a16="http://schemas.microsoft.com/office/drawing/2014/main" id="{7A0DB485-AB94-BFC6-CE35-A9D385029C9E}"/>
                </a:ext>
              </a:extLst>
            </p:cNvPr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4" name="Google Shape;361;p27">
              <a:extLst>
                <a:ext uri="{FF2B5EF4-FFF2-40B4-BE49-F238E27FC236}">
                  <a16:creationId xmlns:a16="http://schemas.microsoft.com/office/drawing/2014/main" id="{C0A20E99-1565-57C0-962C-2D90E32E6045}"/>
                </a:ext>
              </a:extLst>
            </p:cNvPr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5" name="Google Shape;362;p27">
              <a:extLst>
                <a:ext uri="{FF2B5EF4-FFF2-40B4-BE49-F238E27FC236}">
                  <a16:creationId xmlns:a16="http://schemas.microsoft.com/office/drawing/2014/main" id="{AFB31892-A92C-A8E7-C900-C09524E0CE38}"/>
                </a:ext>
              </a:extLst>
            </p:cNvPr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6" name="Google Shape;363;p27">
              <a:extLst>
                <a:ext uri="{FF2B5EF4-FFF2-40B4-BE49-F238E27FC236}">
                  <a16:creationId xmlns:a16="http://schemas.microsoft.com/office/drawing/2014/main" id="{950BB32A-2CDB-1B42-1072-C36AB2D0E96D}"/>
                </a:ext>
              </a:extLst>
            </p:cNvPr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7" name="Google Shape;364;p27">
              <a:extLst>
                <a:ext uri="{FF2B5EF4-FFF2-40B4-BE49-F238E27FC236}">
                  <a16:creationId xmlns:a16="http://schemas.microsoft.com/office/drawing/2014/main" id="{51FB8B4C-DBA4-8873-53EB-2F50EE038FE7}"/>
                </a:ext>
              </a:extLst>
            </p:cNvPr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8" name="Google Shape;365;p27">
              <a:extLst>
                <a:ext uri="{FF2B5EF4-FFF2-40B4-BE49-F238E27FC236}">
                  <a16:creationId xmlns:a16="http://schemas.microsoft.com/office/drawing/2014/main" id="{C92293E7-D915-45B8-B681-16873E94398B}"/>
                </a:ext>
              </a:extLst>
            </p:cNvPr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9" name="Google Shape;366;p27">
              <a:extLst>
                <a:ext uri="{FF2B5EF4-FFF2-40B4-BE49-F238E27FC236}">
                  <a16:creationId xmlns:a16="http://schemas.microsoft.com/office/drawing/2014/main" id="{3F73AF7C-B3BA-0999-649C-117CCA7597AB}"/>
                </a:ext>
              </a:extLst>
            </p:cNvPr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0" name="Google Shape;367;p27">
              <a:extLst>
                <a:ext uri="{FF2B5EF4-FFF2-40B4-BE49-F238E27FC236}">
                  <a16:creationId xmlns:a16="http://schemas.microsoft.com/office/drawing/2014/main" id="{727E72A3-C2D4-7F2C-C0D4-4B24CE3FB46B}"/>
                </a:ext>
              </a:extLst>
            </p:cNvPr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1" name="Google Shape;368;p27">
              <a:extLst>
                <a:ext uri="{FF2B5EF4-FFF2-40B4-BE49-F238E27FC236}">
                  <a16:creationId xmlns:a16="http://schemas.microsoft.com/office/drawing/2014/main" id="{BF28DEE4-ABA4-3722-487C-E0FB48989F2D}"/>
                </a:ext>
              </a:extLst>
            </p:cNvPr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2" name="Google Shape;369;p27">
              <a:extLst>
                <a:ext uri="{FF2B5EF4-FFF2-40B4-BE49-F238E27FC236}">
                  <a16:creationId xmlns:a16="http://schemas.microsoft.com/office/drawing/2014/main" id="{AA0E0D7A-FB99-0982-CBE9-5FF720C56F25}"/>
                </a:ext>
              </a:extLst>
            </p:cNvPr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3" name="Google Shape;370;p27">
              <a:extLst>
                <a:ext uri="{FF2B5EF4-FFF2-40B4-BE49-F238E27FC236}">
                  <a16:creationId xmlns:a16="http://schemas.microsoft.com/office/drawing/2014/main" id="{3860076D-AD1A-40F5-C217-5AF30B4D1AE6}"/>
                </a:ext>
              </a:extLst>
            </p:cNvPr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4" name="Google Shape;371;p27">
              <a:extLst>
                <a:ext uri="{FF2B5EF4-FFF2-40B4-BE49-F238E27FC236}">
                  <a16:creationId xmlns:a16="http://schemas.microsoft.com/office/drawing/2014/main" id="{1E46407B-4F15-85F9-F80F-D78F494FC188}"/>
                </a:ext>
              </a:extLst>
            </p:cNvPr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5" name="Google Shape;372;p27">
              <a:extLst>
                <a:ext uri="{FF2B5EF4-FFF2-40B4-BE49-F238E27FC236}">
                  <a16:creationId xmlns:a16="http://schemas.microsoft.com/office/drawing/2014/main" id="{9078C147-1C0D-DE90-6183-BEC2A10B9492}"/>
                </a:ext>
              </a:extLst>
            </p:cNvPr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6" name="Google Shape;373;p27">
              <a:extLst>
                <a:ext uri="{FF2B5EF4-FFF2-40B4-BE49-F238E27FC236}">
                  <a16:creationId xmlns:a16="http://schemas.microsoft.com/office/drawing/2014/main" id="{887A74E2-572C-094C-B871-6BA9E5857AE8}"/>
                </a:ext>
              </a:extLst>
            </p:cNvPr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7" name="Google Shape;374;p27">
              <a:extLst>
                <a:ext uri="{FF2B5EF4-FFF2-40B4-BE49-F238E27FC236}">
                  <a16:creationId xmlns:a16="http://schemas.microsoft.com/office/drawing/2014/main" id="{A85458A7-7593-80C2-C6EB-E5BD56299A5C}"/>
                </a:ext>
              </a:extLst>
            </p:cNvPr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8" name="Google Shape;375;p27">
              <a:extLst>
                <a:ext uri="{FF2B5EF4-FFF2-40B4-BE49-F238E27FC236}">
                  <a16:creationId xmlns:a16="http://schemas.microsoft.com/office/drawing/2014/main" id="{3610397C-6B51-3E77-EF8B-69952C998636}"/>
                </a:ext>
              </a:extLst>
            </p:cNvPr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9" name="Google Shape;376;p27">
              <a:extLst>
                <a:ext uri="{FF2B5EF4-FFF2-40B4-BE49-F238E27FC236}">
                  <a16:creationId xmlns:a16="http://schemas.microsoft.com/office/drawing/2014/main" id="{56F693C8-DBEE-E7C0-048B-3A611D852777}"/>
                </a:ext>
              </a:extLst>
            </p:cNvPr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0" name="Google Shape;377;p27">
              <a:extLst>
                <a:ext uri="{FF2B5EF4-FFF2-40B4-BE49-F238E27FC236}">
                  <a16:creationId xmlns:a16="http://schemas.microsoft.com/office/drawing/2014/main" id="{F74D3376-EF75-AF5F-00FF-F49B3746E539}"/>
                </a:ext>
              </a:extLst>
            </p:cNvPr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1" name="Google Shape;378;p27">
              <a:extLst>
                <a:ext uri="{FF2B5EF4-FFF2-40B4-BE49-F238E27FC236}">
                  <a16:creationId xmlns:a16="http://schemas.microsoft.com/office/drawing/2014/main" id="{328E4318-4FD8-A781-8107-3F15B13B6207}"/>
                </a:ext>
              </a:extLst>
            </p:cNvPr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2" name="Google Shape;379;p27">
              <a:extLst>
                <a:ext uri="{FF2B5EF4-FFF2-40B4-BE49-F238E27FC236}">
                  <a16:creationId xmlns:a16="http://schemas.microsoft.com/office/drawing/2014/main" id="{9D664189-ED84-4A2E-E94A-A01C346607BD}"/>
                </a:ext>
              </a:extLst>
            </p:cNvPr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3" name="Google Shape;380;p27">
              <a:extLst>
                <a:ext uri="{FF2B5EF4-FFF2-40B4-BE49-F238E27FC236}">
                  <a16:creationId xmlns:a16="http://schemas.microsoft.com/office/drawing/2014/main" id="{38468C60-3F9C-8039-6185-DBCD0BFE33AC}"/>
                </a:ext>
              </a:extLst>
            </p:cNvPr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4" name="Google Shape;381;p27">
              <a:extLst>
                <a:ext uri="{FF2B5EF4-FFF2-40B4-BE49-F238E27FC236}">
                  <a16:creationId xmlns:a16="http://schemas.microsoft.com/office/drawing/2014/main" id="{9F5DE695-71C2-618E-4459-5BDDAC1907BC}"/>
                </a:ext>
              </a:extLst>
            </p:cNvPr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5" name="Google Shape;382;p27">
              <a:extLst>
                <a:ext uri="{FF2B5EF4-FFF2-40B4-BE49-F238E27FC236}">
                  <a16:creationId xmlns:a16="http://schemas.microsoft.com/office/drawing/2014/main" id="{729E11DD-532C-49FC-409C-9F2A2240E9B1}"/>
                </a:ext>
              </a:extLst>
            </p:cNvPr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6" name="Google Shape;383;p27">
              <a:extLst>
                <a:ext uri="{FF2B5EF4-FFF2-40B4-BE49-F238E27FC236}">
                  <a16:creationId xmlns:a16="http://schemas.microsoft.com/office/drawing/2014/main" id="{FFF2227C-25DD-1414-0402-3C4E49CF13D0}"/>
                </a:ext>
              </a:extLst>
            </p:cNvPr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7" name="Google Shape;384;p27">
              <a:extLst>
                <a:ext uri="{FF2B5EF4-FFF2-40B4-BE49-F238E27FC236}">
                  <a16:creationId xmlns:a16="http://schemas.microsoft.com/office/drawing/2014/main" id="{23A50184-4844-23C4-5835-BEA2439F91A2}"/>
                </a:ext>
              </a:extLst>
            </p:cNvPr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8" name="Google Shape;385;p27">
              <a:extLst>
                <a:ext uri="{FF2B5EF4-FFF2-40B4-BE49-F238E27FC236}">
                  <a16:creationId xmlns:a16="http://schemas.microsoft.com/office/drawing/2014/main" id="{77EE36A9-E8EB-B1E9-A516-38CBD7D55C2C}"/>
                </a:ext>
              </a:extLst>
            </p:cNvPr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9" name="Google Shape;386;p27">
              <a:extLst>
                <a:ext uri="{FF2B5EF4-FFF2-40B4-BE49-F238E27FC236}">
                  <a16:creationId xmlns:a16="http://schemas.microsoft.com/office/drawing/2014/main" id="{4E5E5B7F-7966-B605-ED81-DED0DE6219A3}"/>
                </a:ext>
              </a:extLst>
            </p:cNvPr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0" name="Google Shape;387;p27">
              <a:extLst>
                <a:ext uri="{FF2B5EF4-FFF2-40B4-BE49-F238E27FC236}">
                  <a16:creationId xmlns:a16="http://schemas.microsoft.com/office/drawing/2014/main" id="{940F1F59-D4E5-8BE6-FD43-251EAB43B80F}"/>
                </a:ext>
              </a:extLst>
            </p:cNvPr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1" name="Google Shape;388;p27">
              <a:extLst>
                <a:ext uri="{FF2B5EF4-FFF2-40B4-BE49-F238E27FC236}">
                  <a16:creationId xmlns:a16="http://schemas.microsoft.com/office/drawing/2014/main" id="{C9B473D8-7274-5123-D153-286A6404AA7B}"/>
                </a:ext>
              </a:extLst>
            </p:cNvPr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2" name="Google Shape;389;p27">
              <a:extLst>
                <a:ext uri="{FF2B5EF4-FFF2-40B4-BE49-F238E27FC236}">
                  <a16:creationId xmlns:a16="http://schemas.microsoft.com/office/drawing/2014/main" id="{2C6AE12E-9583-EC0A-003B-950C671C69B9}"/>
                </a:ext>
              </a:extLst>
            </p:cNvPr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3" name="Google Shape;390;p27">
              <a:extLst>
                <a:ext uri="{FF2B5EF4-FFF2-40B4-BE49-F238E27FC236}">
                  <a16:creationId xmlns:a16="http://schemas.microsoft.com/office/drawing/2014/main" id="{8AC8C866-06FA-6F13-5DA1-9DB982E0264B}"/>
                </a:ext>
              </a:extLst>
            </p:cNvPr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4" name="Google Shape;391;p27">
              <a:extLst>
                <a:ext uri="{FF2B5EF4-FFF2-40B4-BE49-F238E27FC236}">
                  <a16:creationId xmlns:a16="http://schemas.microsoft.com/office/drawing/2014/main" id="{46D1F673-0FBC-2CB8-81A1-17D492168DFC}"/>
                </a:ext>
              </a:extLst>
            </p:cNvPr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5" name="Google Shape;392;p27">
              <a:extLst>
                <a:ext uri="{FF2B5EF4-FFF2-40B4-BE49-F238E27FC236}">
                  <a16:creationId xmlns:a16="http://schemas.microsoft.com/office/drawing/2014/main" id="{7DBDE0F9-416D-A3CC-01A9-7ACFFE7B276D}"/>
                </a:ext>
              </a:extLst>
            </p:cNvPr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6" name="Google Shape;393;p27">
              <a:extLst>
                <a:ext uri="{FF2B5EF4-FFF2-40B4-BE49-F238E27FC236}">
                  <a16:creationId xmlns:a16="http://schemas.microsoft.com/office/drawing/2014/main" id="{D8162796-9EC3-7E72-328B-D6D27B0848B5}"/>
                </a:ext>
              </a:extLst>
            </p:cNvPr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7" name="Google Shape;394;p27">
              <a:extLst>
                <a:ext uri="{FF2B5EF4-FFF2-40B4-BE49-F238E27FC236}">
                  <a16:creationId xmlns:a16="http://schemas.microsoft.com/office/drawing/2014/main" id="{4D05EC12-FCE9-E879-CC6E-58583EB3066E}"/>
                </a:ext>
              </a:extLst>
            </p:cNvPr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8" name="Google Shape;395;p27">
              <a:extLst>
                <a:ext uri="{FF2B5EF4-FFF2-40B4-BE49-F238E27FC236}">
                  <a16:creationId xmlns:a16="http://schemas.microsoft.com/office/drawing/2014/main" id="{994ECCC3-4F74-E185-3C46-F4F91FC3FFF3}"/>
                </a:ext>
              </a:extLst>
            </p:cNvPr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9" name="Google Shape;396;p27">
              <a:extLst>
                <a:ext uri="{FF2B5EF4-FFF2-40B4-BE49-F238E27FC236}">
                  <a16:creationId xmlns:a16="http://schemas.microsoft.com/office/drawing/2014/main" id="{89E62C87-485E-ED06-3993-2F55CA63C0DE}"/>
                </a:ext>
              </a:extLst>
            </p:cNvPr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0" name="Google Shape;397;p27">
              <a:extLst>
                <a:ext uri="{FF2B5EF4-FFF2-40B4-BE49-F238E27FC236}">
                  <a16:creationId xmlns:a16="http://schemas.microsoft.com/office/drawing/2014/main" id="{095051D6-CA80-1152-93DD-2220BF69DCB8}"/>
                </a:ext>
              </a:extLst>
            </p:cNvPr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1" name="Google Shape;398;p27">
              <a:extLst>
                <a:ext uri="{FF2B5EF4-FFF2-40B4-BE49-F238E27FC236}">
                  <a16:creationId xmlns:a16="http://schemas.microsoft.com/office/drawing/2014/main" id="{F726A14F-B34F-3D89-9C07-A75A87772AB0}"/>
                </a:ext>
              </a:extLst>
            </p:cNvPr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2" name="Google Shape;399;p27">
              <a:extLst>
                <a:ext uri="{FF2B5EF4-FFF2-40B4-BE49-F238E27FC236}">
                  <a16:creationId xmlns:a16="http://schemas.microsoft.com/office/drawing/2014/main" id="{BEC05987-C420-F46D-3661-F582202BB954}"/>
                </a:ext>
              </a:extLst>
            </p:cNvPr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3" name="Google Shape;400;p27">
              <a:extLst>
                <a:ext uri="{FF2B5EF4-FFF2-40B4-BE49-F238E27FC236}">
                  <a16:creationId xmlns:a16="http://schemas.microsoft.com/office/drawing/2014/main" id="{4E852592-649B-3C1B-A020-CA039EAB9187}"/>
                </a:ext>
              </a:extLst>
            </p:cNvPr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4" name="Google Shape;401;p27">
              <a:extLst>
                <a:ext uri="{FF2B5EF4-FFF2-40B4-BE49-F238E27FC236}">
                  <a16:creationId xmlns:a16="http://schemas.microsoft.com/office/drawing/2014/main" id="{A1C61F15-E732-29EA-31BD-4358795EC307}"/>
                </a:ext>
              </a:extLst>
            </p:cNvPr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5" name="Google Shape;402;p27">
              <a:extLst>
                <a:ext uri="{FF2B5EF4-FFF2-40B4-BE49-F238E27FC236}">
                  <a16:creationId xmlns:a16="http://schemas.microsoft.com/office/drawing/2014/main" id="{F023F88F-3338-65B6-6CAA-A08CDD816789}"/>
                </a:ext>
              </a:extLst>
            </p:cNvPr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6" name="Google Shape;403;p27">
              <a:extLst>
                <a:ext uri="{FF2B5EF4-FFF2-40B4-BE49-F238E27FC236}">
                  <a16:creationId xmlns:a16="http://schemas.microsoft.com/office/drawing/2014/main" id="{F3842412-9CDE-A4F2-9DEC-C70D0E9FB690}"/>
                </a:ext>
              </a:extLst>
            </p:cNvPr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7" name="Google Shape;404;p27">
              <a:extLst>
                <a:ext uri="{FF2B5EF4-FFF2-40B4-BE49-F238E27FC236}">
                  <a16:creationId xmlns:a16="http://schemas.microsoft.com/office/drawing/2014/main" id="{D9C034D0-F586-C167-6F3A-FDC07E0AB498}"/>
                </a:ext>
              </a:extLst>
            </p:cNvPr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8" name="Google Shape;405;p27">
              <a:extLst>
                <a:ext uri="{FF2B5EF4-FFF2-40B4-BE49-F238E27FC236}">
                  <a16:creationId xmlns:a16="http://schemas.microsoft.com/office/drawing/2014/main" id="{8C9390C3-2BF1-75D7-F711-F2C3A4C23B28}"/>
                </a:ext>
              </a:extLst>
            </p:cNvPr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9" name="Google Shape;406;p27">
              <a:extLst>
                <a:ext uri="{FF2B5EF4-FFF2-40B4-BE49-F238E27FC236}">
                  <a16:creationId xmlns:a16="http://schemas.microsoft.com/office/drawing/2014/main" id="{F87428B5-B76A-F6EE-2B43-4B87E7036906}"/>
                </a:ext>
              </a:extLst>
            </p:cNvPr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0" name="Google Shape;407;p27">
              <a:extLst>
                <a:ext uri="{FF2B5EF4-FFF2-40B4-BE49-F238E27FC236}">
                  <a16:creationId xmlns:a16="http://schemas.microsoft.com/office/drawing/2014/main" id="{A642D9C4-E2B5-D2F4-2026-56F5C29459DD}"/>
                </a:ext>
              </a:extLst>
            </p:cNvPr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1" name="Google Shape;408;p27">
              <a:extLst>
                <a:ext uri="{FF2B5EF4-FFF2-40B4-BE49-F238E27FC236}">
                  <a16:creationId xmlns:a16="http://schemas.microsoft.com/office/drawing/2014/main" id="{0BA80C5C-46CD-BDBD-218E-FCCDCE47350F}"/>
                </a:ext>
              </a:extLst>
            </p:cNvPr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2" name="Google Shape;409;p27">
              <a:extLst>
                <a:ext uri="{FF2B5EF4-FFF2-40B4-BE49-F238E27FC236}">
                  <a16:creationId xmlns:a16="http://schemas.microsoft.com/office/drawing/2014/main" id="{6BB0C3BD-7612-2D6B-DCD6-1F8189FDE42D}"/>
                </a:ext>
              </a:extLst>
            </p:cNvPr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3" name="Google Shape;410;p27">
              <a:extLst>
                <a:ext uri="{FF2B5EF4-FFF2-40B4-BE49-F238E27FC236}">
                  <a16:creationId xmlns:a16="http://schemas.microsoft.com/office/drawing/2014/main" id="{48FFB535-0EDD-E5C5-B561-98860E217D3B}"/>
                </a:ext>
              </a:extLst>
            </p:cNvPr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4" name="Google Shape;411;p27">
              <a:extLst>
                <a:ext uri="{FF2B5EF4-FFF2-40B4-BE49-F238E27FC236}">
                  <a16:creationId xmlns:a16="http://schemas.microsoft.com/office/drawing/2014/main" id="{A8EE0069-ACFF-908E-E510-816308609448}"/>
                </a:ext>
              </a:extLst>
            </p:cNvPr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5" name="Google Shape;412;p27">
              <a:extLst>
                <a:ext uri="{FF2B5EF4-FFF2-40B4-BE49-F238E27FC236}">
                  <a16:creationId xmlns:a16="http://schemas.microsoft.com/office/drawing/2014/main" id="{87EB2C42-2D31-5E12-8587-7CBDA5A6B609}"/>
                </a:ext>
              </a:extLst>
            </p:cNvPr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6" name="Google Shape;413;p27">
              <a:extLst>
                <a:ext uri="{FF2B5EF4-FFF2-40B4-BE49-F238E27FC236}">
                  <a16:creationId xmlns:a16="http://schemas.microsoft.com/office/drawing/2014/main" id="{55FF79C4-FFB1-ECC6-5C1C-5CF756358FEE}"/>
                </a:ext>
              </a:extLst>
            </p:cNvPr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7" name="Google Shape;414;p27">
              <a:extLst>
                <a:ext uri="{FF2B5EF4-FFF2-40B4-BE49-F238E27FC236}">
                  <a16:creationId xmlns:a16="http://schemas.microsoft.com/office/drawing/2014/main" id="{41DC6A65-3C58-1757-B620-9C8E6BEBF73C}"/>
                </a:ext>
              </a:extLst>
            </p:cNvPr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8" name="Google Shape;415;p27">
              <a:extLst>
                <a:ext uri="{FF2B5EF4-FFF2-40B4-BE49-F238E27FC236}">
                  <a16:creationId xmlns:a16="http://schemas.microsoft.com/office/drawing/2014/main" id="{0EA11383-7385-854C-A478-F0A3BF0A599D}"/>
                </a:ext>
              </a:extLst>
            </p:cNvPr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9" name="Google Shape;416;p27">
              <a:extLst>
                <a:ext uri="{FF2B5EF4-FFF2-40B4-BE49-F238E27FC236}">
                  <a16:creationId xmlns:a16="http://schemas.microsoft.com/office/drawing/2014/main" id="{2B7CA622-99D3-F718-47CC-97E60EF33CC3}"/>
                </a:ext>
              </a:extLst>
            </p:cNvPr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0" name="Google Shape;417;p27">
              <a:extLst>
                <a:ext uri="{FF2B5EF4-FFF2-40B4-BE49-F238E27FC236}">
                  <a16:creationId xmlns:a16="http://schemas.microsoft.com/office/drawing/2014/main" id="{72B120BE-33EB-CFC5-6B8D-C235D13DBD04}"/>
                </a:ext>
              </a:extLst>
            </p:cNvPr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1" name="Google Shape;418;p27">
              <a:extLst>
                <a:ext uri="{FF2B5EF4-FFF2-40B4-BE49-F238E27FC236}">
                  <a16:creationId xmlns:a16="http://schemas.microsoft.com/office/drawing/2014/main" id="{B27B29A9-0311-F3DC-B625-71B92684436D}"/>
                </a:ext>
              </a:extLst>
            </p:cNvPr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2" name="Google Shape;419;p27">
              <a:extLst>
                <a:ext uri="{FF2B5EF4-FFF2-40B4-BE49-F238E27FC236}">
                  <a16:creationId xmlns:a16="http://schemas.microsoft.com/office/drawing/2014/main" id="{4364D9EC-C249-B1F1-B074-AF97100BE018}"/>
                </a:ext>
              </a:extLst>
            </p:cNvPr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3" name="Google Shape;420;p27">
              <a:extLst>
                <a:ext uri="{FF2B5EF4-FFF2-40B4-BE49-F238E27FC236}">
                  <a16:creationId xmlns:a16="http://schemas.microsoft.com/office/drawing/2014/main" id="{5C9FA130-035E-BF51-5AA6-0F086C9F3F80}"/>
                </a:ext>
              </a:extLst>
            </p:cNvPr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4" name="Google Shape;421;p27">
              <a:extLst>
                <a:ext uri="{FF2B5EF4-FFF2-40B4-BE49-F238E27FC236}">
                  <a16:creationId xmlns:a16="http://schemas.microsoft.com/office/drawing/2014/main" id="{61BED511-3902-0B53-B9C7-65727DA77CF5}"/>
                </a:ext>
              </a:extLst>
            </p:cNvPr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5" name="Google Shape;422;p27">
              <a:extLst>
                <a:ext uri="{FF2B5EF4-FFF2-40B4-BE49-F238E27FC236}">
                  <a16:creationId xmlns:a16="http://schemas.microsoft.com/office/drawing/2014/main" id="{5FABE0EE-B199-6F32-AE48-A173D3622058}"/>
                </a:ext>
              </a:extLst>
            </p:cNvPr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6" name="Google Shape;423;p27">
              <a:extLst>
                <a:ext uri="{FF2B5EF4-FFF2-40B4-BE49-F238E27FC236}">
                  <a16:creationId xmlns:a16="http://schemas.microsoft.com/office/drawing/2014/main" id="{9FD47607-8569-BD8B-8C93-296BEF2B7319}"/>
                </a:ext>
              </a:extLst>
            </p:cNvPr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7" name="Google Shape;424;p27">
              <a:extLst>
                <a:ext uri="{FF2B5EF4-FFF2-40B4-BE49-F238E27FC236}">
                  <a16:creationId xmlns:a16="http://schemas.microsoft.com/office/drawing/2014/main" id="{A62D4C88-96D6-6B65-4639-B12EF8FF6E0F}"/>
                </a:ext>
              </a:extLst>
            </p:cNvPr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8" name="Google Shape;425;p27">
              <a:extLst>
                <a:ext uri="{FF2B5EF4-FFF2-40B4-BE49-F238E27FC236}">
                  <a16:creationId xmlns:a16="http://schemas.microsoft.com/office/drawing/2014/main" id="{04ADAF5C-9ABB-A87B-6300-F778BDDBB248}"/>
                </a:ext>
              </a:extLst>
            </p:cNvPr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9" name="Google Shape;426;p27">
              <a:extLst>
                <a:ext uri="{FF2B5EF4-FFF2-40B4-BE49-F238E27FC236}">
                  <a16:creationId xmlns:a16="http://schemas.microsoft.com/office/drawing/2014/main" id="{F5F8459E-B688-C8D3-3AEB-E495B10EE688}"/>
                </a:ext>
              </a:extLst>
            </p:cNvPr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0" name="Google Shape;427;p27">
              <a:extLst>
                <a:ext uri="{FF2B5EF4-FFF2-40B4-BE49-F238E27FC236}">
                  <a16:creationId xmlns:a16="http://schemas.microsoft.com/office/drawing/2014/main" id="{C2C7EDDF-4830-6AA2-26BB-F315279CC30A}"/>
                </a:ext>
              </a:extLst>
            </p:cNvPr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1" name="Google Shape;428;p27">
              <a:extLst>
                <a:ext uri="{FF2B5EF4-FFF2-40B4-BE49-F238E27FC236}">
                  <a16:creationId xmlns:a16="http://schemas.microsoft.com/office/drawing/2014/main" id="{572FA692-39CE-AC6B-7BC6-8CCAC2ABED83}"/>
                </a:ext>
              </a:extLst>
            </p:cNvPr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2" name="Google Shape;429;p27">
              <a:extLst>
                <a:ext uri="{FF2B5EF4-FFF2-40B4-BE49-F238E27FC236}">
                  <a16:creationId xmlns:a16="http://schemas.microsoft.com/office/drawing/2014/main" id="{31D88C4A-6CDD-7319-385A-AD45B6108717}"/>
                </a:ext>
              </a:extLst>
            </p:cNvPr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3" name="Google Shape;430;p27">
              <a:extLst>
                <a:ext uri="{FF2B5EF4-FFF2-40B4-BE49-F238E27FC236}">
                  <a16:creationId xmlns:a16="http://schemas.microsoft.com/office/drawing/2014/main" id="{B01064ED-2E26-0C5A-C61B-890F85B61D76}"/>
                </a:ext>
              </a:extLst>
            </p:cNvPr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4" name="Google Shape;431;p27">
              <a:extLst>
                <a:ext uri="{FF2B5EF4-FFF2-40B4-BE49-F238E27FC236}">
                  <a16:creationId xmlns:a16="http://schemas.microsoft.com/office/drawing/2014/main" id="{2E5E5A93-2B59-8964-3524-D9F0D857F986}"/>
                </a:ext>
              </a:extLst>
            </p:cNvPr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5" name="Google Shape;432;p27">
              <a:extLst>
                <a:ext uri="{FF2B5EF4-FFF2-40B4-BE49-F238E27FC236}">
                  <a16:creationId xmlns:a16="http://schemas.microsoft.com/office/drawing/2014/main" id="{70642A8C-1972-1F0B-D90A-21AC27FC8ABC}"/>
                </a:ext>
              </a:extLst>
            </p:cNvPr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6" name="Google Shape;433;p27">
              <a:extLst>
                <a:ext uri="{FF2B5EF4-FFF2-40B4-BE49-F238E27FC236}">
                  <a16:creationId xmlns:a16="http://schemas.microsoft.com/office/drawing/2014/main" id="{A5CD2014-AED9-C834-AD67-275420B4DC4B}"/>
                </a:ext>
              </a:extLst>
            </p:cNvPr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7" name="Google Shape;434;p27">
              <a:extLst>
                <a:ext uri="{FF2B5EF4-FFF2-40B4-BE49-F238E27FC236}">
                  <a16:creationId xmlns:a16="http://schemas.microsoft.com/office/drawing/2014/main" id="{F40525FC-3B9B-7224-6CBD-6EF9B01FDA88}"/>
                </a:ext>
              </a:extLst>
            </p:cNvPr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8" name="Google Shape;435;p27">
              <a:extLst>
                <a:ext uri="{FF2B5EF4-FFF2-40B4-BE49-F238E27FC236}">
                  <a16:creationId xmlns:a16="http://schemas.microsoft.com/office/drawing/2014/main" id="{D6C9CF95-AFCC-32FE-44C6-5B2455F17359}"/>
                </a:ext>
              </a:extLst>
            </p:cNvPr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9" name="Google Shape;436;p27">
              <a:extLst>
                <a:ext uri="{FF2B5EF4-FFF2-40B4-BE49-F238E27FC236}">
                  <a16:creationId xmlns:a16="http://schemas.microsoft.com/office/drawing/2014/main" id="{8D8A36D5-133C-775B-7831-FAE6B4E3DEC0}"/>
                </a:ext>
              </a:extLst>
            </p:cNvPr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0" name="Google Shape;437;p27">
              <a:extLst>
                <a:ext uri="{FF2B5EF4-FFF2-40B4-BE49-F238E27FC236}">
                  <a16:creationId xmlns:a16="http://schemas.microsoft.com/office/drawing/2014/main" id="{5FFB4FFB-8D87-B60A-44A0-DFC379838094}"/>
                </a:ext>
              </a:extLst>
            </p:cNvPr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1" name="Google Shape;438;p27">
              <a:extLst>
                <a:ext uri="{FF2B5EF4-FFF2-40B4-BE49-F238E27FC236}">
                  <a16:creationId xmlns:a16="http://schemas.microsoft.com/office/drawing/2014/main" id="{172E2337-9B0A-3169-81F6-2317A50E07D5}"/>
                </a:ext>
              </a:extLst>
            </p:cNvPr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2" name="Google Shape;439;p27">
              <a:extLst>
                <a:ext uri="{FF2B5EF4-FFF2-40B4-BE49-F238E27FC236}">
                  <a16:creationId xmlns:a16="http://schemas.microsoft.com/office/drawing/2014/main" id="{3135803D-9810-4DCF-75CC-C34222F46E91}"/>
                </a:ext>
              </a:extLst>
            </p:cNvPr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3" name="Google Shape;440;p27">
              <a:extLst>
                <a:ext uri="{FF2B5EF4-FFF2-40B4-BE49-F238E27FC236}">
                  <a16:creationId xmlns:a16="http://schemas.microsoft.com/office/drawing/2014/main" id="{854A6A49-D81E-FE17-0043-C6C19A7093D8}"/>
                </a:ext>
              </a:extLst>
            </p:cNvPr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4" name="Google Shape;441;p27">
              <a:extLst>
                <a:ext uri="{FF2B5EF4-FFF2-40B4-BE49-F238E27FC236}">
                  <a16:creationId xmlns:a16="http://schemas.microsoft.com/office/drawing/2014/main" id="{1E674ECB-C20D-BEE2-A9C7-79B7010753BF}"/>
                </a:ext>
              </a:extLst>
            </p:cNvPr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5" name="Google Shape;442;p27">
              <a:extLst>
                <a:ext uri="{FF2B5EF4-FFF2-40B4-BE49-F238E27FC236}">
                  <a16:creationId xmlns:a16="http://schemas.microsoft.com/office/drawing/2014/main" id="{BD54BD76-D7F7-7389-9CBB-C627603151A6}"/>
                </a:ext>
              </a:extLst>
            </p:cNvPr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6" name="Google Shape;443;p27">
              <a:extLst>
                <a:ext uri="{FF2B5EF4-FFF2-40B4-BE49-F238E27FC236}">
                  <a16:creationId xmlns:a16="http://schemas.microsoft.com/office/drawing/2014/main" id="{FDCCC238-EB8C-AB37-83CD-560753D2D84C}"/>
                </a:ext>
              </a:extLst>
            </p:cNvPr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7" name="Google Shape;444;p27">
              <a:extLst>
                <a:ext uri="{FF2B5EF4-FFF2-40B4-BE49-F238E27FC236}">
                  <a16:creationId xmlns:a16="http://schemas.microsoft.com/office/drawing/2014/main" id="{CE33B3D1-3CC6-EDC0-70B5-2FD711AD0DDA}"/>
                </a:ext>
              </a:extLst>
            </p:cNvPr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8" name="Google Shape;445;p27">
              <a:extLst>
                <a:ext uri="{FF2B5EF4-FFF2-40B4-BE49-F238E27FC236}">
                  <a16:creationId xmlns:a16="http://schemas.microsoft.com/office/drawing/2014/main" id="{43D9C92A-169F-178B-96CC-310E42D72146}"/>
                </a:ext>
              </a:extLst>
            </p:cNvPr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9" name="Google Shape;446;p27">
              <a:extLst>
                <a:ext uri="{FF2B5EF4-FFF2-40B4-BE49-F238E27FC236}">
                  <a16:creationId xmlns:a16="http://schemas.microsoft.com/office/drawing/2014/main" id="{9404E691-886A-FA4C-744C-F0AD693B0F01}"/>
                </a:ext>
              </a:extLst>
            </p:cNvPr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0" name="Google Shape;447;p27">
              <a:extLst>
                <a:ext uri="{FF2B5EF4-FFF2-40B4-BE49-F238E27FC236}">
                  <a16:creationId xmlns:a16="http://schemas.microsoft.com/office/drawing/2014/main" id="{89BC744D-FE60-920F-4AAD-65AC5607556F}"/>
                </a:ext>
              </a:extLst>
            </p:cNvPr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1" name="Google Shape;448;p27">
              <a:extLst>
                <a:ext uri="{FF2B5EF4-FFF2-40B4-BE49-F238E27FC236}">
                  <a16:creationId xmlns:a16="http://schemas.microsoft.com/office/drawing/2014/main" id="{D1C5B403-0F18-3733-B3A9-71CC2AA56D8A}"/>
                </a:ext>
              </a:extLst>
            </p:cNvPr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2" name="Google Shape;449;p27">
              <a:extLst>
                <a:ext uri="{FF2B5EF4-FFF2-40B4-BE49-F238E27FC236}">
                  <a16:creationId xmlns:a16="http://schemas.microsoft.com/office/drawing/2014/main" id="{B0D3EE5C-EA78-69BC-5394-AC4A3809A245}"/>
                </a:ext>
              </a:extLst>
            </p:cNvPr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3" name="Google Shape;450;p27">
              <a:extLst>
                <a:ext uri="{FF2B5EF4-FFF2-40B4-BE49-F238E27FC236}">
                  <a16:creationId xmlns:a16="http://schemas.microsoft.com/office/drawing/2014/main" id="{FE741845-813C-C8FA-3767-239AB759AD48}"/>
                </a:ext>
              </a:extLst>
            </p:cNvPr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4" name="Google Shape;451;p27">
              <a:extLst>
                <a:ext uri="{FF2B5EF4-FFF2-40B4-BE49-F238E27FC236}">
                  <a16:creationId xmlns:a16="http://schemas.microsoft.com/office/drawing/2014/main" id="{11E448DE-CC48-96D5-3A9C-B47F51CEE071}"/>
                </a:ext>
              </a:extLst>
            </p:cNvPr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5" name="Google Shape;452;p27">
              <a:extLst>
                <a:ext uri="{FF2B5EF4-FFF2-40B4-BE49-F238E27FC236}">
                  <a16:creationId xmlns:a16="http://schemas.microsoft.com/office/drawing/2014/main" id="{4939414C-FCB5-672C-6707-13F4061C839C}"/>
                </a:ext>
              </a:extLst>
            </p:cNvPr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6" name="Google Shape;453;p27">
              <a:extLst>
                <a:ext uri="{FF2B5EF4-FFF2-40B4-BE49-F238E27FC236}">
                  <a16:creationId xmlns:a16="http://schemas.microsoft.com/office/drawing/2014/main" id="{333C0BF9-3CF7-F088-1E00-947467D81CDB}"/>
                </a:ext>
              </a:extLst>
            </p:cNvPr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7" name="Google Shape;454;p27">
              <a:extLst>
                <a:ext uri="{FF2B5EF4-FFF2-40B4-BE49-F238E27FC236}">
                  <a16:creationId xmlns:a16="http://schemas.microsoft.com/office/drawing/2014/main" id="{A11C9037-51BE-20D5-029A-5FE7650775B8}"/>
                </a:ext>
              </a:extLst>
            </p:cNvPr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8" name="Google Shape;455;p27">
              <a:extLst>
                <a:ext uri="{FF2B5EF4-FFF2-40B4-BE49-F238E27FC236}">
                  <a16:creationId xmlns:a16="http://schemas.microsoft.com/office/drawing/2014/main" id="{C343D542-EE99-D4A3-3292-ED789C65E5A9}"/>
                </a:ext>
              </a:extLst>
            </p:cNvPr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9" name="Google Shape;456;p27">
              <a:extLst>
                <a:ext uri="{FF2B5EF4-FFF2-40B4-BE49-F238E27FC236}">
                  <a16:creationId xmlns:a16="http://schemas.microsoft.com/office/drawing/2014/main" id="{2CA6126C-393B-AD2D-6976-5B90D8B79F7D}"/>
                </a:ext>
              </a:extLst>
            </p:cNvPr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0" name="Google Shape;457;p27">
              <a:extLst>
                <a:ext uri="{FF2B5EF4-FFF2-40B4-BE49-F238E27FC236}">
                  <a16:creationId xmlns:a16="http://schemas.microsoft.com/office/drawing/2014/main" id="{C0EE4E4E-DE78-ED57-AC67-1050EEC71A56}"/>
                </a:ext>
              </a:extLst>
            </p:cNvPr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1" name="Google Shape;458;p27">
              <a:extLst>
                <a:ext uri="{FF2B5EF4-FFF2-40B4-BE49-F238E27FC236}">
                  <a16:creationId xmlns:a16="http://schemas.microsoft.com/office/drawing/2014/main" id="{25DC086A-8BDF-6F94-726E-4724D680FF89}"/>
                </a:ext>
              </a:extLst>
            </p:cNvPr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2" name="Google Shape;459;p27">
              <a:extLst>
                <a:ext uri="{FF2B5EF4-FFF2-40B4-BE49-F238E27FC236}">
                  <a16:creationId xmlns:a16="http://schemas.microsoft.com/office/drawing/2014/main" id="{9386CDD3-835A-DEB3-4A90-DFC3991781D0}"/>
                </a:ext>
              </a:extLst>
            </p:cNvPr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3" name="Google Shape;460;p27">
              <a:extLst>
                <a:ext uri="{FF2B5EF4-FFF2-40B4-BE49-F238E27FC236}">
                  <a16:creationId xmlns:a16="http://schemas.microsoft.com/office/drawing/2014/main" id="{DC20D355-31C5-65D7-DB26-B013A072F7BE}"/>
                </a:ext>
              </a:extLst>
            </p:cNvPr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4" name="Google Shape;461;p27">
              <a:extLst>
                <a:ext uri="{FF2B5EF4-FFF2-40B4-BE49-F238E27FC236}">
                  <a16:creationId xmlns:a16="http://schemas.microsoft.com/office/drawing/2014/main" id="{E365F869-E941-62AB-B3ED-6B7C9EAC0C4C}"/>
                </a:ext>
              </a:extLst>
            </p:cNvPr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5" name="Google Shape;462;p27">
              <a:extLst>
                <a:ext uri="{FF2B5EF4-FFF2-40B4-BE49-F238E27FC236}">
                  <a16:creationId xmlns:a16="http://schemas.microsoft.com/office/drawing/2014/main" id="{30C785CC-180A-B081-C628-D5FD508879DB}"/>
                </a:ext>
              </a:extLst>
            </p:cNvPr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6" name="Google Shape;463;p27">
              <a:extLst>
                <a:ext uri="{FF2B5EF4-FFF2-40B4-BE49-F238E27FC236}">
                  <a16:creationId xmlns:a16="http://schemas.microsoft.com/office/drawing/2014/main" id="{EA2EAB72-AC38-1137-E920-A03D33E9DAF6}"/>
                </a:ext>
              </a:extLst>
            </p:cNvPr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7" name="Google Shape;464;p27">
              <a:extLst>
                <a:ext uri="{FF2B5EF4-FFF2-40B4-BE49-F238E27FC236}">
                  <a16:creationId xmlns:a16="http://schemas.microsoft.com/office/drawing/2014/main" id="{B48DBFA7-8681-007C-3FFC-02F734923699}"/>
                </a:ext>
              </a:extLst>
            </p:cNvPr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8" name="Google Shape;465;p27">
              <a:extLst>
                <a:ext uri="{FF2B5EF4-FFF2-40B4-BE49-F238E27FC236}">
                  <a16:creationId xmlns:a16="http://schemas.microsoft.com/office/drawing/2014/main" id="{2222511A-DA8E-8537-9928-A2F97D707475}"/>
                </a:ext>
              </a:extLst>
            </p:cNvPr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9" name="Google Shape;466;p27">
              <a:extLst>
                <a:ext uri="{FF2B5EF4-FFF2-40B4-BE49-F238E27FC236}">
                  <a16:creationId xmlns:a16="http://schemas.microsoft.com/office/drawing/2014/main" id="{8B890181-3E87-2C25-E986-41E2D451126F}"/>
                </a:ext>
              </a:extLst>
            </p:cNvPr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0" name="Google Shape;467;p27">
              <a:extLst>
                <a:ext uri="{FF2B5EF4-FFF2-40B4-BE49-F238E27FC236}">
                  <a16:creationId xmlns:a16="http://schemas.microsoft.com/office/drawing/2014/main" id="{220D8D10-D534-6A41-C852-5433E694351D}"/>
                </a:ext>
              </a:extLst>
            </p:cNvPr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1" name="Google Shape;468;p27">
              <a:extLst>
                <a:ext uri="{FF2B5EF4-FFF2-40B4-BE49-F238E27FC236}">
                  <a16:creationId xmlns:a16="http://schemas.microsoft.com/office/drawing/2014/main" id="{C11C4C5B-355E-5B1D-3361-EFB9D16E62BE}"/>
                </a:ext>
              </a:extLst>
            </p:cNvPr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2" name="Google Shape;469;p27">
              <a:extLst>
                <a:ext uri="{FF2B5EF4-FFF2-40B4-BE49-F238E27FC236}">
                  <a16:creationId xmlns:a16="http://schemas.microsoft.com/office/drawing/2014/main" id="{33F24322-AB58-7AE7-6985-159D6D717FBC}"/>
                </a:ext>
              </a:extLst>
            </p:cNvPr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3" name="Google Shape;470;p27">
              <a:extLst>
                <a:ext uri="{FF2B5EF4-FFF2-40B4-BE49-F238E27FC236}">
                  <a16:creationId xmlns:a16="http://schemas.microsoft.com/office/drawing/2014/main" id="{2AF8ECFB-A489-7E92-D426-578F3BEA3720}"/>
                </a:ext>
              </a:extLst>
            </p:cNvPr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4" name="Google Shape;471;p27">
              <a:extLst>
                <a:ext uri="{FF2B5EF4-FFF2-40B4-BE49-F238E27FC236}">
                  <a16:creationId xmlns:a16="http://schemas.microsoft.com/office/drawing/2014/main" id="{774181AD-6155-A331-56FD-16395F9815CE}"/>
                </a:ext>
              </a:extLst>
            </p:cNvPr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5" name="Google Shape;472;p27">
              <a:extLst>
                <a:ext uri="{FF2B5EF4-FFF2-40B4-BE49-F238E27FC236}">
                  <a16:creationId xmlns:a16="http://schemas.microsoft.com/office/drawing/2014/main" id="{3A21D86F-FDFC-780F-05B2-4243C42E1B35}"/>
                </a:ext>
              </a:extLst>
            </p:cNvPr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6" name="Google Shape;473;p27">
              <a:extLst>
                <a:ext uri="{FF2B5EF4-FFF2-40B4-BE49-F238E27FC236}">
                  <a16:creationId xmlns:a16="http://schemas.microsoft.com/office/drawing/2014/main" id="{D6295197-397A-118D-F6E3-5BA749B53872}"/>
                </a:ext>
              </a:extLst>
            </p:cNvPr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7" name="Google Shape;474;p27">
              <a:extLst>
                <a:ext uri="{FF2B5EF4-FFF2-40B4-BE49-F238E27FC236}">
                  <a16:creationId xmlns:a16="http://schemas.microsoft.com/office/drawing/2014/main" id="{1B94E159-D0AA-D428-D727-9CCCA7AE9C03}"/>
                </a:ext>
              </a:extLst>
            </p:cNvPr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8" name="Google Shape;475;p27">
              <a:extLst>
                <a:ext uri="{FF2B5EF4-FFF2-40B4-BE49-F238E27FC236}">
                  <a16:creationId xmlns:a16="http://schemas.microsoft.com/office/drawing/2014/main" id="{1059A0C9-FEF7-695D-13DD-857613F4F1C8}"/>
                </a:ext>
              </a:extLst>
            </p:cNvPr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9" name="Google Shape;476;p27">
              <a:extLst>
                <a:ext uri="{FF2B5EF4-FFF2-40B4-BE49-F238E27FC236}">
                  <a16:creationId xmlns:a16="http://schemas.microsoft.com/office/drawing/2014/main" id="{B14AC70D-E7A4-D7AC-E7EA-6644DDB1B919}"/>
                </a:ext>
              </a:extLst>
            </p:cNvPr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0" name="Google Shape;477;p27">
              <a:extLst>
                <a:ext uri="{FF2B5EF4-FFF2-40B4-BE49-F238E27FC236}">
                  <a16:creationId xmlns:a16="http://schemas.microsoft.com/office/drawing/2014/main" id="{8C6996ED-BEB3-E6E2-8263-6F3DC4C9DE98}"/>
                </a:ext>
              </a:extLst>
            </p:cNvPr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1" name="Google Shape;478;p27">
              <a:extLst>
                <a:ext uri="{FF2B5EF4-FFF2-40B4-BE49-F238E27FC236}">
                  <a16:creationId xmlns:a16="http://schemas.microsoft.com/office/drawing/2014/main" id="{25EBBA92-28DC-A372-8522-2E7BEE8F07E4}"/>
                </a:ext>
              </a:extLst>
            </p:cNvPr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2" name="Google Shape;479;p27">
              <a:extLst>
                <a:ext uri="{FF2B5EF4-FFF2-40B4-BE49-F238E27FC236}">
                  <a16:creationId xmlns:a16="http://schemas.microsoft.com/office/drawing/2014/main" id="{39EE1E1E-E44F-9D1A-7195-C158246A08E4}"/>
                </a:ext>
              </a:extLst>
            </p:cNvPr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3" name="Google Shape;480;p27">
              <a:extLst>
                <a:ext uri="{FF2B5EF4-FFF2-40B4-BE49-F238E27FC236}">
                  <a16:creationId xmlns:a16="http://schemas.microsoft.com/office/drawing/2014/main" id="{7D390506-5DF5-0B21-4B13-92E53728A00C}"/>
                </a:ext>
              </a:extLst>
            </p:cNvPr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4" name="Google Shape;481;p27">
              <a:extLst>
                <a:ext uri="{FF2B5EF4-FFF2-40B4-BE49-F238E27FC236}">
                  <a16:creationId xmlns:a16="http://schemas.microsoft.com/office/drawing/2014/main" id="{B4FF4FBC-7B91-9A96-EE19-D83A0536A514}"/>
                </a:ext>
              </a:extLst>
            </p:cNvPr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5" name="Google Shape;482;p27">
              <a:extLst>
                <a:ext uri="{FF2B5EF4-FFF2-40B4-BE49-F238E27FC236}">
                  <a16:creationId xmlns:a16="http://schemas.microsoft.com/office/drawing/2014/main" id="{589BAA93-AA68-E881-52E3-B094B3E0ED14}"/>
                </a:ext>
              </a:extLst>
            </p:cNvPr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6" name="Google Shape;483;p27">
              <a:extLst>
                <a:ext uri="{FF2B5EF4-FFF2-40B4-BE49-F238E27FC236}">
                  <a16:creationId xmlns:a16="http://schemas.microsoft.com/office/drawing/2014/main" id="{2073DE76-4AD9-FA37-6A0E-CA25E34268EB}"/>
                </a:ext>
              </a:extLst>
            </p:cNvPr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7" name="Google Shape;484;p27">
              <a:extLst>
                <a:ext uri="{FF2B5EF4-FFF2-40B4-BE49-F238E27FC236}">
                  <a16:creationId xmlns:a16="http://schemas.microsoft.com/office/drawing/2014/main" id="{1B13165F-6334-87EA-BDB9-5547CCBB0989}"/>
                </a:ext>
              </a:extLst>
            </p:cNvPr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8" name="Google Shape;485;p27">
              <a:extLst>
                <a:ext uri="{FF2B5EF4-FFF2-40B4-BE49-F238E27FC236}">
                  <a16:creationId xmlns:a16="http://schemas.microsoft.com/office/drawing/2014/main" id="{504FFA49-B2F1-6DDC-6768-446339F60617}"/>
                </a:ext>
              </a:extLst>
            </p:cNvPr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9" name="Google Shape;486;p27">
              <a:extLst>
                <a:ext uri="{FF2B5EF4-FFF2-40B4-BE49-F238E27FC236}">
                  <a16:creationId xmlns:a16="http://schemas.microsoft.com/office/drawing/2014/main" id="{C585414B-9DB7-9573-15FA-0DEFF0013F6C}"/>
                </a:ext>
              </a:extLst>
            </p:cNvPr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0" name="Google Shape;487;p27">
              <a:extLst>
                <a:ext uri="{FF2B5EF4-FFF2-40B4-BE49-F238E27FC236}">
                  <a16:creationId xmlns:a16="http://schemas.microsoft.com/office/drawing/2014/main" id="{3F430441-1E2B-232B-3701-33D78D7F4FB3}"/>
                </a:ext>
              </a:extLst>
            </p:cNvPr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1" name="Google Shape;488;p27">
              <a:extLst>
                <a:ext uri="{FF2B5EF4-FFF2-40B4-BE49-F238E27FC236}">
                  <a16:creationId xmlns:a16="http://schemas.microsoft.com/office/drawing/2014/main" id="{BE0C9EBB-6E87-3B39-D8E2-79E2F4A24F43}"/>
                </a:ext>
              </a:extLst>
            </p:cNvPr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2" name="Google Shape;489;p27">
              <a:extLst>
                <a:ext uri="{FF2B5EF4-FFF2-40B4-BE49-F238E27FC236}">
                  <a16:creationId xmlns:a16="http://schemas.microsoft.com/office/drawing/2014/main" id="{5F872B88-81C9-7503-F101-B4FFCDB79A90}"/>
                </a:ext>
              </a:extLst>
            </p:cNvPr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3" name="Google Shape;490;p27">
              <a:extLst>
                <a:ext uri="{FF2B5EF4-FFF2-40B4-BE49-F238E27FC236}">
                  <a16:creationId xmlns:a16="http://schemas.microsoft.com/office/drawing/2014/main" id="{A2A769E2-5769-DB30-5B94-7A0365D74EDB}"/>
                </a:ext>
              </a:extLst>
            </p:cNvPr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4" name="Google Shape;491;p27">
              <a:extLst>
                <a:ext uri="{FF2B5EF4-FFF2-40B4-BE49-F238E27FC236}">
                  <a16:creationId xmlns:a16="http://schemas.microsoft.com/office/drawing/2014/main" id="{B0B7781F-89D3-F654-1AEA-935B9383C8E7}"/>
                </a:ext>
              </a:extLst>
            </p:cNvPr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5" name="Google Shape;492;p27">
              <a:extLst>
                <a:ext uri="{FF2B5EF4-FFF2-40B4-BE49-F238E27FC236}">
                  <a16:creationId xmlns:a16="http://schemas.microsoft.com/office/drawing/2014/main" id="{6C4A2012-A5B6-18E4-4B45-297F78A3D117}"/>
                </a:ext>
              </a:extLst>
            </p:cNvPr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6" name="Google Shape;493;p27">
              <a:extLst>
                <a:ext uri="{FF2B5EF4-FFF2-40B4-BE49-F238E27FC236}">
                  <a16:creationId xmlns:a16="http://schemas.microsoft.com/office/drawing/2014/main" id="{9828F739-A470-6DD8-1B48-23AD0D3B5DBA}"/>
                </a:ext>
              </a:extLst>
            </p:cNvPr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7" name="Google Shape;494;p27">
              <a:extLst>
                <a:ext uri="{FF2B5EF4-FFF2-40B4-BE49-F238E27FC236}">
                  <a16:creationId xmlns:a16="http://schemas.microsoft.com/office/drawing/2014/main" id="{48BF52E9-80B3-44B2-F899-B68B279C9ACF}"/>
                </a:ext>
              </a:extLst>
            </p:cNvPr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8" name="Google Shape;495;p27">
              <a:extLst>
                <a:ext uri="{FF2B5EF4-FFF2-40B4-BE49-F238E27FC236}">
                  <a16:creationId xmlns:a16="http://schemas.microsoft.com/office/drawing/2014/main" id="{5EA51940-C35F-16AE-D516-7B4DD78F706D}"/>
                </a:ext>
              </a:extLst>
            </p:cNvPr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9" name="Google Shape;496;p27">
              <a:extLst>
                <a:ext uri="{FF2B5EF4-FFF2-40B4-BE49-F238E27FC236}">
                  <a16:creationId xmlns:a16="http://schemas.microsoft.com/office/drawing/2014/main" id="{A1BDE30E-405F-D8F8-64A5-92B3FD96B5BF}"/>
                </a:ext>
              </a:extLst>
            </p:cNvPr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0" name="Google Shape;497;p27">
              <a:extLst>
                <a:ext uri="{FF2B5EF4-FFF2-40B4-BE49-F238E27FC236}">
                  <a16:creationId xmlns:a16="http://schemas.microsoft.com/office/drawing/2014/main" id="{CEFCE806-06D8-74E4-835B-82767CF5F0DE}"/>
                </a:ext>
              </a:extLst>
            </p:cNvPr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1" name="Google Shape;498;p27">
              <a:extLst>
                <a:ext uri="{FF2B5EF4-FFF2-40B4-BE49-F238E27FC236}">
                  <a16:creationId xmlns:a16="http://schemas.microsoft.com/office/drawing/2014/main" id="{B7960FDE-C3E3-C96E-6965-D186A61C45D7}"/>
                </a:ext>
              </a:extLst>
            </p:cNvPr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2" name="Google Shape;499;p27">
              <a:extLst>
                <a:ext uri="{FF2B5EF4-FFF2-40B4-BE49-F238E27FC236}">
                  <a16:creationId xmlns:a16="http://schemas.microsoft.com/office/drawing/2014/main" id="{A835CAEA-55F8-8DFC-C363-3489527C1E74}"/>
                </a:ext>
              </a:extLst>
            </p:cNvPr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3" name="Google Shape;500;p27">
              <a:extLst>
                <a:ext uri="{FF2B5EF4-FFF2-40B4-BE49-F238E27FC236}">
                  <a16:creationId xmlns:a16="http://schemas.microsoft.com/office/drawing/2014/main" id="{1F26FEA1-D611-BD56-4732-5A0B670BE67C}"/>
                </a:ext>
              </a:extLst>
            </p:cNvPr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4" name="Google Shape;501;p27">
              <a:extLst>
                <a:ext uri="{FF2B5EF4-FFF2-40B4-BE49-F238E27FC236}">
                  <a16:creationId xmlns:a16="http://schemas.microsoft.com/office/drawing/2014/main" id="{72429C11-2637-9D11-5714-C9AC5A2DA05D}"/>
                </a:ext>
              </a:extLst>
            </p:cNvPr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5" name="Google Shape;502;p27">
              <a:extLst>
                <a:ext uri="{FF2B5EF4-FFF2-40B4-BE49-F238E27FC236}">
                  <a16:creationId xmlns:a16="http://schemas.microsoft.com/office/drawing/2014/main" id="{6CD6CA67-DB5D-43F1-D54D-30C0A878D0D7}"/>
                </a:ext>
              </a:extLst>
            </p:cNvPr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6" name="Google Shape;503;p27">
              <a:extLst>
                <a:ext uri="{FF2B5EF4-FFF2-40B4-BE49-F238E27FC236}">
                  <a16:creationId xmlns:a16="http://schemas.microsoft.com/office/drawing/2014/main" id="{C629C565-6509-3F8D-F297-CF46089252B8}"/>
                </a:ext>
              </a:extLst>
            </p:cNvPr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7" name="Google Shape;504;p27">
              <a:extLst>
                <a:ext uri="{FF2B5EF4-FFF2-40B4-BE49-F238E27FC236}">
                  <a16:creationId xmlns:a16="http://schemas.microsoft.com/office/drawing/2014/main" id="{F090D81D-114F-C9AA-C3CE-786A7D0DE0DF}"/>
                </a:ext>
              </a:extLst>
            </p:cNvPr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8" name="Google Shape;505;p27">
              <a:extLst>
                <a:ext uri="{FF2B5EF4-FFF2-40B4-BE49-F238E27FC236}">
                  <a16:creationId xmlns:a16="http://schemas.microsoft.com/office/drawing/2014/main" id="{A7035130-ABD1-1FA8-9FF8-2C4B7F388ABF}"/>
                </a:ext>
              </a:extLst>
            </p:cNvPr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9" name="Google Shape;506;p27">
              <a:extLst>
                <a:ext uri="{FF2B5EF4-FFF2-40B4-BE49-F238E27FC236}">
                  <a16:creationId xmlns:a16="http://schemas.microsoft.com/office/drawing/2014/main" id="{50139DCB-0996-07EA-7BDA-5168E7625CE9}"/>
                </a:ext>
              </a:extLst>
            </p:cNvPr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0" name="Google Shape;507;p27">
              <a:extLst>
                <a:ext uri="{FF2B5EF4-FFF2-40B4-BE49-F238E27FC236}">
                  <a16:creationId xmlns:a16="http://schemas.microsoft.com/office/drawing/2014/main" id="{F209F34D-6F7D-5BCC-71AB-5B0C3DB4DB84}"/>
                </a:ext>
              </a:extLst>
            </p:cNvPr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1" name="Google Shape;508;p27">
              <a:extLst>
                <a:ext uri="{FF2B5EF4-FFF2-40B4-BE49-F238E27FC236}">
                  <a16:creationId xmlns:a16="http://schemas.microsoft.com/office/drawing/2014/main" id="{91C378FB-9D43-5935-D76C-F7A37CCFDC1C}"/>
                </a:ext>
              </a:extLst>
            </p:cNvPr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2" name="Google Shape;509;p27">
              <a:extLst>
                <a:ext uri="{FF2B5EF4-FFF2-40B4-BE49-F238E27FC236}">
                  <a16:creationId xmlns:a16="http://schemas.microsoft.com/office/drawing/2014/main" id="{35AF29B4-D86D-7F4E-C3F3-F3A363C3D46A}"/>
                </a:ext>
              </a:extLst>
            </p:cNvPr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3" name="Google Shape;510;p27">
              <a:extLst>
                <a:ext uri="{FF2B5EF4-FFF2-40B4-BE49-F238E27FC236}">
                  <a16:creationId xmlns:a16="http://schemas.microsoft.com/office/drawing/2014/main" id="{C5280814-9249-A838-CF82-96377651CA9C}"/>
                </a:ext>
              </a:extLst>
            </p:cNvPr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4" name="Google Shape;511;p27">
              <a:extLst>
                <a:ext uri="{FF2B5EF4-FFF2-40B4-BE49-F238E27FC236}">
                  <a16:creationId xmlns:a16="http://schemas.microsoft.com/office/drawing/2014/main" id="{C91D3900-9ECA-465B-C632-DFC58C06342C}"/>
                </a:ext>
              </a:extLst>
            </p:cNvPr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5" name="Google Shape;512;p27">
              <a:extLst>
                <a:ext uri="{FF2B5EF4-FFF2-40B4-BE49-F238E27FC236}">
                  <a16:creationId xmlns:a16="http://schemas.microsoft.com/office/drawing/2014/main" id="{C5BE2CE6-8CA3-134A-DAD1-B2C7E8DEF979}"/>
                </a:ext>
              </a:extLst>
            </p:cNvPr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6" name="Google Shape;513;p27">
              <a:extLst>
                <a:ext uri="{FF2B5EF4-FFF2-40B4-BE49-F238E27FC236}">
                  <a16:creationId xmlns:a16="http://schemas.microsoft.com/office/drawing/2014/main" id="{DD833A2C-FD6F-1FC8-A17E-D9CBC832DB26}"/>
                </a:ext>
              </a:extLst>
            </p:cNvPr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7" name="Google Shape;514;p27">
              <a:extLst>
                <a:ext uri="{FF2B5EF4-FFF2-40B4-BE49-F238E27FC236}">
                  <a16:creationId xmlns:a16="http://schemas.microsoft.com/office/drawing/2014/main" id="{DFA20BB6-745D-08E0-AA76-5FF1B94E4F6E}"/>
                </a:ext>
              </a:extLst>
            </p:cNvPr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8" name="Google Shape;515;p27">
              <a:extLst>
                <a:ext uri="{FF2B5EF4-FFF2-40B4-BE49-F238E27FC236}">
                  <a16:creationId xmlns:a16="http://schemas.microsoft.com/office/drawing/2014/main" id="{205DB277-BF1B-4006-8545-91BD8364071F}"/>
                </a:ext>
              </a:extLst>
            </p:cNvPr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9" name="Google Shape;516;p27">
              <a:extLst>
                <a:ext uri="{FF2B5EF4-FFF2-40B4-BE49-F238E27FC236}">
                  <a16:creationId xmlns:a16="http://schemas.microsoft.com/office/drawing/2014/main" id="{342842DC-D92E-76BD-5AAD-7FD3989DA3F4}"/>
                </a:ext>
              </a:extLst>
            </p:cNvPr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0" name="Google Shape;517;p27">
              <a:extLst>
                <a:ext uri="{FF2B5EF4-FFF2-40B4-BE49-F238E27FC236}">
                  <a16:creationId xmlns:a16="http://schemas.microsoft.com/office/drawing/2014/main" id="{B0FA9A84-E251-9B51-3B23-54025551C05D}"/>
                </a:ext>
              </a:extLst>
            </p:cNvPr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1" name="Google Shape;518;p27">
              <a:extLst>
                <a:ext uri="{FF2B5EF4-FFF2-40B4-BE49-F238E27FC236}">
                  <a16:creationId xmlns:a16="http://schemas.microsoft.com/office/drawing/2014/main" id="{3F44F269-080A-E43B-2C27-AD0D8949B8DB}"/>
                </a:ext>
              </a:extLst>
            </p:cNvPr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2" name="Google Shape;519;p27">
              <a:extLst>
                <a:ext uri="{FF2B5EF4-FFF2-40B4-BE49-F238E27FC236}">
                  <a16:creationId xmlns:a16="http://schemas.microsoft.com/office/drawing/2014/main" id="{6AF22267-C244-F2A6-7A39-D1A0D5DB3FDD}"/>
                </a:ext>
              </a:extLst>
            </p:cNvPr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3" name="Google Shape;520;p27">
              <a:extLst>
                <a:ext uri="{FF2B5EF4-FFF2-40B4-BE49-F238E27FC236}">
                  <a16:creationId xmlns:a16="http://schemas.microsoft.com/office/drawing/2014/main" id="{71083896-36BF-0D9B-6000-6C761B3D91B2}"/>
                </a:ext>
              </a:extLst>
            </p:cNvPr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4" name="Google Shape;521;p27">
              <a:extLst>
                <a:ext uri="{FF2B5EF4-FFF2-40B4-BE49-F238E27FC236}">
                  <a16:creationId xmlns:a16="http://schemas.microsoft.com/office/drawing/2014/main" id="{F9662A33-1800-F6CB-D9CB-9EF4DD9E68F7}"/>
                </a:ext>
              </a:extLst>
            </p:cNvPr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5" name="Google Shape;522;p27">
              <a:extLst>
                <a:ext uri="{FF2B5EF4-FFF2-40B4-BE49-F238E27FC236}">
                  <a16:creationId xmlns:a16="http://schemas.microsoft.com/office/drawing/2014/main" id="{45AFD656-A8DD-0CA6-F9A0-7BFC728E2FB6}"/>
                </a:ext>
              </a:extLst>
            </p:cNvPr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6" name="Google Shape;523;p27">
              <a:extLst>
                <a:ext uri="{FF2B5EF4-FFF2-40B4-BE49-F238E27FC236}">
                  <a16:creationId xmlns:a16="http://schemas.microsoft.com/office/drawing/2014/main" id="{F6E399BE-6531-1061-3398-78A448220A60}"/>
                </a:ext>
              </a:extLst>
            </p:cNvPr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7" name="Google Shape;524;p27">
              <a:extLst>
                <a:ext uri="{FF2B5EF4-FFF2-40B4-BE49-F238E27FC236}">
                  <a16:creationId xmlns:a16="http://schemas.microsoft.com/office/drawing/2014/main" id="{74BD4CC3-CB61-4062-4442-08B5975A0EAC}"/>
                </a:ext>
              </a:extLst>
            </p:cNvPr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8" name="Google Shape;525;p27">
              <a:extLst>
                <a:ext uri="{FF2B5EF4-FFF2-40B4-BE49-F238E27FC236}">
                  <a16:creationId xmlns:a16="http://schemas.microsoft.com/office/drawing/2014/main" id="{2CFC7493-0BF2-F892-BF7D-C2D13EEEBB46}"/>
                </a:ext>
              </a:extLst>
            </p:cNvPr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9" name="Google Shape;526;p27">
              <a:extLst>
                <a:ext uri="{FF2B5EF4-FFF2-40B4-BE49-F238E27FC236}">
                  <a16:creationId xmlns:a16="http://schemas.microsoft.com/office/drawing/2014/main" id="{F5A5D9D4-9D76-C6ED-E5DF-89FEF6C9E41F}"/>
                </a:ext>
              </a:extLst>
            </p:cNvPr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0" name="Google Shape;527;p27">
              <a:extLst>
                <a:ext uri="{FF2B5EF4-FFF2-40B4-BE49-F238E27FC236}">
                  <a16:creationId xmlns:a16="http://schemas.microsoft.com/office/drawing/2014/main" id="{4C3240A7-8676-6799-E382-268179115EAA}"/>
                </a:ext>
              </a:extLst>
            </p:cNvPr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1" name="Google Shape;528;p27">
              <a:extLst>
                <a:ext uri="{FF2B5EF4-FFF2-40B4-BE49-F238E27FC236}">
                  <a16:creationId xmlns:a16="http://schemas.microsoft.com/office/drawing/2014/main" id="{AE2B852A-16BB-4F21-0C2F-3AE6B8FA3EC8}"/>
                </a:ext>
              </a:extLst>
            </p:cNvPr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2" name="Google Shape;529;p27">
              <a:extLst>
                <a:ext uri="{FF2B5EF4-FFF2-40B4-BE49-F238E27FC236}">
                  <a16:creationId xmlns:a16="http://schemas.microsoft.com/office/drawing/2014/main" id="{2E1FDCDA-81A6-DF0D-FDFF-984752694E81}"/>
                </a:ext>
              </a:extLst>
            </p:cNvPr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3" name="Google Shape;530;p27">
              <a:extLst>
                <a:ext uri="{FF2B5EF4-FFF2-40B4-BE49-F238E27FC236}">
                  <a16:creationId xmlns:a16="http://schemas.microsoft.com/office/drawing/2014/main" id="{64017EAE-DB52-15D9-F3C1-C6EB633B0A9E}"/>
                </a:ext>
              </a:extLst>
            </p:cNvPr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4" name="Google Shape;531;p27">
              <a:extLst>
                <a:ext uri="{FF2B5EF4-FFF2-40B4-BE49-F238E27FC236}">
                  <a16:creationId xmlns:a16="http://schemas.microsoft.com/office/drawing/2014/main" id="{DFB6F69F-0796-E72F-0F0C-A37A2843AF04}"/>
                </a:ext>
              </a:extLst>
            </p:cNvPr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5" name="Google Shape;532;p27">
              <a:extLst>
                <a:ext uri="{FF2B5EF4-FFF2-40B4-BE49-F238E27FC236}">
                  <a16:creationId xmlns:a16="http://schemas.microsoft.com/office/drawing/2014/main" id="{98B3BD98-4469-CF8E-F87C-D158AC3CB225}"/>
                </a:ext>
              </a:extLst>
            </p:cNvPr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6" name="Google Shape;533;p27">
              <a:extLst>
                <a:ext uri="{FF2B5EF4-FFF2-40B4-BE49-F238E27FC236}">
                  <a16:creationId xmlns:a16="http://schemas.microsoft.com/office/drawing/2014/main" id="{19B527BD-F34D-2F30-B5FE-E6B9A839B7FD}"/>
                </a:ext>
              </a:extLst>
            </p:cNvPr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7" name="Google Shape;534;p27">
              <a:extLst>
                <a:ext uri="{FF2B5EF4-FFF2-40B4-BE49-F238E27FC236}">
                  <a16:creationId xmlns:a16="http://schemas.microsoft.com/office/drawing/2014/main" id="{C0D3773F-D771-5B59-76FB-59B0068F8BF4}"/>
                </a:ext>
              </a:extLst>
            </p:cNvPr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8" name="Google Shape;535;p27">
              <a:extLst>
                <a:ext uri="{FF2B5EF4-FFF2-40B4-BE49-F238E27FC236}">
                  <a16:creationId xmlns:a16="http://schemas.microsoft.com/office/drawing/2014/main" id="{0F7B0E9C-D641-EF61-4D4D-F89E5F6A9149}"/>
                </a:ext>
              </a:extLst>
            </p:cNvPr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9" name="Google Shape;536;p27">
              <a:extLst>
                <a:ext uri="{FF2B5EF4-FFF2-40B4-BE49-F238E27FC236}">
                  <a16:creationId xmlns:a16="http://schemas.microsoft.com/office/drawing/2014/main" id="{0F71AD69-EC19-E146-29DD-FA5CC780B52C}"/>
                </a:ext>
              </a:extLst>
            </p:cNvPr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0" name="Google Shape;537;p27">
              <a:extLst>
                <a:ext uri="{FF2B5EF4-FFF2-40B4-BE49-F238E27FC236}">
                  <a16:creationId xmlns:a16="http://schemas.microsoft.com/office/drawing/2014/main" id="{60FD15C8-8091-982C-8962-215B28AAE615}"/>
                </a:ext>
              </a:extLst>
            </p:cNvPr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1" name="Google Shape;538;p27">
              <a:extLst>
                <a:ext uri="{FF2B5EF4-FFF2-40B4-BE49-F238E27FC236}">
                  <a16:creationId xmlns:a16="http://schemas.microsoft.com/office/drawing/2014/main" id="{8C01BE18-088B-23EF-3976-0EBF37794530}"/>
                </a:ext>
              </a:extLst>
            </p:cNvPr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2" name="Google Shape;539;p27">
              <a:extLst>
                <a:ext uri="{FF2B5EF4-FFF2-40B4-BE49-F238E27FC236}">
                  <a16:creationId xmlns:a16="http://schemas.microsoft.com/office/drawing/2014/main" id="{91045F7E-8104-BED8-88EF-1582A8A73FCD}"/>
                </a:ext>
              </a:extLst>
            </p:cNvPr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3" name="Google Shape;540;p27">
              <a:extLst>
                <a:ext uri="{FF2B5EF4-FFF2-40B4-BE49-F238E27FC236}">
                  <a16:creationId xmlns:a16="http://schemas.microsoft.com/office/drawing/2014/main" id="{42A9752C-9A79-8054-65C1-826218FA0223}"/>
                </a:ext>
              </a:extLst>
            </p:cNvPr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4" name="Google Shape;541;p27">
              <a:extLst>
                <a:ext uri="{FF2B5EF4-FFF2-40B4-BE49-F238E27FC236}">
                  <a16:creationId xmlns:a16="http://schemas.microsoft.com/office/drawing/2014/main" id="{6BAD05F4-F527-AFD1-C504-CD58A274A77E}"/>
                </a:ext>
              </a:extLst>
            </p:cNvPr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5" name="Google Shape;542;p27">
              <a:extLst>
                <a:ext uri="{FF2B5EF4-FFF2-40B4-BE49-F238E27FC236}">
                  <a16:creationId xmlns:a16="http://schemas.microsoft.com/office/drawing/2014/main" id="{F544E651-1B50-968D-6995-90612F651150}"/>
                </a:ext>
              </a:extLst>
            </p:cNvPr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6" name="Google Shape;543;p27">
              <a:extLst>
                <a:ext uri="{FF2B5EF4-FFF2-40B4-BE49-F238E27FC236}">
                  <a16:creationId xmlns:a16="http://schemas.microsoft.com/office/drawing/2014/main" id="{8B4F5C72-61AB-1870-FD85-21F5D49FCB36}"/>
                </a:ext>
              </a:extLst>
            </p:cNvPr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7" name="Google Shape;544;p27">
              <a:extLst>
                <a:ext uri="{FF2B5EF4-FFF2-40B4-BE49-F238E27FC236}">
                  <a16:creationId xmlns:a16="http://schemas.microsoft.com/office/drawing/2014/main" id="{E66CC485-6117-4D7F-807C-7B20DF3DA23D}"/>
                </a:ext>
              </a:extLst>
            </p:cNvPr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8" name="Google Shape;545;p27">
              <a:extLst>
                <a:ext uri="{FF2B5EF4-FFF2-40B4-BE49-F238E27FC236}">
                  <a16:creationId xmlns:a16="http://schemas.microsoft.com/office/drawing/2014/main" id="{C731A98E-8289-CF65-1DF5-95CD5C35F146}"/>
                </a:ext>
              </a:extLst>
            </p:cNvPr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9" name="Google Shape;546;p27">
              <a:extLst>
                <a:ext uri="{FF2B5EF4-FFF2-40B4-BE49-F238E27FC236}">
                  <a16:creationId xmlns:a16="http://schemas.microsoft.com/office/drawing/2014/main" id="{B56C2425-1B96-0721-2E3A-4BEC2496AB42}"/>
                </a:ext>
              </a:extLst>
            </p:cNvPr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0" name="Google Shape;547;p27">
              <a:extLst>
                <a:ext uri="{FF2B5EF4-FFF2-40B4-BE49-F238E27FC236}">
                  <a16:creationId xmlns:a16="http://schemas.microsoft.com/office/drawing/2014/main" id="{226B9656-04A6-7EB0-4C72-AB33074D087E}"/>
                </a:ext>
              </a:extLst>
            </p:cNvPr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1" name="Google Shape;548;p27">
              <a:extLst>
                <a:ext uri="{FF2B5EF4-FFF2-40B4-BE49-F238E27FC236}">
                  <a16:creationId xmlns:a16="http://schemas.microsoft.com/office/drawing/2014/main" id="{6540E91C-14C9-F496-187E-0CBDACC2CE0D}"/>
                </a:ext>
              </a:extLst>
            </p:cNvPr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2" name="Google Shape;549;p27">
              <a:extLst>
                <a:ext uri="{FF2B5EF4-FFF2-40B4-BE49-F238E27FC236}">
                  <a16:creationId xmlns:a16="http://schemas.microsoft.com/office/drawing/2014/main" id="{470B76B1-5E9B-BC78-B232-52BEC15CA4DC}"/>
                </a:ext>
              </a:extLst>
            </p:cNvPr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3" name="Google Shape;550;p27">
              <a:extLst>
                <a:ext uri="{FF2B5EF4-FFF2-40B4-BE49-F238E27FC236}">
                  <a16:creationId xmlns:a16="http://schemas.microsoft.com/office/drawing/2014/main" id="{6CA26607-1BD1-CB4C-87DF-0193234253C3}"/>
                </a:ext>
              </a:extLst>
            </p:cNvPr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4" name="Google Shape;551;p27">
              <a:extLst>
                <a:ext uri="{FF2B5EF4-FFF2-40B4-BE49-F238E27FC236}">
                  <a16:creationId xmlns:a16="http://schemas.microsoft.com/office/drawing/2014/main" id="{9E272C92-0C31-75FD-9AED-2DE7F7940361}"/>
                </a:ext>
              </a:extLst>
            </p:cNvPr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5" name="Google Shape;552;p27">
              <a:extLst>
                <a:ext uri="{FF2B5EF4-FFF2-40B4-BE49-F238E27FC236}">
                  <a16:creationId xmlns:a16="http://schemas.microsoft.com/office/drawing/2014/main" id="{069DD784-DDAF-434C-9272-8ABF9C0F66AE}"/>
                </a:ext>
              </a:extLst>
            </p:cNvPr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6" name="Google Shape;553;p27">
              <a:extLst>
                <a:ext uri="{FF2B5EF4-FFF2-40B4-BE49-F238E27FC236}">
                  <a16:creationId xmlns:a16="http://schemas.microsoft.com/office/drawing/2014/main" id="{2A11E1D5-1E7C-268C-9310-E969F3F224E7}"/>
                </a:ext>
              </a:extLst>
            </p:cNvPr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7" name="Google Shape;554;p27">
              <a:extLst>
                <a:ext uri="{FF2B5EF4-FFF2-40B4-BE49-F238E27FC236}">
                  <a16:creationId xmlns:a16="http://schemas.microsoft.com/office/drawing/2014/main" id="{3F964831-3308-7371-5BEE-ED09AE958DCD}"/>
                </a:ext>
              </a:extLst>
            </p:cNvPr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8" name="Google Shape;555;p27">
              <a:extLst>
                <a:ext uri="{FF2B5EF4-FFF2-40B4-BE49-F238E27FC236}">
                  <a16:creationId xmlns:a16="http://schemas.microsoft.com/office/drawing/2014/main" id="{311A05FA-D0B4-8746-98A2-CA62B420951F}"/>
                </a:ext>
              </a:extLst>
            </p:cNvPr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9" name="Google Shape;556;p27">
              <a:extLst>
                <a:ext uri="{FF2B5EF4-FFF2-40B4-BE49-F238E27FC236}">
                  <a16:creationId xmlns:a16="http://schemas.microsoft.com/office/drawing/2014/main" id="{9EB89D81-4E25-867D-964D-1C13CEC2D69B}"/>
                </a:ext>
              </a:extLst>
            </p:cNvPr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0" name="Google Shape;557;p27">
              <a:extLst>
                <a:ext uri="{FF2B5EF4-FFF2-40B4-BE49-F238E27FC236}">
                  <a16:creationId xmlns:a16="http://schemas.microsoft.com/office/drawing/2014/main" id="{CB90BAD5-FE59-DDC0-0926-438DBC8F1043}"/>
                </a:ext>
              </a:extLst>
            </p:cNvPr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1" name="Google Shape;558;p27">
              <a:extLst>
                <a:ext uri="{FF2B5EF4-FFF2-40B4-BE49-F238E27FC236}">
                  <a16:creationId xmlns:a16="http://schemas.microsoft.com/office/drawing/2014/main" id="{29C6919C-6E7E-639C-DC10-6821FC21A4C9}"/>
                </a:ext>
              </a:extLst>
            </p:cNvPr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2" name="Google Shape;559;p27">
              <a:extLst>
                <a:ext uri="{FF2B5EF4-FFF2-40B4-BE49-F238E27FC236}">
                  <a16:creationId xmlns:a16="http://schemas.microsoft.com/office/drawing/2014/main" id="{5668A166-08A9-CFD6-31C4-A2FD629BDC48}"/>
                </a:ext>
              </a:extLst>
            </p:cNvPr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3" name="Google Shape;560;p27">
              <a:extLst>
                <a:ext uri="{FF2B5EF4-FFF2-40B4-BE49-F238E27FC236}">
                  <a16:creationId xmlns:a16="http://schemas.microsoft.com/office/drawing/2014/main" id="{97D586E7-60F1-8ED2-A29F-EB32390B9EED}"/>
                </a:ext>
              </a:extLst>
            </p:cNvPr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4" name="Google Shape;561;p27">
              <a:extLst>
                <a:ext uri="{FF2B5EF4-FFF2-40B4-BE49-F238E27FC236}">
                  <a16:creationId xmlns:a16="http://schemas.microsoft.com/office/drawing/2014/main" id="{056148E3-E671-926F-B908-9A906B6B7989}"/>
                </a:ext>
              </a:extLst>
            </p:cNvPr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5" name="Google Shape;562;p27">
              <a:extLst>
                <a:ext uri="{FF2B5EF4-FFF2-40B4-BE49-F238E27FC236}">
                  <a16:creationId xmlns:a16="http://schemas.microsoft.com/office/drawing/2014/main" id="{D46C158C-6918-4A5C-ACB5-C30DC426C81E}"/>
                </a:ext>
              </a:extLst>
            </p:cNvPr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6" name="Google Shape;563;p27">
              <a:extLst>
                <a:ext uri="{FF2B5EF4-FFF2-40B4-BE49-F238E27FC236}">
                  <a16:creationId xmlns:a16="http://schemas.microsoft.com/office/drawing/2014/main" id="{B4510423-DDE3-9278-2028-60E4AA3FF756}"/>
                </a:ext>
              </a:extLst>
            </p:cNvPr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7" name="Google Shape;564;p27">
              <a:extLst>
                <a:ext uri="{FF2B5EF4-FFF2-40B4-BE49-F238E27FC236}">
                  <a16:creationId xmlns:a16="http://schemas.microsoft.com/office/drawing/2014/main" id="{BA02544A-707F-5147-D36F-97817899FCE1}"/>
                </a:ext>
              </a:extLst>
            </p:cNvPr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8" name="Google Shape;565;p27">
              <a:extLst>
                <a:ext uri="{FF2B5EF4-FFF2-40B4-BE49-F238E27FC236}">
                  <a16:creationId xmlns:a16="http://schemas.microsoft.com/office/drawing/2014/main" id="{3539BBED-C175-4D50-92B2-CF07F7D95BC2}"/>
                </a:ext>
              </a:extLst>
            </p:cNvPr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9" name="Google Shape;566;p27">
              <a:extLst>
                <a:ext uri="{FF2B5EF4-FFF2-40B4-BE49-F238E27FC236}">
                  <a16:creationId xmlns:a16="http://schemas.microsoft.com/office/drawing/2014/main" id="{50494DE0-050B-49F4-4369-790156A8E179}"/>
                </a:ext>
              </a:extLst>
            </p:cNvPr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0" name="Google Shape;567;p27">
              <a:extLst>
                <a:ext uri="{FF2B5EF4-FFF2-40B4-BE49-F238E27FC236}">
                  <a16:creationId xmlns:a16="http://schemas.microsoft.com/office/drawing/2014/main" id="{EA980981-BBF4-E237-7195-36290A49A015}"/>
                </a:ext>
              </a:extLst>
            </p:cNvPr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1" name="Google Shape;568;p27">
              <a:extLst>
                <a:ext uri="{FF2B5EF4-FFF2-40B4-BE49-F238E27FC236}">
                  <a16:creationId xmlns:a16="http://schemas.microsoft.com/office/drawing/2014/main" id="{27BDD453-3014-5B3D-8694-6A723EC399B6}"/>
                </a:ext>
              </a:extLst>
            </p:cNvPr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2" name="Google Shape;569;p27">
              <a:extLst>
                <a:ext uri="{FF2B5EF4-FFF2-40B4-BE49-F238E27FC236}">
                  <a16:creationId xmlns:a16="http://schemas.microsoft.com/office/drawing/2014/main" id="{0A78C932-6B03-564C-5C28-FCDBDC5CAF82}"/>
                </a:ext>
              </a:extLst>
            </p:cNvPr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3" name="Google Shape;570;p27">
              <a:extLst>
                <a:ext uri="{FF2B5EF4-FFF2-40B4-BE49-F238E27FC236}">
                  <a16:creationId xmlns:a16="http://schemas.microsoft.com/office/drawing/2014/main" id="{C0F26F66-07D8-4294-4E76-2FF08CD69755}"/>
                </a:ext>
              </a:extLst>
            </p:cNvPr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4" name="Google Shape;571;p27">
              <a:extLst>
                <a:ext uri="{FF2B5EF4-FFF2-40B4-BE49-F238E27FC236}">
                  <a16:creationId xmlns:a16="http://schemas.microsoft.com/office/drawing/2014/main" id="{BD01423E-086E-55DF-7521-78E5A7406572}"/>
                </a:ext>
              </a:extLst>
            </p:cNvPr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5" name="Google Shape;572;p27">
              <a:extLst>
                <a:ext uri="{FF2B5EF4-FFF2-40B4-BE49-F238E27FC236}">
                  <a16:creationId xmlns:a16="http://schemas.microsoft.com/office/drawing/2014/main" id="{C1FFAA9F-0A04-EFFD-A7A8-101100715937}"/>
                </a:ext>
              </a:extLst>
            </p:cNvPr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6" name="Google Shape;573;p27">
              <a:extLst>
                <a:ext uri="{FF2B5EF4-FFF2-40B4-BE49-F238E27FC236}">
                  <a16:creationId xmlns:a16="http://schemas.microsoft.com/office/drawing/2014/main" id="{6837FF12-98D8-0447-0C4D-4D1D8CC5BD24}"/>
                </a:ext>
              </a:extLst>
            </p:cNvPr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7" name="Google Shape;574;p27">
              <a:extLst>
                <a:ext uri="{FF2B5EF4-FFF2-40B4-BE49-F238E27FC236}">
                  <a16:creationId xmlns:a16="http://schemas.microsoft.com/office/drawing/2014/main" id="{F0FD1DE1-1E54-28B3-8297-12AAD3DC3B33}"/>
                </a:ext>
              </a:extLst>
            </p:cNvPr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8" name="Google Shape;575;p27">
              <a:extLst>
                <a:ext uri="{FF2B5EF4-FFF2-40B4-BE49-F238E27FC236}">
                  <a16:creationId xmlns:a16="http://schemas.microsoft.com/office/drawing/2014/main" id="{C592EEA4-EBEC-FC16-3E80-CE77A1D7D161}"/>
                </a:ext>
              </a:extLst>
            </p:cNvPr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9" name="Google Shape;576;p27">
              <a:extLst>
                <a:ext uri="{FF2B5EF4-FFF2-40B4-BE49-F238E27FC236}">
                  <a16:creationId xmlns:a16="http://schemas.microsoft.com/office/drawing/2014/main" id="{724E5170-A887-ED64-12AB-4DABD7E55657}"/>
                </a:ext>
              </a:extLst>
            </p:cNvPr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0" name="Google Shape;577;p27">
              <a:extLst>
                <a:ext uri="{FF2B5EF4-FFF2-40B4-BE49-F238E27FC236}">
                  <a16:creationId xmlns:a16="http://schemas.microsoft.com/office/drawing/2014/main" id="{C71A0487-8D39-7749-5875-9DC2F9C6856F}"/>
                </a:ext>
              </a:extLst>
            </p:cNvPr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1" name="Google Shape;578;p27">
              <a:extLst>
                <a:ext uri="{FF2B5EF4-FFF2-40B4-BE49-F238E27FC236}">
                  <a16:creationId xmlns:a16="http://schemas.microsoft.com/office/drawing/2014/main" id="{AF3A27C9-20FD-4070-2BC2-94C064DB9CFB}"/>
                </a:ext>
              </a:extLst>
            </p:cNvPr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2" name="Google Shape;579;p27">
              <a:extLst>
                <a:ext uri="{FF2B5EF4-FFF2-40B4-BE49-F238E27FC236}">
                  <a16:creationId xmlns:a16="http://schemas.microsoft.com/office/drawing/2014/main" id="{0BF271AB-989C-F6D9-434C-1C763D06EA53}"/>
                </a:ext>
              </a:extLst>
            </p:cNvPr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3" name="Google Shape;580;p27">
              <a:extLst>
                <a:ext uri="{FF2B5EF4-FFF2-40B4-BE49-F238E27FC236}">
                  <a16:creationId xmlns:a16="http://schemas.microsoft.com/office/drawing/2014/main" id="{A05BE73F-6273-3BA9-24A6-E34692C13D6E}"/>
                </a:ext>
              </a:extLst>
            </p:cNvPr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4" name="Google Shape;581;p27">
              <a:extLst>
                <a:ext uri="{FF2B5EF4-FFF2-40B4-BE49-F238E27FC236}">
                  <a16:creationId xmlns:a16="http://schemas.microsoft.com/office/drawing/2014/main" id="{A1C31886-2FAA-E209-8F20-F84E16152A5B}"/>
                </a:ext>
              </a:extLst>
            </p:cNvPr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5" name="Google Shape;582;p27">
              <a:extLst>
                <a:ext uri="{FF2B5EF4-FFF2-40B4-BE49-F238E27FC236}">
                  <a16:creationId xmlns:a16="http://schemas.microsoft.com/office/drawing/2014/main" id="{DF30BA5D-A1C0-18A4-3208-222F30A3B16B}"/>
                </a:ext>
              </a:extLst>
            </p:cNvPr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6" name="Google Shape;583;p27">
              <a:extLst>
                <a:ext uri="{FF2B5EF4-FFF2-40B4-BE49-F238E27FC236}">
                  <a16:creationId xmlns:a16="http://schemas.microsoft.com/office/drawing/2014/main" id="{43D381AD-25E5-9A96-E4A4-AC05C67498D8}"/>
                </a:ext>
              </a:extLst>
            </p:cNvPr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7" name="Google Shape;584;p27">
              <a:extLst>
                <a:ext uri="{FF2B5EF4-FFF2-40B4-BE49-F238E27FC236}">
                  <a16:creationId xmlns:a16="http://schemas.microsoft.com/office/drawing/2014/main" id="{DF06B393-924A-0BD8-B46F-D519F6488340}"/>
                </a:ext>
              </a:extLst>
            </p:cNvPr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8" name="Google Shape;585;p27">
              <a:extLst>
                <a:ext uri="{FF2B5EF4-FFF2-40B4-BE49-F238E27FC236}">
                  <a16:creationId xmlns:a16="http://schemas.microsoft.com/office/drawing/2014/main" id="{7C25F8BC-F362-C863-3C51-A1E0BD95377C}"/>
                </a:ext>
              </a:extLst>
            </p:cNvPr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9" name="Google Shape;586;p27">
              <a:extLst>
                <a:ext uri="{FF2B5EF4-FFF2-40B4-BE49-F238E27FC236}">
                  <a16:creationId xmlns:a16="http://schemas.microsoft.com/office/drawing/2014/main" id="{6C9AD23B-44CF-6F1F-E62F-8FA4787115CD}"/>
                </a:ext>
              </a:extLst>
            </p:cNvPr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0" name="Google Shape;587;p27">
              <a:extLst>
                <a:ext uri="{FF2B5EF4-FFF2-40B4-BE49-F238E27FC236}">
                  <a16:creationId xmlns:a16="http://schemas.microsoft.com/office/drawing/2014/main" id="{9FFF33F0-9B98-416C-4E24-6112B2BEE5D8}"/>
                </a:ext>
              </a:extLst>
            </p:cNvPr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1" name="Google Shape;588;p27">
              <a:extLst>
                <a:ext uri="{FF2B5EF4-FFF2-40B4-BE49-F238E27FC236}">
                  <a16:creationId xmlns:a16="http://schemas.microsoft.com/office/drawing/2014/main" id="{1377ED54-517E-E3FC-F39C-3E36180220FE}"/>
                </a:ext>
              </a:extLst>
            </p:cNvPr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2" name="Google Shape;589;p27">
              <a:extLst>
                <a:ext uri="{FF2B5EF4-FFF2-40B4-BE49-F238E27FC236}">
                  <a16:creationId xmlns:a16="http://schemas.microsoft.com/office/drawing/2014/main" id="{2308E788-50E6-ACDE-6532-A2DFDE160861}"/>
                </a:ext>
              </a:extLst>
            </p:cNvPr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3" name="Google Shape;590;p27">
              <a:extLst>
                <a:ext uri="{FF2B5EF4-FFF2-40B4-BE49-F238E27FC236}">
                  <a16:creationId xmlns:a16="http://schemas.microsoft.com/office/drawing/2014/main" id="{A75A1A8F-18D1-B28B-22BA-E10EB54036A1}"/>
                </a:ext>
              </a:extLst>
            </p:cNvPr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4" name="Google Shape;591;p27">
              <a:extLst>
                <a:ext uri="{FF2B5EF4-FFF2-40B4-BE49-F238E27FC236}">
                  <a16:creationId xmlns:a16="http://schemas.microsoft.com/office/drawing/2014/main" id="{730A175B-1CD5-6AAD-BB2F-3B0099913999}"/>
                </a:ext>
              </a:extLst>
            </p:cNvPr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5" name="Google Shape;592;p27">
              <a:extLst>
                <a:ext uri="{FF2B5EF4-FFF2-40B4-BE49-F238E27FC236}">
                  <a16:creationId xmlns:a16="http://schemas.microsoft.com/office/drawing/2014/main" id="{CC817026-29BE-2B7A-F44F-52DE2DDBF082}"/>
                </a:ext>
              </a:extLst>
            </p:cNvPr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6" name="Google Shape;593;p27">
              <a:extLst>
                <a:ext uri="{FF2B5EF4-FFF2-40B4-BE49-F238E27FC236}">
                  <a16:creationId xmlns:a16="http://schemas.microsoft.com/office/drawing/2014/main" id="{FCD31197-DA45-1C72-2BA9-39E52DD75743}"/>
                </a:ext>
              </a:extLst>
            </p:cNvPr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7" name="Google Shape;594;p27">
              <a:extLst>
                <a:ext uri="{FF2B5EF4-FFF2-40B4-BE49-F238E27FC236}">
                  <a16:creationId xmlns:a16="http://schemas.microsoft.com/office/drawing/2014/main" id="{94F90273-977C-4B88-D899-E7496E48C6C2}"/>
                </a:ext>
              </a:extLst>
            </p:cNvPr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8" name="Google Shape;595;p27">
              <a:extLst>
                <a:ext uri="{FF2B5EF4-FFF2-40B4-BE49-F238E27FC236}">
                  <a16:creationId xmlns:a16="http://schemas.microsoft.com/office/drawing/2014/main" id="{17BA8EB8-1188-616B-1E64-341BF93DA8D0}"/>
                </a:ext>
              </a:extLst>
            </p:cNvPr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9" name="Google Shape;596;p27">
              <a:extLst>
                <a:ext uri="{FF2B5EF4-FFF2-40B4-BE49-F238E27FC236}">
                  <a16:creationId xmlns:a16="http://schemas.microsoft.com/office/drawing/2014/main" id="{7126F71D-0FD4-1AF0-DC36-D459CBE99FB5}"/>
                </a:ext>
              </a:extLst>
            </p:cNvPr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0" name="Google Shape;597;p27">
              <a:extLst>
                <a:ext uri="{FF2B5EF4-FFF2-40B4-BE49-F238E27FC236}">
                  <a16:creationId xmlns:a16="http://schemas.microsoft.com/office/drawing/2014/main" id="{EF9B878D-BD93-BECE-59B5-259A62127D9C}"/>
                </a:ext>
              </a:extLst>
            </p:cNvPr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1" name="Google Shape;598;p27">
              <a:extLst>
                <a:ext uri="{FF2B5EF4-FFF2-40B4-BE49-F238E27FC236}">
                  <a16:creationId xmlns:a16="http://schemas.microsoft.com/office/drawing/2014/main" id="{03946F1A-C8B5-1AF0-D64D-0E92D168E8A7}"/>
                </a:ext>
              </a:extLst>
            </p:cNvPr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2" name="Google Shape;599;p27">
              <a:extLst>
                <a:ext uri="{FF2B5EF4-FFF2-40B4-BE49-F238E27FC236}">
                  <a16:creationId xmlns:a16="http://schemas.microsoft.com/office/drawing/2014/main" id="{073B8C72-0B08-1268-7554-FC6CC75C1638}"/>
                </a:ext>
              </a:extLst>
            </p:cNvPr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3" name="Google Shape;600;p27">
              <a:extLst>
                <a:ext uri="{FF2B5EF4-FFF2-40B4-BE49-F238E27FC236}">
                  <a16:creationId xmlns:a16="http://schemas.microsoft.com/office/drawing/2014/main" id="{4E41D9B4-2D8F-5A06-902B-78E11774121E}"/>
                </a:ext>
              </a:extLst>
            </p:cNvPr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4" name="Google Shape;601;p27">
              <a:extLst>
                <a:ext uri="{FF2B5EF4-FFF2-40B4-BE49-F238E27FC236}">
                  <a16:creationId xmlns:a16="http://schemas.microsoft.com/office/drawing/2014/main" id="{7AE8E085-F562-DD5D-828C-CB69FC0E391A}"/>
                </a:ext>
              </a:extLst>
            </p:cNvPr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5" name="Google Shape;602;p27">
              <a:extLst>
                <a:ext uri="{FF2B5EF4-FFF2-40B4-BE49-F238E27FC236}">
                  <a16:creationId xmlns:a16="http://schemas.microsoft.com/office/drawing/2014/main" id="{B4E53531-90C6-DB77-FD00-123F65B17CFD}"/>
                </a:ext>
              </a:extLst>
            </p:cNvPr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6" name="Google Shape;603;p27">
              <a:extLst>
                <a:ext uri="{FF2B5EF4-FFF2-40B4-BE49-F238E27FC236}">
                  <a16:creationId xmlns:a16="http://schemas.microsoft.com/office/drawing/2014/main" id="{A6A80BEE-56D1-AB0F-92AF-FB76ACCD155E}"/>
                </a:ext>
              </a:extLst>
            </p:cNvPr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7" name="Google Shape;604;p27">
              <a:extLst>
                <a:ext uri="{FF2B5EF4-FFF2-40B4-BE49-F238E27FC236}">
                  <a16:creationId xmlns:a16="http://schemas.microsoft.com/office/drawing/2014/main" id="{B14AC872-2385-6D87-4358-E9739CB4B06D}"/>
                </a:ext>
              </a:extLst>
            </p:cNvPr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8" name="Google Shape;605;p27">
              <a:extLst>
                <a:ext uri="{FF2B5EF4-FFF2-40B4-BE49-F238E27FC236}">
                  <a16:creationId xmlns:a16="http://schemas.microsoft.com/office/drawing/2014/main" id="{44EF82A9-F015-05BD-0B50-38A93552A80B}"/>
                </a:ext>
              </a:extLst>
            </p:cNvPr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9" name="Google Shape;606;p27">
              <a:extLst>
                <a:ext uri="{FF2B5EF4-FFF2-40B4-BE49-F238E27FC236}">
                  <a16:creationId xmlns:a16="http://schemas.microsoft.com/office/drawing/2014/main" id="{D89AD7C4-8215-5AD1-0A27-DE0E42CB78D9}"/>
                </a:ext>
              </a:extLst>
            </p:cNvPr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0" name="Google Shape;607;p27">
              <a:extLst>
                <a:ext uri="{FF2B5EF4-FFF2-40B4-BE49-F238E27FC236}">
                  <a16:creationId xmlns:a16="http://schemas.microsoft.com/office/drawing/2014/main" id="{B4C1A433-E3CE-5A1F-F1A4-1C55FB5EE05F}"/>
                </a:ext>
              </a:extLst>
            </p:cNvPr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1" name="Google Shape;608;p27">
              <a:extLst>
                <a:ext uri="{FF2B5EF4-FFF2-40B4-BE49-F238E27FC236}">
                  <a16:creationId xmlns:a16="http://schemas.microsoft.com/office/drawing/2014/main" id="{8F44FA56-562E-9807-A96D-001DD18BB1C1}"/>
                </a:ext>
              </a:extLst>
            </p:cNvPr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2" name="Google Shape;609;p27">
              <a:extLst>
                <a:ext uri="{FF2B5EF4-FFF2-40B4-BE49-F238E27FC236}">
                  <a16:creationId xmlns:a16="http://schemas.microsoft.com/office/drawing/2014/main" id="{51797984-0A66-FD8B-261F-3C461396652B}"/>
                </a:ext>
              </a:extLst>
            </p:cNvPr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3" name="Google Shape;610;p27">
              <a:extLst>
                <a:ext uri="{FF2B5EF4-FFF2-40B4-BE49-F238E27FC236}">
                  <a16:creationId xmlns:a16="http://schemas.microsoft.com/office/drawing/2014/main" id="{8F8A9E74-7403-E755-9F47-3B476AA2E402}"/>
                </a:ext>
              </a:extLst>
            </p:cNvPr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4" name="Google Shape;611;p27">
              <a:extLst>
                <a:ext uri="{FF2B5EF4-FFF2-40B4-BE49-F238E27FC236}">
                  <a16:creationId xmlns:a16="http://schemas.microsoft.com/office/drawing/2014/main" id="{31D943CD-0F57-F4E2-EA0F-927E0EC9523A}"/>
                </a:ext>
              </a:extLst>
            </p:cNvPr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5" name="Google Shape;612;p27">
              <a:extLst>
                <a:ext uri="{FF2B5EF4-FFF2-40B4-BE49-F238E27FC236}">
                  <a16:creationId xmlns:a16="http://schemas.microsoft.com/office/drawing/2014/main" id="{86D8E69D-DDDF-EBCF-A2BD-63C0E94163AE}"/>
                </a:ext>
              </a:extLst>
            </p:cNvPr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6" name="Google Shape;613;p27">
              <a:extLst>
                <a:ext uri="{FF2B5EF4-FFF2-40B4-BE49-F238E27FC236}">
                  <a16:creationId xmlns:a16="http://schemas.microsoft.com/office/drawing/2014/main" id="{5D4E6CA5-2085-C0F3-9EF1-E60292B7479A}"/>
                </a:ext>
              </a:extLst>
            </p:cNvPr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7" name="Google Shape;614;p27">
              <a:extLst>
                <a:ext uri="{FF2B5EF4-FFF2-40B4-BE49-F238E27FC236}">
                  <a16:creationId xmlns:a16="http://schemas.microsoft.com/office/drawing/2014/main" id="{6EBA3D6F-ABED-3743-8670-F57845FFA3BF}"/>
                </a:ext>
              </a:extLst>
            </p:cNvPr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8" name="Google Shape;615;p27">
              <a:extLst>
                <a:ext uri="{FF2B5EF4-FFF2-40B4-BE49-F238E27FC236}">
                  <a16:creationId xmlns:a16="http://schemas.microsoft.com/office/drawing/2014/main" id="{7537E642-935B-1F88-2004-18BA60499C24}"/>
                </a:ext>
              </a:extLst>
            </p:cNvPr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9" name="Google Shape;616;p27">
              <a:extLst>
                <a:ext uri="{FF2B5EF4-FFF2-40B4-BE49-F238E27FC236}">
                  <a16:creationId xmlns:a16="http://schemas.microsoft.com/office/drawing/2014/main" id="{2789A8B7-3D46-BEB8-3779-EDE92466D806}"/>
                </a:ext>
              </a:extLst>
            </p:cNvPr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0" name="Google Shape;617;p27">
              <a:extLst>
                <a:ext uri="{FF2B5EF4-FFF2-40B4-BE49-F238E27FC236}">
                  <a16:creationId xmlns:a16="http://schemas.microsoft.com/office/drawing/2014/main" id="{B8E38D0A-FBB5-1AFD-61C2-CDF14CA4F4A9}"/>
                </a:ext>
              </a:extLst>
            </p:cNvPr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1" name="Google Shape;618;p27">
              <a:extLst>
                <a:ext uri="{FF2B5EF4-FFF2-40B4-BE49-F238E27FC236}">
                  <a16:creationId xmlns:a16="http://schemas.microsoft.com/office/drawing/2014/main" id="{77668425-C390-E85E-21FA-CCFF0E98583C}"/>
                </a:ext>
              </a:extLst>
            </p:cNvPr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2" name="Google Shape;619;p27">
              <a:extLst>
                <a:ext uri="{FF2B5EF4-FFF2-40B4-BE49-F238E27FC236}">
                  <a16:creationId xmlns:a16="http://schemas.microsoft.com/office/drawing/2014/main" id="{5DD684B6-7438-7679-8448-DAA709EA8009}"/>
                </a:ext>
              </a:extLst>
            </p:cNvPr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3" name="Google Shape;620;p27">
              <a:extLst>
                <a:ext uri="{FF2B5EF4-FFF2-40B4-BE49-F238E27FC236}">
                  <a16:creationId xmlns:a16="http://schemas.microsoft.com/office/drawing/2014/main" id="{A36DEFD7-B806-66DB-B6ED-949159E36EFD}"/>
                </a:ext>
              </a:extLst>
            </p:cNvPr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4" name="Google Shape;621;p27">
              <a:extLst>
                <a:ext uri="{FF2B5EF4-FFF2-40B4-BE49-F238E27FC236}">
                  <a16:creationId xmlns:a16="http://schemas.microsoft.com/office/drawing/2014/main" id="{6720791A-EB20-0490-BBDE-A22EA8A2C3EF}"/>
                </a:ext>
              </a:extLst>
            </p:cNvPr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5" name="Google Shape;622;p27">
              <a:extLst>
                <a:ext uri="{FF2B5EF4-FFF2-40B4-BE49-F238E27FC236}">
                  <a16:creationId xmlns:a16="http://schemas.microsoft.com/office/drawing/2014/main" id="{401443DD-F58B-2241-A3F9-1C04CEC80B12}"/>
                </a:ext>
              </a:extLst>
            </p:cNvPr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6" name="Google Shape;623;p27">
              <a:extLst>
                <a:ext uri="{FF2B5EF4-FFF2-40B4-BE49-F238E27FC236}">
                  <a16:creationId xmlns:a16="http://schemas.microsoft.com/office/drawing/2014/main" id="{0B0E7455-067D-F9A8-24B2-209519799B51}"/>
                </a:ext>
              </a:extLst>
            </p:cNvPr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7" name="Google Shape;624;p27">
              <a:extLst>
                <a:ext uri="{FF2B5EF4-FFF2-40B4-BE49-F238E27FC236}">
                  <a16:creationId xmlns:a16="http://schemas.microsoft.com/office/drawing/2014/main" id="{BCBE2518-53AE-67D4-D4D2-F53D0DB92E3C}"/>
                </a:ext>
              </a:extLst>
            </p:cNvPr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8" name="Google Shape;625;p27">
              <a:extLst>
                <a:ext uri="{FF2B5EF4-FFF2-40B4-BE49-F238E27FC236}">
                  <a16:creationId xmlns:a16="http://schemas.microsoft.com/office/drawing/2014/main" id="{1FB1117B-1366-B0BB-20B9-92F15C46049B}"/>
                </a:ext>
              </a:extLst>
            </p:cNvPr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9" name="Google Shape;626;p27">
              <a:extLst>
                <a:ext uri="{FF2B5EF4-FFF2-40B4-BE49-F238E27FC236}">
                  <a16:creationId xmlns:a16="http://schemas.microsoft.com/office/drawing/2014/main" id="{C38A1298-B918-65EC-7151-5C3DF4BE183B}"/>
                </a:ext>
              </a:extLst>
            </p:cNvPr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0" name="Google Shape;627;p27">
              <a:extLst>
                <a:ext uri="{FF2B5EF4-FFF2-40B4-BE49-F238E27FC236}">
                  <a16:creationId xmlns:a16="http://schemas.microsoft.com/office/drawing/2014/main" id="{B113C77C-6D7B-1F11-A46A-9503E706A0F8}"/>
                </a:ext>
              </a:extLst>
            </p:cNvPr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1" name="Google Shape;628;p27">
              <a:extLst>
                <a:ext uri="{FF2B5EF4-FFF2-40B4-BE49-F238E27FC236}">
                  <a16:creationId xmlns:a16="http://schemas.microsoft.com/office/drawing/2014/main" id="{21ECC515-156F-30A4-6BDD-62F88AEF6B9B}"/>
                </a:ext>
              </a:extLst>
            </p:cNvPr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2" name="Google Shape;629;p27">
              <a:extLst>
                <a:ext uri="{FF2B5EF4-FFF2-40B4-BE49-F238E27FC236}">
                  <a16:creationId xmlns:a16="http://schemas.microsoft.com/office/drawing/2014/main" id="{A987975C-BB52-3490-3FD5-D9053597971F}"/>
                </a:ext>
              </a:extLst>
            </p:cNvPr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3" name="Google Shape;630;p27">
              <a:extLst>
                <a:ext uri="{FF2B5EF4-FFF2-40B4-BE49-F238E27FC236}">
                  <a16:creationId xmlns:a16="http://schemas.microsoft.com/office/drawing/2014/main" id="{F107A84C-323C-6423-EA40-F1C241F4ACEC}"/>
                </a:ext>
              </a:extLst>
            </p:cNvPr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4" name="Google Shape;631;p27">
              <a:extLst>
                <a:ext uri="{FF2B5EF4-FFF2-40B4-BE49-F238E27FC236}">
                  <a16:creationId xmlns:a16="http://schemas.microsoft.com/office/drawing/2014/main" id="{AF2EFC23-8F52-EF23-7EA4-DFEC2CA62E98}"/>
                </a:ext>
              </a:extLst>
            </p:cNvPr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5" name="Google Shape;632;p27">
              <a:extLst>
                <a:ext uri="{FF2B5EF4-FFF2-40B4-BE49-F238E27FC236}">
                  <a16:creationId xmlns:a16="http://schemas.microsoft.com/office/drawing/2014/main" id="{07FD5526-131F-E0A4-534B-CB486BC425B2}"/>
                </a:ext>
              </a:extLst>
            </p:cNvPr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6" name="Google Shape;633;p27">
              <a:extLst>
                <a:ext uri="{FF2B5EF4-FFF2-40B4-BE49-F238E27FC236}">
                  <a16:creationId xmlns:a16="http://schemas.microsoft.com/office/drawing/2014/main" id="{3A5B2C94-5A10-B703-CA55-0B0653D3E647}"/>
                </a:ext>
              </a:extLst>
            </p:cNvPr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7" name="Google Shape;634;p27">
              <a:extLst>
                <a:ext uri="{FF2B5EF4-FFF2-40B4-BE49-F238E27FC236}">
                  <a16:creationId xmlns:a16="http://schemas.microsoft.com/office/drawing/2014/main" id="{0C17F8AD-8435-5890-9591-97E8C43DC636}"/>
                </a:ext>
              </a:extLst>
            </p:cNvPr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8" name="Google Shape;635;p27">
              <a:extLst>
                <a:ext uri="{FF2B5EF4-FFF2-40B4-BE49-F238E27FC236}">
                  <a16:creationId xmlns:a16="http://schemas.microsoft.com/office/drawing/2014/main" id="{FF3EC4EF-56B2-EA41-4249-9A6B393039D8}"/>
                </a:ext>
              </a:extLst>
            </p:cNvPr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9" name="Google Shape;636;p27">
              <a:extLst>
                <a:ext uri="{FF2B5EF4-FFF2-40B4-BE49-F238E27FC236}">
                  <a16:creationId xmlns:a16="http://schemas.microsoft.com/office/drawing/2014/main" id="{AA0802FE-004D-3156-81AE-F533444BCB91}"/>
                </a:ext>
              </a:extLst>
            </p:cNvPr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0" name="Google Shape;637;p27">
              <a:extLst>
                <a:ext uri="{FF2B5EF4-FFF2-40B4-BE49-F238E27FC236}">
                  <a16:creationId xmlns:a16="http://schemas.microsoft.com/office/drawing/2014/main" id="{22BC19CF-9DFD-50D5-7200-E7B3AB29FB0C}"/>
                </a:ext>
              </a:extLst>
            </p:cNvPr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1" name="Google Shape;638;p27">
              <a:extLst>
                <a:ext uri="{FF2B5EF4-FFF2-40B4-BE49-F238E27FC236}">
                  <a16:creationId xmlns:a16="http://schemas.microsoft.com/office/drawing/2014/main" id="{E1970EC2-BB56-E2F1-1836-FB50A4923C19}"/>
                </a:ext>
              </a:extLst>
            </p:cNvPr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2" name="Google Shape;639;p27">
              <a:extLst>
                <a:ext uri="{FF2B5EF4-FFF2-40B4-BE49-F238E27FC236}">
                  <a16:creationId xmlns:a16="http://schemas.microsoft.com/office/drawing/2014/main" id="{113D523B-887A-0B57-0F44-EC30B519BEF3}"/>
                </a:ext>
              </a:extLst>
            </p:cNvPr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3" name="Google Shape;640;p27">
              <a:extLst>
                <a:ext uri="{FF2B5EF4-FFF2-40B4-BE49-F238E27FC236}">
                  <a16:creationId xmlns:a16="http://schemas.microsoft.com/office/drawing/2014/main" id="{9A3E3BB1-EF92-ACE7-57F9-CA08AFAB35C7}"/>
                </a:ext>
              </a:extLst>
            </p:cNvPr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4" name="Google Shape;641;p27">
              <a:extLst>
                <a:ext uri="{FF2B5EF4-FFF2-40B4-BE49-F238E27FC236}">
                  <a16:creationId xmlns:a16="http://schemas.microsoft.com/office/drawing/2014/main" id="{3209C2FF-86DA-F518-E285-5752915EDA5F}"/>
                </a:ext>
              </a:extLst>
            </p:cNvPr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5" name="Google Shape;642;p27">
              <a:extLst>
                <a:ext uri="{FF2B5EF4-FFF2-40B4-BE49-F238E27FC236}">
                  <a16:creationId xmlns:a16="http://schemas.microsoft.com/office/drawing/2014/main" id="{C1F4CE8F-B2B8-4064-E518-AA6AF9C7CE55}"/>
                </a:ext>
              </a:extLst>
            </p:cNvPr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6" name="Google Shape;643;p27">
              <a:extLst>
                <a:ext uri="{FF2B5EF4-FFF2-40B4-BE49-F238E27FC236}">
                  <a16:creationId xmlns:a16="http://schemas.microsoft.com/office/drawing/2014/main" id="{C8403155-5D18-A2FC-DF59-4A3723B6C67A}"/>
                </a:ext>
              </a:extLst>
            </p:cNvPr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7" name="Google Shape;644;p27">
              <a:extLst>
                <a:ext uri="{FF2B5EF4-FFF2-40B4-BE49-F238E27FC236}">
                  <a16:creationId xmlns:a16="http://schemas.microsoft.com/office/drawing/2014/main" id="{43B73B28-E686-2481-ABD3-DF02907331E0}"/>
                </a:ext>
              </a:extLst>
            </p:cNvPr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8" name="Google Shape;645;p27">
              <a:extLst>
                <a:ext uri="{FF2B5EF4-FFF2-40B4-BE49-F238E27FC236}">
                  <a16:creationId xmlns:a16="http://schemas.microsoft.com/office/drawing/2014/main" id="{96C88815-486A-EBF5-45EE-09290AD42584}"/>
                </a:ext>
              </a:extLst>
            </p:cNvPr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9" name="Google Shape;646;p27">
              <a:extLst>
                <a:ext uri="{FF2B5EF4-FFF2-40B4-BE49-F238E27FC236}">
                  <a16:creationId xmlns:a16="http://schemas.microsoft.com/office/drawing/2014/main" id="{C14D7340-70AC-FBB1-1F17-C1A1EF7E67AB}"/>
                </a:ext>
              </a:extLst>
            </p:cNvPr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490" name="Google Shape;647;p27">
              <a:extLst>
                <a:ext uri="{FF2B5EF4-FFF2-40B4-BE49-F238E27FC236}">
                  <a16:creationId xmlns:a16="http://schemas.microsoft.com/office/drawing/2014/main" id="{F269C885-409F-9CB7-AB3A-D15D6DA732CA}"/>
                </a:ext>
              </a:extLst>
            </p:cNvPr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548" name="Google Shape;648;p27">
                <a:extLst>
                  <a:ext uri="{FF2B5EF4-FFF2-40B4-BE49-F238E27FC236}">
                    <a16:creationId xmlns:a16="http://schemas.microsoft.com/office/drawing/2014/main" id="{C7A258CF-F0C9-3CB6-7F43-A4CC796C7834}"/>
                  </a:ext>
                </a:extLst>
              </p:cNvPr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9" name="Google Shape;649;p27">
                <a:extLst>
                  <a:ext uri="{FF2B5EF4-FFF2-40B4-BE49-F238E27FC236}">
                    <a16:creationId xmlns:a16="http://schemas.microsoft.com/office/drawing/2014/main" id="{0AEA9610-783A-550E-B6C3-990CEAB9C144}"/>
                  </a:ext>
                </a:extLst>
              </p:cNvPr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0" name="Google Shape;650;p27">
                <a:extLst>
                  <a:ext uri="{FF2B5EF4-FFF2-40B4-BE49-F238E27FC236}">
                    <a16:creationId xmlns:a16="http://schemas.microsoft.com/office/drawing/2014/main" id="{D2DD37AB-7327-F02B-C73E-61B008638B10}"/>
                  </a:ext>
                </a:extLst>
              </p:cNvPr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1" name="Google Shape;651;p27">
                <a:extLst>
                  <a:ext uri="{FF2B5EF4-FFF2-40B4-BE49-F238E27FC236}">
                    <a16:creationId xmlns:a16="http://schemas.microsoft.com/office/drawing/2014/main" id="{B3621DE6-1E4B-5751-3354-2E1459F8AA12}"/>
                  </a:ext>
                </a:extLst>
              </p:cNvPr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2" name="Google Shape;652;p27">
                <a:extLst>
                  <a:ext uri="{FF2B5EF4-FFF2-40B4-BE49-F238E27FC236}">
                    <a16:creationId xmlns:a16="http://schemas.microsoft.com/office/drawing/2014/main" id="{CE1A6449-A96C-0E7D-48D5-CBFE0EFDDAB0}"/>
                  </a:ext>
                </a:extLst>
              </p:cNvPr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3" name="Google Shape;653;p27">
                <a:extLst>
                  <a:ext uri="{FF2B5EF4-FFF2-40B4-BE49-F238E27FC236}">
                    <a16:creationId xmlns:a16="http://schemas.microsoft.com/office/drawing/2014/main" id="{75526512-3E8B-6C90-B46D-CB0CF1FFA259}"/>
                  </a:ext>
                </a:extLst>
              </p:cNvPr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4" name="Google Shape;654;p27">
                <a:extLst>
                  <a:ext uri="{FF2B5EF4-FFF2-40B4-BE49-F238E27FC236}">
                    <a16:creationId xmlns:a16="http://schemas.microsoft.com/office/drawing/2014/main" id="{21E66D61-A945-08CD-E29E-6EFB79A881FF}"/>
                  </a:ext>
                </a:extLst>
              </p:cNvPr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5" name="Google Shape;655;p27">
                <a:extLst>
                  <a:ext uri="{FF2B5EF4-FFF2-40B4-BE49-F238E27FC236}">
                    <a16:creationId xmlns:a16="http://schemas.microsoft.com/office/drawing/2014/main" id="{84A5B82E-167A-ED42-9CE6-F9F5ACB22056}"/>
                  </a:ext>
                </a:extLst>
              </p:cNvPr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6" name="Google Shape;656;p27">
                <a:extLst>
                  <a:ext uri="{FF2B5EF4-FFF2-40B4-BE49-F238E27FC236}">
                    <a16:creationId xmlns:a16="http://schemas.microsoft.com/office/drawing/2014/main" id="{EAB2A1A5-EFF6-58BA-706E-19D77217632B}"/>
                  </a:ext>
                </a:extLst>
              </p:cNvPr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7" name="Google Shape;657;p27">
                <a:extLst>
                  <a:ext uri="{FF2B5EF4-FFF2-40B4-BE49-F238E27FC236}">
                    <a16:creationId xmlns:a16="http://schemas.microsoft.com/office/drawing/2014/main" id="{B51A5114-C579-5894-840F-F0F1D6604775}"/>
                  </a:ext>
                </a:extLst>
              </p:cNvPr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8" name="Google Shape;658;p27">
                <a:extLst>
                  <a:ext uri="{FF2B5EF4-FFF2-40B4-BE49-F238E27FC236}">
                    <a16:creationId xmlns:a16="http://schemas.microsoft.com/office/drawing/2014/main" id="{F39B1BD3-998A-4FFE-5515-A8C93083EC14}"/>
                  </a:ext>
                </a:extLst>
              </p:cNvPr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9" name="Google Shape;659;p27">
                <a:extLst>
                  <a:ext uri="{FF2B5EF4-FFF2-40B4-BE49-F238E27FC236}">
                    <a16:creationId xmlns:a16="http://schemas.microsoft.com/office/drawing/2014/main" id="{1EA0C265-9EE0-8106-2034-53286FA3F340}"/>
                  </a:ext>
                </a:extLst>
              </p:cNvPr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0" name="Google Shape;660;p27">
                <a:extLst>
                  <a:ext uri="{FF2B5EF4-FFF2-40B4-BE49-F238E27FC236}">
                    <a16:creationId xmlns:a16="http://schemas.microsoft.com/office/drawing/2014/main" id="{59D59858-A312-87F1-73FE-A90D9EE52BA0}"/>
                  </a:ext>
                </a:extLst>
              </p:cNvPr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1" name="Google Shape;661;p27">
                <a:extLst>
                  <a:ext uri="{FF2B5EF4-FFF2-40B4-BE49-F238E27FC236}">
                    <a16:creationId xmlns:a16="http://schemas.microsoft.com/office/drawing/2014/main" id="{94C716EA-F9DD-1FD8-5576-D76FB81B77B5}"/>
                  </a:ext>
                </a:extLst>
              </p:cNvPr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1" name="Google Shape;662;p27">
              <a:extLst>
                <a:ext uri="{FF2B5EF4-FFF2-40B4-BE49-F238E27FC236}">
                  <a16:creationId xmlns:a16="http://schemas.microsoft.com/office/drawing/2014/main" id="{CB92E653-652E-ECA2-E9F3-71CB0C3970B6}"/>
                </a:ext>
              </a:extLst>
            </p:cNvPr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2" name="Google Shape;663;p27">
              <a:extLst>
                <a:ext uri="{FF2B5EF4-FFF2-40B4-BE49-F238E27FC236}">
                  <a16:creationId xmlns:a16="http://schemas.microsoft.com/office/drawing/2014/main" id="{8EF6DFD4-B4CB-40D9-B87C-877420F7D4D2}"/>
                </a:ext>
              </a:extLst>
            </p:cNvPr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3" name="Google Shape;664;p27">
              <a:extLst>
                <a:ext uri="{FF2B5EF4-FFF2-40B4-BE49-F238E27FC236}">
                  <a16:creationId xmlns:a16="http://schemas.microsoft.com/office/drawing/2014/main" id="{FB5031A2-A9F9-2F12-D5F1-A4FEB6178A1F}"/>
                </a:ext>
              </a:extLst>
            </p:cNvPr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4" name="Google Shape;665;p27">
              <a:extLst>
                <a:ext uri="{FF2B5EF4-FFF2-40B4-BE49-F238E27FC236}">
                  <a16:creationId xmlns:a16="http://schemas.microsoft.com/office/drawing/2014/main" id="{5D1734A9-7449-E4C2-A8BA-9120469BFC33}"/>
                </a:ext>
              </a:extLst>
            </p:cNvPr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5" name="Google Shape;666;p27">
              <a:extLst>
                <a:ext uri="{FF2B5EF4-FFF2-40B4-BE49-F238E27FC236}">
                  <a16:creationId xmlns:a16="http://schemas.microsoft.com/office/drawing/2014/main" id="{D9F62E9F-6916-18ED-EF54-7128EF226BC7}"/>
                </a:ext>
              </a:extLst>
            </p:cNvPr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6" name="Google Shape;667;p27">
              <a:extLst>
                <a:ext uri="{FF2B5EF4-FFF2-40B4-BE49-F238E27FC236}">
                  <a16:creationId xmlns:a16="http://schemas.microsoft.com/office/drawing/2014/main" id="{55D9397E-C545-2F49-144E-C4D494CFA020}"/>
                </a:ext>
              </a:extLst>
            </p:cNvPr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7" name="Google Shape;668;p27">
              <a:extLst>
                <a:ext uri="{FF2B5EF4-FFF2-40B4-BE49-F238E27FC236}">
                  <a16:creationId xmlns:a16="http://schemas.microsoft.com/office/drawing/2014/main" id="{356FE806-DB46-B01E-8829-399E8B11128D}"/>
                </a:ext>
              </a:extLst>
            </p:cNvPr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8" name="Google Shape;669;p27">
              <a:extLst>
                <a:ext uri="{FF2B5EF4-FFF2-40B4-BE49-F238E27FC236}">
                  <a16:creationId xmlns:a16="http://schemas.microsoft.com/office/drawing/2014/main" id="{70E37377-2E2B-F2A0-608F-13CB62DA2A6D}"/>
                </a:ext>
              </a:extLst>
            </p:cNvPr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9" name="Google Shape;670;p27">
              <a:extLst>
                <a:ext uri="{FF2B5EF4-FFF2-40B4-BE49-F238E27FC236}">
                  <a16:creationId xmlns:a16="http://schemas.microsoft.com/office/drawing/2014/main" id="{B6090F78-FDB1-F2F2-09C1-88D0D6992A8B}"/>
                </a:ext>
              </a:extLst>
            </p:cNvPr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0" name="Google Shape;671;p27">
              <a:extLst>
                <a:ext uri="{FF2B5EF4-FFF2-40B4-BE49-F238E27FC236}">
                  <a16:creationId xmlns:a16="http://schemas.microsoft.com/office/drawing/2014/main" id="{A25C3E98-66E3-75A8-8582-5B814D1C00DB}"/>
                </a:ext>
              </a:extLst>
            </p:cNvPr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1" name="Google Shape;672;p27">
              <a:extLst>
                <a:ext uri="{FF2B5EF4-FFF2-40B4-BE49-F238E27FC236}">
                  <a16:creationId xmlns:a16="http://schemas.microsoft.com/office/drawing/2014/main" id="{354D26FC-A5C6-3A8B-193B-9AE427DA5A7C}"/>
                </a:ext>
              </a:extLst>
            </p:cNvPr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2" name="Google Shape;673;p27">
              <a:extLst>
                <a:ext uri="{FF2B5EF4-FFF2-40B4-BE49-F238E27FC236}">
                  <a16:creationId xmlns:a16="http://schemas.microsoft.com/office/drawing/2014/main" id="{973752BD-06C3-26C0-F8E6-99525D7E8336}"/>
                </a:ext>
              </a:extLst>
            </p:cNvPr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3" name="Google Shape;674;p27">
              <a:extLst>
                <a:ext uri="{FF2B5EF4-FFF2-40B4-BE49-F238E27FC236}">
                  <a16:creationId xmlns:a16="http://schemas.microsoft.com/office/drawing/2014/main" id="{CEA2459F-0600-4F92-496D-CD6EF2B4E1A7}"/>
                </a:ext>
              </a:extLst>
            </p:cNvPr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4" name="Google Shape;675;p27">
              <a:extLst>
                <a:ext uri="{FF2B5EF4-FFF2-40B4-BE49-F238E27FC236}">
                  <a16:creationId xmlns:a16="http://schemas.microsoft.com/office/drawing/2014/main" id="{6904F8EF-F6E0-BC47-379F-22026C8D7321}"/>
                </a:ext>
              </a:extLst>
            </p:cNvPr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5" name="Google Shape;676;p27">
              <a:extLst>
                <a:ext uri="{FF2B5EF4-FFF2-40B4-BE49-F238E27FC236}">
                  <a16:creationId xmlns:a16="http://schemas.microsoft.com/office/drawing/2014/main" id="{EE4B369F-DBF9-B9E2-9B94-A486C1E1054B}"/>
                </a:ext>
              </a:extLst>
            </p:cNvPr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6" name="Google Shape;677;p27">
              <a:extLst>
                <a:ext uri="{FF2B5EF4-FFF2-40B4-BE49-F238E27FC236}">
                  <a16:creationId xmlns:a16="http://schemas.microsoft.com/office/drawing/2014/main" id="{9A1A4C7D-D32A-8632-5D40-88054378446B}"/>
                </a:ext>
              </a:extLst>
            </p:cNvPr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7" name="Google Shape;678;p27">
              <a:extLst>
                <a:ext uri="{FF2B5EF4-FFF2-40B4-BE49-F238E27FC236}">
                  <a16:creationId xmlns:a16="http://schemas.microsoft.com/office/drawing/2014/main" id="{75B4E682-B98B-4163-5B5B-FF80700A3532}"/>
                </a:ext>
              </a:extLst>
            </p:cNvPr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8" name="Google Shape;679;p27">
              <a:extLst>
                <a:ext uri="{FF2B5EF4-FFF2-40B4-BE49-F238E27FC236}">
                  <a16:creationId xmlns:a16="http://schemas.microsoft.com/office/drawing/2014/main" id="{3CD34199-72BC-EE5B-8EE6-134B11931411}"/>
                </a:ext>
              </a:extLst>
            </p:cNvPr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9" name="Google Shape;680;p27">
              <a:extLst>
                <a:ext uri="{FF2B5EF4-FFF2-40B4-BE49-F238E27FC236}">
                  <a16:creationId xmlns:a16="http://schemas.microsoft.com/office/drawing/2014/main" id="{912262FB-653B-3698-8E85-92F065FC097D}"/>
                </a:ext>
              </a:extLst>
            </p:cNvPr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0" name="Google Shape;681;p27">
              <a:extLst>
                <a:ext uri="{FF2B5EF4-FFF2-40B4-BE49-F238E27FC236}">
                  <a16:creationId xmlns:a16="http://schemas.microsoft.com/office/drawing/2014/main" id="{8C77F411-5F9A-73FD-B33A-92DB118C5E3B}"/>
                </a:ext>
              </a:extLst>
            </p:cNvPr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1" name="Google Shape;682;p27">
              <a:extLst>
                <a:ext uri="{FF2B5EF4-FFF2-40B4-BE49-F238E27FC236}">
                  <a16:creationId xmlns:a16="http://schemas.microsoft.com/office/drawing/2014/main" id="{1B1AC6DC-749C-9179-409D-BB02628927F6}"/>
                </a:ext>
              </a:extLst>
            </p:cNvPr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2" name="Google Shape;683;p27">
              <a:extLst>
                <a:ext uri="{FF2B5EF4-FFF2-40B4-BE49-F238E27FC236}">
                  <a16:creationId xmlns:a16="http://schemas.microsoft.com/office/drawing/2014/main" id="{52B92ED7-69BE-D256-F18F-1D9250C0E91C}"/>
                </a:ext>
              </a:extLst>
            </p:cNvPr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3" name="Google Shape;684;p27">
              <a:extLst>
                <a:ext uri="{FF2B5EF4-FFF2-40B4-BE49-F238E27FC236}">
                  <a16:creationId xmlns:a16="http://schemas.microsoft.com/office/drawing/2014/main" id="{B926E074-E0A9-BE52-9D11-797AACE87702}"/>
                </a:ext>
              </a:extLst>
            </p:cNvPr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4" name="Google Shape;685;p27">
              <a:extLst>
                <a:ext uri="{FF2B5EF4-FFF2-40B4-BE49-F238E27FC236}">
                  <a16:creationId xmlns:a16="http://schemas.microsoft.com/office/drawing/2014/main" id="{ABBE1D98-834D-0A7D-5143-6649E70884A7}"/>
                </a:ext>
              </a:extLst>
            </p:cNvPr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5" name="Google Shape;686;p27">
              <a:extLst>
                <a:ext uri="{FF2B5EF4-FFF2-40B4-BE49-F238E27FC236}">
                  <a16:creationId xmlns:a16="http://schemas.microsoft.com/office/drawing/2014/main" id="{A75C2150-5014-9ED2-FF69-1182F0B00513}"/>
                </a:ext>
              </a:extLst>
            </p:cNvPr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6" name="Google Shape;687;p27">
              <a:extLst>
                <a:ext uri="{FF2B5EF4-FFF2-40B4-BE49-F238E27FC236}">
                  <a16:creationId xmlns:a16="http://schemas.microsoft.com/office/drawing/2014/main" id="{B7976FE1-33D7-1994-2792-4C974B17E1BF}"/>
                </a:ext>
              </a:extLst>
            </p:cNvPr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7" name="Google Shape;688;p27">
              <a:extLst>
                <a:ext uri="{FF2B5EF4-FFF2-40B4-BE49-F238E27FC236}">
                  <a16:creationId xmlns:a16="http://schemas.microsoft.com/office/drawing/2014/main" id="{A34F8B6A-B314-9FC2-E139-D81A7694ABB2}"/>
                </a:ext>
              </a:extLst>
            </p:cNvPr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8" name="Google Shape;689;p27">
              <a:extLst>
                <a:ext uri="{FF2B5EF4-FFF2-40B4-BE49-F238E27FC236}">
                  <a16:creationId xmlns:a16="http://schemas.microsoft.com/office/drawing/2014/main" id="{25EF80A0-3866-27C8-E159-E0290C67A729}"/>
                </a:ext>
              </a:extLst>
            </p:cNvPr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19" name="Google Shape;690;p27">
              <a:extLst>
                <a:ext uri="{FF2B5EF4-FFF2-40B4-BE49-F238E27FC236}">
                  <a16:creationId xmlns:a16="http://schemas.microsoft.com/office/drawing/2014/main" id="{5B93A4B8-2362-8E3A-F242-0C18FACDC979}"/>
                </a:ext>
              </a:extLst>
            </p:cNvPr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0" name="Google Shape;691;p27">
              <a:extLst>
                <a:ext uri="{FF2B5EF4-FFF2-40B4-BE49-F238E27FC236}">
                  <a16:creationId xmlns:a16="http://schemas.microsoft.com/office/drawing/2014/main" id="{B9E21316-DCF1-F1B5-6CED-D796E2AAE1B5}"/>
                </a:ext>
              </a:extLst>
            </p:cNvPr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1" name="Google Shape;692;p27">
              <a:extLst>
                <a:ext uri="{FF2B5EF4-FFF2-40B4-BE49-F238E27FC236}">
                  <a16:creationId xmlns:a16="http://schemas.microsoft.com/office/drawing/2014/main" id="{2DBAB937-CC69-85AC-2FDE-FBF5D0E7571F}"/>
                </a:ext>
              </a:extLst>
            </p:cNvPr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2" name="Google Shape;693;p27">
              <a:extLst>
                <a:ext uri="{FF2B5EF4-FFF2-40B4-BE49-F238E27FC236}">
                  <a16:creationId xmlns:a16="http://schemas.microsoft.com/office/drawing/2014/main" id="{70128161-29DE-8937-62F4-648B0CFF41F0}"/>
                </a:ext>
              </a:extLst>
            </p:cNvPr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3" name="Google Shape;694;p27">
              <a:extLst>
                <a:ext uri="{FF2B5EF4-FFF2-40B4-BE49-F238E27FC236}">
                  <a16:creationId xmlns:a16="http://schemas.microsoft.com/office/drawing/2014/main" id="{D21627FF-13EE-E089-DFE6-8C19A0F9A553}"/>
                </a:ext>
              </a:extLst>
            </p:cNvPr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4" name="Google Shape;695;p27">
              <a:extLst>
                <a:ext uri="{FF2B5EF4-FFF2-40B4-BE49-F238E27FC236}">
                  <a16:creationId xmlns:a16="http://schemas.microsoft.com/office/drawing/2014/main" id="{0B969DC2-F37B-A0B0-16BD-B63BE9BCD62F}"/>
                </a:ext>
              </a:extLst>
            </p:cNvPr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525" name="Google Shape;696;p27">
              <a:extLst>
                <a:ext uri="{FF2B5EF4-FFF2-40B4-BE49-F238E27FC236}">
                  <a16:creationId xmlns:a16="http://schemas.microsoft.com/office/drawing/2014/main" id="{75DFE630-4C00-946E-A433-DE360CC26F31}"/>
                </a:ext>
              </a:extLst>
            </p:cNvPr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546" name="Google Shape;697;p27">
                <a:extLst>
                  <a:ext uri="{FF2B5EF4-FFF2-40B4-BE49-F238E27FC236}">
                    <a16:creationId xmlns:a16="http://schemas.microsoft.com/office/drawing/2014/main" id="{110BBC87-D466-3F7C-82A4-84F0DDBB489E}"/>
                  </a:ext>
                </a:extLst>
              </p:cNvPr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7" name="Google Shape;698;p27">
                <a:extLst>
                  <a:ext uri="{FF2B5EF4-FFF2-40B4-BE49-F238E27FC236}">
                    <a16:creationId xmlns:a16="http://schemas.microsoft.com/office/drawing/2014/main" id="{9DE75FDD-0722-A016-CBA0-0B877C750ECD}"/>
                  </a:ext>
                </a:extLst>
              </p:cNvPr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26" name="Google Shape;699;p27">
              <a:extLst>
                <a:ext uri="{FF2B5EF4-FFF2-40B4-BE49-F238E27FC236}">
                  <a16:creationId xmlns:a16="http://schemas.microsoft.com/office/drawing/2014/main" id="{9FDB5902-2D6D-900D-4B1F-9624C1479017}"/>
                </a:ext>
              </a:extLst>
            </p:cNvPr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7" name="Google Shape;700;p27">
              <a:extLst>
                <a:ext uri="{FF2B5EF4-FFF2-40B4-BE49-F238E27FC236}">
                  <a16:creationId xmlns:a16="http://schemas.microsoft.com/office/drawing/2014/main" id="{9D11B2F9-4F60-C68E-C09A-361B94A93178}"/>
                </a:ext>
              </a:extLst>
            </p:cNvPr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8" name="Google Shape;701;p27">
              <a:extLst>
                <a:ext uri="{FF2B5EF4-FFF2-40B4-BE49-F238E27FC236}">
                  <a16:creationId xmlns:a16="http://schemas.microsoft.com/office/drawing/2014/main" id="{FA5B831F-DDE6-0ADA-EAF6-100E8B59C0D2}"/>
                </a:ext>
              </a:extLst>
            </p:cNvPr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9" name="Google Shape;702;p27">
              <a:extLst>
                <a:ext uri="{FF2B5EF4-FFF2-40B4-BE49-F238E27FC236}">
                  <a16:creationId xmlns:a16="http://schemas.microsoft.com/office/drawing/2014/main" id="{9DE4ABD4-5E30-2F99-78E6-3A370065B47B}"/>
                </a:ext>
              </a:extLst>
            </p:cNvPr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0" name="Google Shape;703;p27">
              <a:extLst>
                <a:ext uri="{FF2B5EF4-FFF2-40B4-BE49-F238E27FC236}">
                  <a16:creationId xmlns:a16="http://schemas.microsoft.com/office/drawing/2014/main" id="{3960FDB4-FED3-9B5F-D7B7-0D71E882E35C}"/>
                </a:ext>
              </a:extLst>
            </p:cNvPr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1" name="Google Shape;704;p27">
              <a:extLst>
                <a:ext uri="{FF2B5EF4-FFF2-40B4-BE49-F238E27FC236}">
                  <a16:creationId xmlns:a16="http://schemas.microsoft.com/office/drawing/2014/main" id="{F8B10489-D5EB-DCE3-205C-3F08C8E86DB8}"/>
                </a:ext>
              </a:extLst>
            </p:cNvPr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2" name="Google Shape;705;p27">
              <a:extLst>
                <a:ext uri="{FF2B5EF4-FFF2-40B4-BE49-F238E27FC236}">
                  <a16:creationId xmlns:a16="http://schemas.microsoft.com/office/drawing/2014/main" id="{BBB423CF-A3DE-0781-9C80-915B62096B60}"/>
                </a:ext>
              </a:extLst>
            </p:cNvPr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3" name="Google Shape;706;p27">
              <a:extLst>
                <a:ext uri="{FF2B5EF4-FFF2-40B4-BE49-F238E27FC236}">
                  <a16:creationId xmlns:a16="http://schemas.microsoft.com/office/drawing/2014/main" id="{2DC9D2C0-4C1A-F593-8D0F-4EDCD1F80F0C}"/>
                </a:ext>
              </a:extLst>
            </p:cNvPr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4" name="Google Shape;707;p27">
              <a:extLst>
                <a:ext uri="{FF2B5EF4-FFF2-40B4-BE49-F238E27FC236}">
                  <a16:creationId xmlns:a16="http://schemas.microsoft.com/office/drawing/2014/main" id="{292EA924-8221-0D30-82C3-02BA44C33194}"/>
                </a:ext>
              </a:extLst>
            </p:cNvPr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5" name="Google Shape;708;p27">
              <a:extLst>
                <a:ext uri="{FF2B5EF4-FFF2-40B4-BE49-F238E27FC236}">
                  <a16:creationId xmlns:a16="http://schemas.microsoft.com/office/drawing/2014/main" id="{EC9A0D20-AA98-55A6-CD99-30637A75BFC0}"/>
                </a:ext>
              </a:extLst>
            </p:cNvPr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6" name="Google Shape;709;p27">
              <a:extLst>
                <a:ext uri="{FF2B5EF4-FFF2-40B4-BE49-F238E27FC236}">
                  <a16:creationId xmlns:a16="http://schemas.microsoft.com/office/drawing/2014/main" id="{11CE274A-889C-3C1F-6F9B-BD5107F3F90B}"/>
                </a:ext>
              </a:extLst>
            </p:cNvPr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7" name="Google Shape;710;p27">
              <a:extLst>
                <a:ext uri="{FF2B5EF4-FFF2-40B4-BE49-F238E27FC236}">
                  <a16:creationId xmlns:a16="http://schemas.microsoft.com/office/drawing/2014/main" id="{1E7B2F0B-7E36-4A20-0C04-131A99ECE1E8}"/>
                </a:ext>
              </a:extLst>
            </p:cNvPr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8" name="Google Shape;711;p27">
              <a:extLst>
                <a:ext uri="{FF2B5EF4-FFF2-40B4-BE49-F238E27FC236}">
                  <a16:creationId xmlns:a16="http://schemas.microsoft.com/office/drawing/2014/main" id="{7BA17D9B-66C8-9AB7-878D-99437D1A94A6}"/>
                </a:ext>
              </a:extLst>
            </p:cNvPr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9" name="Google Shape;712;p27">
              <a:extLst>
                <a:ext uri="{FF2B5EF4-FFF2-40B4-BE49-F238E27FC236}">
                  <a16:creationId xmlns:a16="http://schemas.microsoft.com/office/drawing/2014/main" id="{8EB0015F-8AB2-2332-EB6C-A7624E0233CC}"/>
                </a:ext>
              </a:extLst>
            </p:cNvPr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0" name="Google Shape;713;p27">
              <a:extLst>
                <a:ext uri="{FF2B5EF4-FFF2-40B4-BE49-F238E27FC236}">
                  <a16:creationId xmlns:a16="http://schemas.microsoft.com/office/drawing/2014/main" id="{B704D969-03E6-9FA2-0351-EEDCF2809F0A}"/>
                </a:ext>
              </a:extLst>
            </p:cNvPr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1" name="Google Shape;714;p27">
              <a:extLst>
                <a:ext uri="{FF2B5EF4-FFF2-40B4-BE49-F238E27FC236}">
                  <a16:creationId xmlns:a16="http://schemas.microsoft.com/office/drawing/2014/main" id="{15024DE5-97DF-C38C-363F-4F8576B7037E}"/>
                </a:ext>
              </a:extLst>
            </p:cNvPr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2" name="Google Shape;715;p27">
              <a:extLst>
                <a:ext uri="{FF2B5EF4-FFF2-40B4-BE49-F238E27FC236}">
                  <a16:creationId xmlns:a16="http://schemas.microsoft.com/office/drawing/2014/main" id="{B1DE0198-77BF-CC48-E25C-F79E8E4D13D8}"/>
                </a:ext>
              </a:extLst>
            </p:cNvPr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543" name="Google Shape;716;p27">
              <a:extLst>
                <a:ext uri="{FF2B5EF4-FFF2-40B4-BE49-F238E27FC236}">
                  <a16:creationId xmlns:a16="http://schemas.microsoft.com/office/drawing/2014/main" id="{34105975-1A72-5B36-225D-F3B334921C05}"/>
                </a:ext>
              </a:extLst>
            </p:cNvPr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544" name="Google Shape;717;p27">
                <a:extLst>
                  <a:ext uri="{FF2B5EF4-FFF2-40B4-BE49-F238E27FC236}">
                    <a16:creationId xmlns:a16="http://schemas.microsoft.com/office/drawing/2014/main" id="{F3F0914E-AAE2-78DF-8454-8EA79ECF7AAF}"/>
                  </a:ext>
                </a:extLst>
              </p:cNvPr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5" name="Google Shape;718;p27">
                <a:extLst>
                  <a:ext uri="{FF2B5EF4-FFF2-40B4-BE49-F238E27FC236}">
                    <a16:creationId xmlns:a16="http://schemas.microsoft.com/office/drawing/2014/main" id="{06F81066-4440-511D-382D-246B81F446B8}"/>
                  </a:ext>
                </a:extLst>
              </p:cNvPr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4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DCBC-7010-FB2A-8966-1FD55D10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CB4F-2B61-DB9A-4D62-15C72BDB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56786"/>
            <a:ext cx="4732859" cy="4052574"/>
          </a:xfrm>
        </p:spPr>
        <p:txBody>
          <a:bodyPr/>
          <a:lstStyle/>
          <a:p>
            <a:r>
              <a:rPr lang="en-IN" sz="3200" dirty="0"/>
              <a:t>Recommendation system captures the pattern of people’s behaviour and uses </a:t>
            </a:r>
            <a:r>
              <a:rPr lang="en-IN" sz="3200" b="1" dirty="0"/>
              <a:t>it to predict what else they might want or like.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4A5FC-55AA-6D9E-5788-C0815DAF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09" y="2084832"/>
            <a:ext cx="6013707" cy="40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3C66-BD2E-A57F-F837-E310E02B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34482"/>
            <a:ext cx="5563284" cy="1450350"/>
          </a:xfrm>
        </p:spPr>
        <p:txBody>
          <a:bodyPr>
            <a:normAutofit/>
          </a:bodyPr>
          <a:lstStyle/>
          <a:p>
            <a:r>
              <a:rPr lang="en-US" sz="4400" dirty="0"/>
              <a:t>Where is  recommendation system used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9221-6A7A-CCCB-8F19-7661F44E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2369976"/>
            <a:ext cx="6139543" cy="4329403"/>
          </a:xfrm>
        </p:spPr>
        <p:txBody>
          <a:bodyPr>
            <a:normAutofit/>
          </a:bodyPr>
          <a:lstStyle/>
          <a:p>
            <a:r>
              <a:rPr lang="en-US" sz="2400" dirty="0"/>
              <a:t>• What to buy ?</a:t>
            </a:r>
          </a:p>
          <a:p>
            <a:r>
              <a:rPr lang="en-US" sz="2400" dirty="0"/>
              <a:t>  • E - commerce , books , movies , beer ,shoes</a:t>
            </a:r>
          </a:p>
          <a:p>
            <a:r>
              <a:rPr lang="en-US" sz="2400" dirty="0"/>
              <a:t>• Where to eat ?</a:t>
            </a:r>
          </a:p>
          <a:p>
            <a:r>
              <a:rPr lang="en-US" sz="2400" dirty="0"/>
              <a:t>• Which job to apply to ?</a:t>
            </a:r>
          </a:p>
          <a:p>
            <a:r>
              <a:rPr lang="en-US" sz="2400" dirty="0"/>
              <a:t>• Who you should be friends with ?</a:t>
            </a:r>
          </a:p>
          <a:p>
            <a:r>
              <a:rPr lang="en-US" sz="2400" dirty="0"/>
              <a:t>  • LinkedIn , Facebook , ...</a:t>
            </a:r>
          </a:p>
          <a:p>
            <a:r>
              <a:rPr lang="en-US" sz="2400" dirty="0"/>
              <a:t> Personalize your experience on the web</a:t>
            </a:r>
          </a:p>
          <a:p>
            <a:r>
              <a:rPr lang="en-US" sz="2400" dirty="0"/>
              <a:t>   • News platforms, news personalization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479A0-6854-5EC8-22C7-6C14D0FF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89" y="0"/>
            <a:ext cx="598374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543AA-D73E-EFB7-E3BD-ECCE68F0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255" y="6462489"/>
            <a:ext cx="472481" cy="3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FD6D-1551-957E-B172-6FA5D068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47641"/>
          </a:xfrm>
        </p:spPr>
        <p:txBody>
          <a:bodyPr>
            <a:normAutofit/>
          </a:bodyPr>
          <a:lstStyle/>
          <a:p>
            <a:r>
              <a:rPr lang="en-US" dirty="0"/>
              <a:t> TYPES OF movie RECOMMENDATION  SYSTEM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E7484-68CF-C423-158E-0B0E4EC8C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612" y="1835944"/>
            <a:ext cx="5884505" cy="5038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7F442-7727-9BFB-F508-F7C62100A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884" y="1819469"/>
            <a:ext cx="6071116" cy="503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0472D-7C91-12DB-CD6E-B2C3DDE5B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08" y="5972051"/>
            <a:ext cx="170817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1518-4163-0671-F45F-E26553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06D4-43AD-4888-5164-57B5211A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85DD0-FA42-91ED-9855-A3133612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155"/>
            <a:ext cx="12192000" cy="510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E165A-C4A3-58AF-F7B2-EADFA5BB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13" y="5828280"/>
            <a:ext cx="147658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0A7C-60D7-1E3D-2142-0B8746D3E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0833" y="520700"/>
            <a:ext cx="9720263" cy="879475"/>
          </a:xfrm>
        </p:spPr>
        <p:txBody>
          <a:bodyPr/>
          <a:lstStyle/>
          <a:p>
            <a:pPr algn="ctr"/>
            <a:r>
              <a:rPr lang="en-US" u="sng" dirty="0"/>
              <a:t>WORK-FLOW 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39FC9-FFE4-4120-1936-7F707E03DF3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400175"/>
            <a:ext cx="12192000" cy="5457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DA533A-DF63-7BD2-9A02-FF11CB4D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458" y="3187906"/>
            <a:ext cx="552527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9FB58-AA86-B810-C26B-6F170B698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825" y="3332718"/>
            <a:ext cx="1303175" cy="472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88116-CD5B-5CF0-00B0-88879F3F9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6900" y="3216964"/>
            <a:ext cx="24768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1C52-29E8-3E02-F52F-0EB2D3E7B3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8323263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Feature Extraction</a:t>
            </a:r>
            <a:r>
              <a:rPr lang="en-US" dirty="0"/>
              <a:t>: The mapping from textual data to real-valued vectors is called feature extraction.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Term Frequency - Inverse Document Frequency ( TF - IDF ) : </a:t>
            </a:r>
            <a:r>
              <a:rPr lang="en-US" dirty="0"/>
              <a:t>To count the number of times each word appears in a Document</a:t>
            </a:r>
          </a:p>
          <a:p>
            <a:endParaRPr lang="en-US" dirty="0"/>
          </a:p>
          <a:p>
            <a:pPr algn="ctr"/>
            <a:r>
              <a:rPr lang="en-US" sz="3200" b="1" u="sng" dirty="0"/>
              <a:t>TF-IDF VECTORIZER</a:t>
            </a:r>
          </a:p>
          <a:p>
            <a:pPr marL="0" indent="0">
              <a:buNone/>
            </a:pPr>
            <a:r>
              <a:rPr lang="en-US" b="1" dirty="0"/>
              <a:t>Term Frequency ( TF ) </a:t>
            </a:r>
            <a:r>
              <a:rPr lang="en-US" dirty="0"/>
              <a:t>= ( Number of times term t appears in a  document ) / ( Number of terms in the document )</a:t>
            </a:r>
          </a:p>
          <a:p>
            <a:pPr marL="0" indent="0">
              <a:buNone/>
            </a:pPr>
            <a:r>
              <a:rPr lang="en-US" b="1" dirty="0"/>
              <a:t>Inverse Document Frequency ( IDF ) </a:t>
            </a:r>
            <a:r>
              <a:rPr lang="en-US" dirty="0"/>
              <a:t>= log ( N / n ), where, N is the number of documents and n is the number of documents a term t has appeared in.</a:t>
            </a:r>
          </a:p>
          <a:p>
            <a:r>
              <a:rPr lang="en-US" dirty="0"/>
              <a:t>The IDF value of a rare word is high, whereas the IDF of a frequent word is low.</a:t>
            </a:r>
          </a:p>
          <a:p>
            <a:r>
              <a:rPr lang="en-US" b="1" dirty="0"/>
              <a:t>                  TF - IDF value of a term = TF x IDF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CD07F-A712-88AC-DF1A-3F54FA6B13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84"/>
          <a:stretch/>
        </p:blipFill>
        <p:spPr>
          <a:xfrm>
            <a:off x="7968343" y="3303036"/>
            <a:ext cx="4223657" cy="35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AD3D-EB60-3AF4-6532-DB798F7B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574239" cy="1324160"/>
          </a:xfrm>
        </p:spPr>
        <p:txBody>
          <a:bodyPr/>
          <a:lstStyle/>
          <a:p>
            <a:pPr algn="ctr"/>
            <a:r>
              <a:rPr lang="en-IN" dirty="0"/>
              <a:t>COSINE SIMILARITY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1ABF-3268-F266-7CAE-5E031E6E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6044"/>
            <a:ext cx="6979300" cy="2391956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292929"/>
                </a:solidFill>
                <a:effectLst/>
              </a:rPr>
              <a:t>Cosine Similarity is a measurement that quantifies the similarity between two or more vectors</a:t>
            </a:r>
            <a:r>
              <a:rPr lang="en-US" b="0" i="0" dirty="0">
                <a:solidFill>
                  <a:srgbClr val="292929"/>
                </a:solidFill>
                <a:effectLst/>
              </a:rPr>
              <a:t>. The cosine similarity is the cosine of the angle between vectors. </a:t>
            </a: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</a:rPr>
              <a:t>The cosine similarity is described mathematically as the division between the dot product of vectors and the product of their length.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04331-8FCF-3EFA-70F7-634F079B7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2" y="3968990"/>
            <a:ext cx="5194038" cy="2820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D0A677-A1A9-08EE-887D-9EC940590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4" y="176226"/>
            <a:ext cx="4040154" cy="29434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27709F-E11D-0545-75DB-4A8CF83A2C4C}"/>
              </a:ext>
            </a:extLst>
          </p:cNvPr>
          <p:cNvSpPr txBox="1">
            <a:spLocks/>
          </p:cNvSpPr>
          <p:nvPr/>
        </p:nvSpPr>
        <p:spPr>
          <a:xfrm>
            <a:off x="55985" y="1970497"/>
            <a:ext cx="7296539" cy="249554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MEMORY - BASED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     Uses the entire user - item dataset to generate a recommendation 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    Uses statistical techniques to approximate users or items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      e.g. </a:t>
            </a:r>
            <a:r>
              <a:rPr lang="en-US" b="1" dirty="0"/>
              <a:t>Cosine Similarity , </a:t>
            </a:r>
            <a:r>
              <a:rPr lang="en-US" dirty="0"/>
              <a:t>Euclidean Distance.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78658-8114-30C7-EAD6-8A21BD356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35" t="-67816" r="1135" b="3551"/>
          <a:stretch/>
        </p:blipFill>
        <p:spPr>
          <a:xfrm>
            <a:off x="7654912" y="2087160"/>
            <a:ext cx="3849736" cy="20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433</TotalTime>
  <Words>409</Words>
  <Application>Microsoft Office PowerPoint</Application>
  <PresentationFormat>Widescreen</PresentationFormat>
  <Paragraphs>53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Fira Sans Extra Condensed</vt:lpstr>
      <vt:lpstr>Tw Cen MT</vt:lpstr>
      <vt:lpstr>Tw Cen MT Condensed</vt:lpstr>
      <vt:lpstr>Wingdings</vt:lpstr>
      <vt:lpstr>Wingdings 3</vt:lpstr>
      <vt:lpstr>Integral</vt:lpstr>
      <vt:lpstr>Movie recommendation system</vt:lpstr>
      <vt:lpstr> TABLE OF CONTENTs</vt:lpstr>
      <vt:lpstr>RECOMMENDATION SYSTEM</vt:lpstr>
      <vt:lpstr>Where is  recommendation system used</vt:lpstr>
      <vt:lpstr> TYPES OF movie RECOMMENDATION  SYSTEM</vt:lpstr>
      <vt:lpstr>CONTENT-BASED RECOMMENDATION SYSTEM</vt:lpstr>
      <vt:lpstr>WORK-FLOW </vt:lpstr>
      <vt:lpstr>PowerPoint Presentation</vt:lpstr>
      <vt:lpstr>COSINE SIMILARITY </vt:lpstr>
      <vt:lpstr>Sample outputs</vt:lpstr>
      <vt:lpstr>Conclusion and application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Madan Saini</dc:creator>
  <cp:lastModifiedBy>Madan Saini</cp:lastModifiedBy>
  <cp:revision>29</cp:revision>
  <dcterms:created xsi:type="dcterms:W3CDTF">2022-09-26T08:06:44Z</dcterms:created>
  <dcterms:modified xsi:type="dcterms:W3CDTF">2022-09-28T04:28:26Z</dcterms:modified>
</cp:coreProperties>
</file>