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y Rotem" initials="GR" lastIdx="1" clrIdx="0">
    <p:extLst>
      <p:ext uri="{19B8F6BF-5375-455C-9EA6-DF929625EA0E}">
        <p15:presenceInfo xmlns:p15="http://schemas.microsoft.com/office/powerpoint/2012/main" userId="Guy Rot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4693C7-5231-4E14-87C6-0C2EA1B15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C8F62E-05E5-478E-9A45-E0990AFF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EEF7CF-1761-4A28-BA7B-C0358E93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0EFC7C-C830-4AFD-8A16-E1A0FE39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E21CCF-B12A-4F13-BDE6-47469DCC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DE6C2-A065-49E8-8D93-BDE5A0EE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249CE0-1FEA-40B7-B6CA-C095F8B1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AA9AB6-FAAA-4616-94AE-56F8C184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D7DED2-7381-4B40-B016-A5A9B9C0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41A6AB-0552-4FCA-BA0C-6DAA0AB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B0977AA-AAED-4CA3-B209-BC457E56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0DE80A-27BF-41B0-AEE7-18C30840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6BBB81-F1CD-44A7-A1A8-48D7BF22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877EF4-9B25-4657-9554-3AAD4698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2AA72B-09AC-4398-B3A5-BF5010B2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0F2C6-4C97-4799-AC73-2CBB9F81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3A4058-61ED-4F4D-B596-E6CCDEB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6A51F-774E-46B4-AA06-C0F27A5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DF768D-CEBD-4413-8971-BFBB6C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854F74-48B2-476D-A470-81854CE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9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6A77F5-437C-417B-BD81-07BCA845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D9DAF7-B3A2-4665-B4FA-81689067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A93B69-F668-43F5-828E-4E3E05C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F0581B-B062-4629-BD3C-168F4F00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319F7A-0C80-492D-B0EE-6E4B324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401C63-1B22-43B1-95A4-B753A3AF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F94752-D121-4330-91BD-3F207DDD5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43D6A1-CB1D-440A-B5D3-E5A02690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C93750-F2C3-4B06-9407-BA4D7177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8CB045-75D7-4EAC-9B9E-35205E4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AA156B-7746-4392-9529-67661BE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E24E5F-35D1-44E1-9CB6-015944D0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1DFE56C-2A29-4398-9D81-E035EF97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1664ED3-D486-4F40-B561-D4622250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128EB55-C188-4464-8F5B-6ECE34F3C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0F6133-DE73-43BE-86E7-294B0DB2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90F6FC-5467-465E-9C1B-9A4B1C42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4AB9CD-15E4-4059-8114-B0734619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20F9D7-5CA1-4129-BB6B-2D9EE2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A773B-C3F5-4B1F-A93E-4CB82D2E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4E44413-CC0D-471F-AD34-43B0DF1E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9D36E11-61B3-4D02-83C1-F8816B5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95F8B1C-326F-43E0-A427-299B7CC8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4DC5E9E-FA7E-4653-B1D8-14FB9AF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1AF1EF-4F58-418C-B87D-A181FC8F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904A30-7EC5-463D-9F24-478F4AB2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736405-FDA8-487C-AAB3-2CC4D3E4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17569F-C4A4-4EAA-93AA-883CD0E9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4F17D1-8E29-4839-A0DA-31CFC710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170DAC-4D12-49D6-91FF-4888B840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A38506-87FE-4A6B-A6D2-80E93D45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B7D7E4-76DE-4361-84F8-246A81AD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011FCD-FC2B-48FD-BAFE-0CDE82A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5450930-4C52-44C9-A71D-5CEC5609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47D2E5-64A7-4F4C-A02D-A37462AA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BC1497F-0097-4496-B017-5A87E891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A02231-4F3D-469A-A213-0BE6D699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4C9131-C43A-47B4-9CEC-8AD5913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28200AF-7CFB-4AE6-9A82-A36A574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FE7083-FA95-47AC-9DAE-E2A22E69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76F220-00C5-4282-ACE0-248FECF6E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E98-2D9E-4F8A-BD0A-643F2D74DD1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E980FF-0A82-4C67-A899-610EDE63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C7A026-C5F0-4C4A-BCBE-B04DD3B0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53D5-220F-4611-9CA7-A0972FD6E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wnload.microsoft.com/download/5/f/7/5f7acaeb-8363-451f-9425-68a90f98b238/visualcppbuildtools_full.exe?fixForIE=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39166F-FD2D-413B-9FFA-D32FE92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365125"/>
            <a:ext cx="10601960" cy="1605915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איך מתקינים  </a:t>
            </a:r>
            <a:r>
              <a:rPr lang="en-US" b="1" dirty="0" err="1"/>
              <a:t>mojuco_py</a:t>
            </a:r>
            <a:r>
              <a:rPr lang="he-IL" b="1" dirty="0"/>
              <a:t> התקנה דרך </a:t>
            </a:r>
            <a:r>
              <a:rPr lang="en-US" b="1" dirty="0" err="1"/>
              <a:t>py_charm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48016A-8BAD-4DF4-8FE0-4828639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5624"/>
            <a:ext cx="10845800" cy="4829175"/>
          </a:xfrm>
        </p:spPr>
        <p:txBody>
          <a:bodyPr>
            <a:normAutofit/>
          </a:bodyPr>
          <a:lstStyle/>
          <a:p>
            <a:r>
              <a:rPr lang="he-IL" dirty="0"/>
              <a:t>יש לוודא </a:t>
            </a:r>
            <a:r>
              <a:rPr lang="he-IL" dirty="0" err="1"/>
              <a:t>גרסא</a:t>
            </a:r>
            <a:r>
              <a:rPr lang="he-IL" dirty="0"/>
              <a:t> </a:t>
            </a:r>
            <a:r>
              <a:rPr lang="en-US" dirty="0"/>
              <a:t>python 3.7</a:t>
            </a:r>
            <a:endParaRPr lang="he-IL" dirty="0"/>
          </a:p>
          <a:p>
            <a:r>
              <a:rPr lang="en-US" dirty="0"/>
              <a:t>Visual C++ Build Tools - </a:t>
            </a:r>
            <a:r>
              <a:rPr lang="en-US" dirty="0">
                <a:hlinkClick r:id="rId2"/>
              </a:rPr>
              <a:t>https://download.microsoft.com/download/5/f/7/5f7acaeb-8363-451f-9425-68a90f98b238/visualcppbuildtools_full.exe?fixForIE=.exe</a:t>
            </a:r>
            <a:endParaRPr lang="he-IL" dirty="0"/>
          </a:p>
          <a:p>
            <a:r>
              <a:rPr lang="en-US" dirty="0" err="1"/>
              <a:t>Pycharm</a:t>
            </a:r>
            <a:r>
              <a:rPr lang="he-IL" dirty="0"/>
              <a:t> </a:t>
            </a:r>
          </a:p>
          <a:p>
            <a:r>
              <a:rPr lang="he-IL" dirty="0">
                <a:highlight>
                  <a:srgbClr val="FF0000"/>
                </a:highlight>
              </a:rPr>
              <a:t>עבור  </a:t>
            </a:r>
            <a:r>
              <a:rPr lang="en-US" dirty="0">
                <a:highlight>
                  <a:srgbClr val="FF0000"/>
                </a:highlight>
              </a:rPr>
              <a:t>windows</a:t>
            </a:r>
            <a:r>
              <a:rPr lang="he-IL" dirty="0">
                <a:highlight>
                  <a:srgbClr val="FF0000"/>
                </a:highlight>
              </a:rPr>
              <a:t>.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he-IL" dirty="0">
                <a:highlight>
                  <a:srgbClr val="FF0000"/>
                </a:highlight>
              </a:rPr>
              <a:t> בעברית – שקופית אחרונה.</a:t>
            </a:r>
          </a:p>
          <a:p>
            <a:r>
              <a:rPr lang="he-IL" dirty="0"/>
              <a:t>לוודא ש</a:t>
            </a:r>
            <a:r>
              <a:rPr lang="en-US" dirty="0"/>
              <a:t>python 3.7</a:t>
            </a:r>
            <a:r>
              <a:rPr lang="he-IL" dirty="0"/>
              <a:t> מוגדר כמשתנה סביבה . -&gt; לחיצה על </a:t>
            </a:r>
            <a:r>
              <a:rPr lang="en-US" dirty="0"/>
              <a:t>start</a:t>
            </a:r>
            <a:r>
              <a:rPr lang="he-IL" dirty="0"/>
              <a:t> – כתיבה בחיפוש </a:t>
            </a:r>
            <a:r>
              <a:rPr lang="en-US" dirty="0" err="1"/>
              <a:t>cmd</a:t>
            </a:r>
            <a:r>
              <a:rPr lang="he-IL" dirty="0"/>
              <a:t> -&gt;לרשום</a:t>
            </a:r>
            <a:r>
              <a:rPr lang="en-US" dirty="0"/>
              <a:t> python</a:t>
            </a:r>
            <a:r>
              <a:rPr lang="he-IL" dirty="0"/>
              <a:t> ואז </a:t>
            </a:r>
            <a:r>
              <a:rPr lang="en-US" dirty="0"/>
              <a:t>enter</a:t>
            </a:r>
            <a:r>
              <a:rPr lang="he-IL" dirty="0"/>
              <a:t> .</a:t>
            </a:r>
            <a:br>
              <a:rPr lang="en-US" dirty="0"/>
            </a:br>
            <a:r>
              <a:rPr lang="he-IL" dirty="0"/>
              <a:t>אם מופיע </a:t>
            </a:r>
          </a:p>
          <a:p>
            <a:pPr marL="0" indent="0">
              <a:buNone/>
            </a:pPr>
            <a:r>
              <a:rPr lang="he-IL" dirty="0" err="1"/>
              <a:t>הכל</a:t>
            </a:r>
            <a:r>
              <a:rPr lang="he-IL" dirty="0"/>
              <a:t> תקין.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F47CBB-0AE8-4BED-8811-E63C2B5C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644" y="5433975"/>
            <a:ext cx="6331618" cy="7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121665B7-F40F-452D-9CF5-B3944168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6" y="4481726"/>
            <a:ext cx="4110146" cy="238928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8CC169E-2FDA-46B1-A221-9A00F784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E1E17B-769A-4FB0-8C3F-FB726F4A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אם לא מופיע יש להוסיף את </a:t>
            </a:r>
            <a:r>
              <a:rPr lang="en-US" dirty="0"/>
              <a:t>Python</a:t>
            </a:r>
            <a:r>
              <a:rPr lang="he-IL" dirty="0"/>
              <a:t> למשתני סביבה . -&gt; </a:t>
            </a:r>
            <a:r>
              <a:rPr lang="en-US" dirty="0"/>
              <a:t>start</a:t>
            </a:r>
            <a:r>
              <a:rPr lang="he-IL" dirty="0"/>
              <a:t> -&gt;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python</a:t>
            </a:r>
            <a:r>
              <a:rPr lang="he-IL" dirty="0"/>
              <a:t> ולפתוח את </a:t>
            </a:r>
            <a:r>
              <a:rPr lang="he-IL" dirty="0" err="1"/>
              <a:t>התקייה</a:t>
            </a:r>
            <a:r>
              <a:rPr lang="he-IL" dirty="0"/>
              <a:t> שבה הקובץ </a:t>
            </a:r>
            <a:r>
              <a:rPr lang="en-US" dirty="0"/>
              <a:t>python.exe  </a:t>
            </a:r>
            <a:r>
              <a:rPr lang="he-IL" dirty="0"/>
              <a:t> נמצא. ולהעתיק את הכתובת.</a:t>
            </a:r>
          </a:p>
          <a:p>
            <a:r>
              <a:rPr lang="he-IL" dirty="0"/>
              <a:t>כעת יש להיכנס ל . -&gt; </a:t>
            </a:r>
            <a:r>
              <a:rPr lang="en-US" dirty="0"/>
              <a:t> </a:t>
            </a:r>
            <a:r>
              <a:rPr lang="he-IL" dirty="0"/>
              <a:t>                                   </a:t>
            </a:r>
            <a:br>
              <a:rPr lang="en-US" dirty="0"/>
            </a:br>
            <a:endParaRPr lang="he-IL" dirty="0"/>
          </a:p>
          <a:p>
            <a:r>
              <a:rPr lang="he-IL" dirty="0"/>
              <a:t>     באמצעות חיפוש </a:t>
            </a:r>
            <a:r>
              <a:rPr lang="en-US" dirty="0"/>
              <a:t>variables</a:t>
            </a:r>
            <a:r>
              <a:rPr lang="he-IL" dirty="0"/>
              <a:t> , ב</a:t>
            </a:r>
            <a:r>
              <a:rPr lang="en-US" dirty="0"/>
              <a:t>start</a:t>
            </a:r>
            <a:r>
              <a:rPr lang="he-IL" dirty="0"/>
              <a:t> . -&gt; חיפוש ואז ללחוץ על  </a:t>
            </a:r>
            <a:br>
              <a:rPr lang="en-US" dirty="0"/>
            </a:br>
            <a:endParaRPr lang="he-IL" dirty="0"/>
          </a:p>
          <a:p>
            <a:r>
              <a:rPr lang="he-IL" dirty="0"/>
              <a:t>לאחר מכן יש ללחוץ על </a:t>
            </a:r>
            <a:r>
              <a:rPr lang="en-US" dirty="0"/>
              <a:t>new</a:t>
            </a:r>
            <a:r>
              <a:rPr lang="he-IL" dirty="0"/>
              <a:t> לקרוא למשתנה </a:t>
            </a:r>
            <a:r>
              <a:rPr lang="en-US" dirty="0"/>
              <a:t>python</a:t>
            </a:r>
            <a:r>
              <a:rPr lang="he-IL" dirty="0"/>
              <a:t>  ובערך </a:t>
            </a:r>
            <a:r>
              <a:rPr lang="en-US" dirty="0"/>
              <a:t>value</a:t>
            </a:r>
            <a:r>
              <a:rPr lang="he-IL" dirty="0"/>
              <a:t> , להדביק את הכתובת של </a:t>
            </a:r>
            <a:r>
              <a:rPr lang="en-US" dirty="0"/>
              <a:t>Python.exe</a:t>
            </a:r>
            <a:r>
              <a:rPr lang="he-IL" dirty="0"/>
              <a:t> .</a:t>
            </a:r>
            <a:endParaRPr lang="en-US" dirty="0"/>
          </a:p>
          <a:p>
            <a:r>
              <a:rPr lang="he-IL" dirty="0"/>
              <a:t>בנוסף לחזור על אותו תהליך עבור הערך </a:t>
            </a:r>
            <a:r>
              <a:rPr lang="en-US" dirty="0"/>
              <a:t>pip</a:t>
            </a:r>
            <a:r>
              <a:rPr lang="he-IL" dirty="0"/>
              <a:t> .</a:t>
            </a:r>
          </a:p>
          <a:p>
            <a:r>
              <a:rPr lang="he-IL" dirty="0"/>
              <a:t>לאחר מכן להיכנס ל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he-IL" dirty="0"/>
              <a:t>.</a:t>
            </a:r>
            <a:br>
              <a:rPr lang="en-US" dirty="0"/>
            </a:br>
            <a:endParaRPr lang="en-US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1EEEC01-ACCA-4D89-9B71-EA0EA196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69" y="2767414"/>
            <a:ext cx="3225966" cy="79379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C30E17E-01F7-46FB-AE03-05023AE0D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14" y="3764588"/>
            <a:ext cx="2212556" cy="5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83F7AA-B255-4424-BD12-9C0520CA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בתוך </a:t>
            </a:r>
            <a:r>
              <a:rPr lang="en-US" dirty="0" err="1"/>
              <a:t>pycharm</a:t>
            </a:r>
            <a:r>
              <a:rPr lang="he-IL" dirty="0"/>
              <a:t> להיכנס ל . -&gt; </a:t>
            </a:r>
            <a:r>
              <a:rPr lang="en-US" dirty="0"/>
              <a:t>file</a:t>
            </a:r>
            <a:r>
              <a:rPr lang="he-IL" dirty="0"/>
              <a:t> (1). -&gt; </a:t>
            </a:r>
            <a:r>
              <a:rPr lang="en-US" dirty="0"/>
              <a:t>settings </a:t>
            </a:r>
            <a:r>
              <a:rPr lang="he-IL" dirty="0"/>
              <a:t>  . לאחר מכן לחיצה על </a:t>
            </a:r>
            <a:r>
              <a:rPr lang="en-US" dirty="0"/>
              <a:t>project</a:t>
            </a:r>
            <a:r>
              <a:rPr lang="he-IL" dirty="0"/>
              <a:t> (עם שם הפרויקט הראשוני שפתחתם). -&gt; </a:t>
            </a:r>
            <a:r>
              <a:rPr lang="en-US" dirty="0"/>
              <a:t> </a:t>
            </a:r>
            <a:r>
              <a:rPr lang="he-IL" dirty="0"/>
              <a:t>(2)</a:t>
            </a:r>
            <a:r>
              <a:rPr lang="en-US" dirty="0"/>
              <a:t>project interpreter</a:t>
            </a:r>
            <a:br>
              <a:rPr lang="en-US" dirty="0"/>
            </a:br>
            <a:r>
              <a:rPr lang="he-IL" dirty="0"/>
              <a:t>כעת יש לבחור את </a:t>
            </a:r>
            <a:r>
              <a:rPr lang="en-US" dirty="0"/>
              <a:t>python</a:t>
            </a:r>
            <a:r>
              <a:rPr lang="he-IL" dirty="0"/>
              <a:t> בתור </a:t>
            </a:r>
            <a:r>
              <a:rPr lang="en-US" dirty="0"/>
              <a:t> project interpreter</a:t>
            </a:r>
            <a:r>
              <a:rPr lang="he-IL" dirty="0"/>
              <a:t> .</a:t>
            </a:r>
            <a:br>
              <a:rPr lang="en-US" dirty="0"/>
            </a:br>
            <a:r>
              <a:rPr lang="he-IL" dirty="0"/>
              <a:t>לאחר מכן ללחוץ על מקש הפלוס בצד הימני.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C77956D9-9261-427C-A860-D426054B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B7B7D93C-1658-4BB6-9B49-F3BD635E57D8}"/>
              </a:ext>
            </a:extLst>
          </p:cNvPr>
          <p:cNvGrpSpPr/>
          <p:nvPr/>
        </p:nvGrpSpPr>
        <p:grpSpPr>
          <a:xfrm>
            <a:off x="32820" y="3171589"/>
            <a:ext cx="3163368" cy="3686411"/>
            <a:chOff x="2383403" y="2698988"/>
            <a:chExt cx="3163368" cy="3686411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8B039D42-3231-4C32-9BC6-ADE3282C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403" y="2698988"/>
              <a:ext cx="3163368" cy="3686411"/>
            </a:xfrm>
            <a:prstGeom prst="rect">
              <a:avLst/>
            </a:prstGeom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17E10588-6FC2-4CB4-92F2-7D85FD063FAB}"/>
                </a:ext>
              </a:extLst>
            </p:cNvPr>
            <p:cNvSpPr/>
            <p:nvPr/>
          </p:nvSpPr>
          <p:spPr>
            <a:xfrm>
              <a:off x="4589194" y="580763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dirty="0"/>
                <a:t>(1)</a:t>
              </a:r>
              <a:endParaRPr lang="en-US" dirty="0"/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0AF75CED-EC7E-4A1E-A0A6-49DAC20B2DE4}"/>
              </a:ext>
            </a:extLst>
          </p:cNvPr>
          <p:cNvGrpSpPr/>
          <p:nvPr/>
        </p:nvGrpSpPr>
        <p:grpSpPr>
          <a:xfrm>
            <a:off x="7091974" y="3582743"/>
            <a:ext cx="4667490" cy="3171988"/>
            <a:chOff x="7091974" y="3582743"/>
            <a:chExt cx="4667490" cy="3171988"/>
          </a:xfrm>
        </p:grpSpPr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B5C8491B-E7B5-4AA0-9F3B-6D50BB1D4A51}"/>
                </a:ext>
              </a:extLst>
            </p:cNvPr>
            <p:cNvGrpSpPr/>
            <p:nvPr/>
          </p:nvGrpSpPr>
          <p:grpSpPr>
            <a:xfrm>
              <a:off x="7091974" y="3582743"/>
              <a:ext cx="4667490" cy="3171988"/>
              <a:chOff x="6686310" y="3004975"/>
              <a:chExt cx="4667490" cy="3171988"/>
            </a:xfrm>
          </p:grpSpPr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FF94FF14-151A-4C5B-B533-289476BF6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6310" y="3004975"/>
                <a:ext cx="4667490" cy="3171988"/>
              </a:xfrm>
              <a:prstGeom prst="rect">
                <a:avLst/>
              </a:prstGeom>
            </p:spPr>
          </p:pic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28692A78-E53C-4674-9ED6-E3287D269D27}"/>
                  </a:ext>
                </a:extLst>
              </p:cNvPr>
              <p:cNvSpPr/>
              <p:nvPr/>
            </p:nvSpPr>
            <p:spPr>
              <a:xfrm>
                <a:off x="8920763" y="580763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dirty="0"/>
                  <a:t>(2)</a:t>
                </a:r>
                <a:endParaRPr lang="en-US" dirty="0"/>
              </a:p>
            </p:txBody>
          </p:sp>
        </p:grp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189BD650-EAC3-4825-B159-3E3F0E059A40}"/>
                </a:ext>
              </a:extLst>
            </p:cNvPr>
            <p:cNvSpPr txBox="1"/>
            <p:nvPr/>
          </p:nvSpPr>
          <p:spPr>
            <a:xfrm>
              <a:off x="11531065" y="4042611"/>
              <a:ext cx="228399" cy="3693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7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B6C9C6-0A5E-4399-ADEC-6C452C0C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518" y="614518"/>
            <a:ext cx="8376920" cy="1762922"/>
          </a:xfrm>
        </p:spPr>
        <p:txBody>
          <a:bodyPr>
            <a:normAutofit fontScale="90000"/>
          </a:bodyPr>
          <a:lstStyle/>
          <a:p>
            <a:r>
              <a:rPr lang="he-IL" sz="2800" dirty="0"/>
              <a:t>כעת יש לחפש את החבילה </a:t>
            </a:r>
            <a:r>
              <a:rPr lang="en-US" sz="2800" dirty="0" err="1"/>
              <a:t>mujoco-py</a:t>
            </a:r>
            <a:r>
              <a:rPr lang="he-IL" sz="2800" dirty="0"/>
              <a:t> . -&gt; </a:t>
            </a:r>
            <a:r>
              <a:rPr lang="en-US" sz="2800" dirty="0"/>
              <a:t> </a:t>
            </a:r>
            <a:r>
              <a:rPr lang="he-IL" sz="2800" dirty="0"/>
              <a:t>לאחר מכן לסמן ב </a:t>
            </a:r>
            <a:r>
              <a:rPr lang="en-US" sz="2800" dirty="0"/>
              <a:t>V</a:t>
            </a:r>
            <a:r>
              <a:rPr lang="he-IL" sz="2800" dirty="0"/>
              <a:t> את הריבוע </a:t>
            </a:r>
            <a:r>
              <a:rPr lang="en-US" sz="2800" dirty="0"/>
              <a:t>specify version</a:t>
            </a:r>
            <a:r>
              <a:rPr lang="he-IL" sz="2800" dirty="0"/>
              <a:t> ולבחור את העדכון:</a:t>
            </a:r>
            <a:br>
              <a:rPr lang="en-US" sz="2800" dirty="0"/>
            </a:br>
            <a:r>
              <a:rPr lang="he-IL" sz="2800" dirty="0"/>
              <a:t> לאחר מכן לחיצה על </a:t>
            </a:r>
            <a:r>
              <a:rPr lang="en-US" sz="2800" dirty="0"/>
              <a:t>Install</a:t>
            </a:r>
            <a:r>
              <a:rPr lang="he-IL" sz="2800" dirty="0"/>
              <a:t> .</a:t>
            </a:r>
            <a:br>
              <a:rPr lang="en-US" sz="2800" dirty="0"/>
            </a:br>
            <a:r>
              <a:rPr lang="he-IL" sz="2800" dirty="0"/>
              <a:t>יש לבדוק שהחבילה לאחר מכן אכן הותקנה </a:t>
            </a:r>
            <a:r>
              <a:rPr lang="he-IL" sz="2800" dirty="0" err="1"/>
              <a:t>בגרסא</a:t>
            </a:r>
            <a:r>
              <a:rPr lang="he-IL" sz="2800" dirty="0"/>
              <a:t> המתאימה תחת </a:t>
            </a:r>
            <a:r>
              <a:rPr lang="en-US" sz="2800" dirty="0"/>
              <a:t>project interpreter </a:t>
            </a:r>
            <a:r>
              <a:rPr lang="he-IL" sz="2800" dirty="0"/>
              <a:t> ולאחר מכן לחיצה על פלוס.</a:t>
            </a:r>
            <a:endParaRPr lang="en-US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90DE0A-0BD2-4FD3-8A7C-6108AF06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" y="2291553"/>
            <a:ext cx="6319595" cy="456644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F1F95E1-C5CE-4CB7-B56E-2D75400A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5" y="1203642"/>
            <a:ext cx="4678070" cy="3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BAE21-CF75-41FB-BE70-93F5375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עבור </a:t>
            </a:r>
            <a:r>
              <a:rPr lang="en-US" dirty="0"/>
              <a:t>windows</a:t>
            </a:r>
            <a:r>
              <a:rPr lang="he-IL" dirty="0"/>
              <a:t> בעברית 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86A248-0D0E-4C27-900B-2D9C1879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 חיפוש -&gt;</a:t>
            </a:r>
            <a:r>
              <a:rPr lang="en-US" dirty="0"/>
              <a:t>language</a:t>
            </a:r>
            <a:r>
              <a:rPr lang="he-IL" dirty="0"/>
              <a:t> -&gt;</a:t>
            </a:r>
            <a:r>
              <a:rPr lang="en-US" dirty="0"/>
              <a:t>  language settings </a:t>
            </a:r>
            <a:r>
              <a:rPr lang="he-IL" dirty="0"/>
              <a:t>-&gt;</a:t>
            </a:r>
            <a:r>
              <a:rPr lang="en-US" dirty="0"/>
              <a:t>change system local </a:t>
            </a:r>
            <a:r>
              <a:rPr lang="he-IL" dirty="0"/>
              <a:t>   </a:t>
            </a:r>
            <a:br>
              <a:rPr lang="en-US" dirty="0"/>
            </a:br>
            <a:endParaRPr lang="he-IL" dirty="0"/>
          </a:p>
          <a:p>
            <a:endParaRPr lang="he-IL" dirty="0"/>
          </a:p>
          <a:p>
            <a:r>
              <a:rPr lang="he-IL" dirty="0"/>
              <a:t> </a:t>
            </a:r>
            <a:r>
              <a:rPr lang="he-IL" b="1" dirty="0"/>
              <a:t>ולוודא שהוי  על האפשרות </a:t>
            </a:r>
            <a:r>
              <a:rPr lang="en-US" b="1" dirty="0"/>
              <a:t>  beta  </a:t>
            </a:r>
            <a:r>
              <a:rPr lang="he-IL" b="1" dirty="0"/>
              <a:t>לחוץ </a:t>
            </a:r>
            <a:endParaRPr lang="en-US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C5E0F31-62CA-4E6D-9FE2-F4852BDE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16525"/>
            <a:ext cx="2976879" cy="38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297</Words>
  <Application>Microsoft Office PowerPoint</Application>
  <PresentationFormat>מסך רחב</PresentationFormat>
  <Paragraphs>21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איך מתקינים  mojuco_py התקנה דרך py_charm</vt:lpstr>
      <vt:lpstr>מצגת של PowerPoint‏</vt:lpstr>
      <vt:lpstr>מצגת של PowerPoint‏</vt:lpstr>
      <vt:lpstr>כעת יש לחפש את החבילה mujoco-py . -&gt;  לאחר מכן לסמן ב V את הריבוע specify version ולבחור את העדכון:  לאחר מכן לחיצה על Install . יש לבדוק שהחבילה לאחר מכן אכן הותקנה בגרסא המתאימה תחת project interpreter  ולאחר מכן לחיצה על פלוס.</vt:lpstr>
      <vt:lpstr>עבור windows בעברית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Guy Rotem</dc:creator>
  <cp:lastModifiedBy>Guy Rotem</cp:lastModifiedBy>
  <cp:revision>10</cp:revision>
  <dcterms:created xsi:type="dcterms:W3CDTF">2019-12-23T21:25:51Z</dcterms:created>
  <dcterms:modified xsi:type="dcterms:W3CDTF">2019-12-23T21:59:04Z</dcterms:modified>
</cp:coreProperties>
</file>