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4F63-8F81-ABC2-D42A-32FA6DAE6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F661D-0E98-45DB-5B3B-78B225B5A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1DC2-00D6-EFED-FEC5-5CBD5AD4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A980-8BAF-F7D3-9B5E-FDFA4FD7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69E1-403B-DFDB-339C-6FFCAF48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60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EEE7-8D0E-8E46-F656-EB79E94D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7A714-F217-867A-142F-F1AB2FE50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3784-6F5B-6B65-5827-447995F2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9C0F-871A-CE9A-C0AB-411CD80B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7B85-D1C5-14B8-F6DA-CA36D83C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89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35E6C-B86B-2B98-5216-F447BFB5C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AA720-10E4-6ABA-B21E-E8AEA745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B940-7ADD-5927-4446-671E570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B2CD-B25D-6030-3598-EE22B555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5049-371D-D36C-3035-CC3A9DA4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0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88CE-13BC-01BD-B0E2-8478D77E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2973-4720-E03A-80D1-1D48DCD3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1C6C-0A5C-4F54-11A5-5B068511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856F-1F0C-B748-03B2-7CA05BDA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E008-2F9D-0AC5-5621-5B68DD77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220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43F3-6016-E095-D94B-31AFAB61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2B5FF-8E55-7FBE-D129-ECF7AD39D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2409-8468-9E52-01C8-E147CB8A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3B70-EDEA-16CD-5644-3C64048C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5965-0824-5600-9116-6374E9F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83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C4FD-2857-35C9-F3A2-CF563B3B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ECEB-C14C-504C-9EE6-1F6976E95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EBF77-B0A2-A2DC-0089-4ED73EF2D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CB28B-0120-7B63-2E84-807AF3A3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35F-025C-3B74-5E2F-BDC9DC1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E7275-CF76-2074-198F-1A7340EF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85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AC3C-0C98-B02C-1C70-1328A801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5A0A-CB12-7441-F188-A7C6D1EBF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CDE0-AD7D-AC42-DB95-270D0B5D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8D66D-1F0C-9E99-A7FD-6E89B23CE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26CB0-98F7-CDB8-4034-5D55D1A6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644BC-2E03-F7FA-71A3-77219394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07891-FA77-595B-F8A4-36958EF9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E03C-87AA-E925-B3E6-610421A0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52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502B-B844-4CF4-C579-7251C66E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F16C6-6056-90F6-0518-D182F4F0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375B-BF8F-2901-1DE0-CC0207AE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56478-89EA-E617-851D-CF18F4B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94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0C4E3-F959-3F87-35AB-F219957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46259-0E88-2E06-15FF-59F936BC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5D09-923F-04BC-BC25-D4C044E4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9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75E0-99B6-7811-123A-04A641E2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C167-3E88-7F63-A5C3-3AD6E3F3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0D959-93A0-14B3-25B1-6403BB66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069D-38DE-CC1C-9F61-A794A8C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38448-37BF-A908-1945-4AAC1F4D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EA26-EE89-9358-5B7A-862D0DCC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4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9586-FA51-3831-4F7E-60F5E2C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D2101-300D-CAA7-267F-0CB12DD1D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24DE-AE4E-14C3-65A5-1AB97A8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A75E-19E8-0941-577C-F6B3374C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D142D-2C5E-74D4-BB6D-DC60BD89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D3BD0-C4D2-7D4A-B76D-28EADB05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45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E6765-D2D1-31DA-E7FD-E22FBC5D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1AA1-047C-CF3C-FACF-10B7C6D1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2E8D-3AE1-1FC1-9852-B2BEF3C49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C6D0-5E46-44E3-B75B-303AB269F001}" type="datetimeFigureOut">
              <a:rPr lang="en-IL" smtClean="0"/>
              <a:t>29/05/2022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7550-7B22-62DA-C502-1E285658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4AAF-6B39-E08A-BBFF-0AF4C560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0621-2493-4699-A611-6E90B1E23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450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C971E1-03C3-76F9-3773-45387FB6357F}"/>
              </a:ext>
            </a:extLst>
          </p:cNvPr>
          <p:cNvSpPr/>
          <p:nvPr/>
        </p:nvSpPr>
        <p:spPr>
          <a:xfrm>
            <a:off x="1809750" y="600075"/>
            <a:ext cx="1695450" cy="933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Manual</a:t>
            </a:r>
            <a:endParaRPr lang="en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1E77C-C4C2-8EA2-CC4F-7199593EB7DA}"/>
              </a:ext>
            </a:extLst>
          </p:cNvPr>
          <p:cNvSpPr/>
          <p:nvPr/>
        </p:nvSpPr>
        <p:spPr>
          <a:xfrm>
            <a:off x="3505200" y="600075"/>
            <a:ext cx="1695450" cy="93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Semi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3580E-6FAD-7871-A759-9C8BE0C9B5A4}"/>
              </a:ext>
            </a:extLst>
          </p:cNvPr>
          <p:cNvSpPr/>
          <p:nvPr/>
        </p:nvSpPr>
        <p:spPr>
          <a:xfrm>
            <a:off x="5200650" y="600075"/>
            <a:ext cx="1695450" cy="93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Ronnie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A273D-94E1-D073-6B93-07B521056557}"/>
              </a:ext>
            </a:extLst>
          </p:cNvPr>
          <p:cNvSpPr/>
          <p:nvPr/>
        </p:nvSpPr>
        <p:spPr>
          <a:xfrm>
            <a:off x="1809750" y="2219325"/>
            <a:ext cx="1695450" cy="9334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Manual</a:t>
            </a:r>
            <a:endParaRPr lang="en-I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545C6-4F3F-D5DD-66D2-1A2EF0F84BBF}"/>
              </a:ext>
            </a:extLst>
          </p:cNvPr>
          <p:cNvSpPr/>
          <p:nvPr/>
        </p:nvSpPr>
        <p:spPr>
          <a:xfrm>
            <a:off x="3505200" y="2219325"/>
            <a:ext cx="1695450" cy="93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Semi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C45CA-B87F-498A-52E2-6FF9E919CE45}"/>
              </a:ext>
            </a:extLst>
          </p:cNvPr>
          <p:cNvSpPr/>
          <p:nvPr/>
        </p:nvSpPr>
        <p:spPr>
          <a:xfrm>
            <a:off x="5200650" y="2219325"/>
            <a:ext cx="1695450" cy="93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Ronnie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4835D-C1C4-C0E1-17D9-F0DF85EC076D}"/>
              </a:ext>
            </a:extLst>
          </p:cNvPr>
          <p:cNvSpPr/>
          <p:nvPr/>
        </p:nvSpPr>
        <p:spPr>
          <a:xfrm>
            <a:off x="1809750" y="3838575"/>
            <a:ext cx="1695450" cy="933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Manual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3238E2-EBDD-0461-A478-2C6E20FD2760}"/>
              </a:ext>
            </a:extLst>
          </p:cNvPr>
          <p:cNvSpPr/>
          <p:nvPr/>
        </p:nvSpPr>
        <p:spPr>
          <a:xfrm>
            <a:off x="3505200" y="3838575"/>
            <a:ext cx="1695450" cy="9334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Semi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F391E-E64F-AAF3-ECB6-C40B69560090}"/>
              </a:ext>
            </a:extLst>
          </p:cNvPr>
          <p:cNvSpPr/>
          <p:nvPr/>
        </p:nvSpPr>
        <p:spPr>
          <a:xfrm>
            <a:off x="5200650" y="3838575"/>
            <a:ext cx="1695450" cy="93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Ronnie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C417F-6142-05D9-B441-067B79A3DAE7}"/>
              </a:ext>
            </a:extLst>
          </p:cNvPr>
          <p:cNvSpPr/>
          <p:nvPr/>
        </p:nvSpPr>
        <p:spPr>
          <a:xfrm>
            <a:off x="1809750" y="5457825"/>
            <a:ext cx="1695450" cy="933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Manual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8DD22-4CB1-395F-D0FA-7621E15D5CFD}"/>
              </a:ext>
            </a:extLst>
          </p:cNvPr>
          <p:cNvSpPr/>
          <p:nvPr/>
        </p:nvSpPr>
        <p:spPr>
          <a:xfrm>
            <a:off x="3505200" y="5457825"/>
            <a:ext cx="1695450" cy="93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Semi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84DAE-498F-6B2B-06CC-9CF21218E67F}"/>
              </a:ext>
            </a:extLst>
          </p:cNvPr>
          <p:cNvSpPr/>
          <p:nvPr/>
        </p:nvSpPr>
        <p:spPr>
          <a:xfrm>
            <a:off x="5200650" y="5457825"/>
            <a:ext cx="1695450" cy="9334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Ronnie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1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Carmeli</dc:creator>
  <cp:lastModifiedBy>Guy Carmeli</cp:lastModifiedBy>
  <cp:revision>2</cp:revision>
  <dcterms:created xsi:type="dcterms:W3CDTF">2022-05-29T17:14:59Z</dcterms:created>
  <dcterms:modified xsi:type="dcterms:W3CDTF">2022-05-29T17:30:11Z</dcterms:modified>
</cp:coreProperties>
</file>