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71" r:id="rId6"/>
    <p:sldId id="267" r:id="rId7"/>
    <p:sldId id="268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B637-2AE3-449A-AE2B-1FE2F3F70FA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E5D0-9B81-4964-854A-2B8E648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1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B637-2AE3-449A-AE2B-1FE2F3F70FA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E5D0-9B81-4964-854A-2B8E648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8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B637-2AE3-449A-AE2B-1FE2F3F70FA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E5D0-9B81-4964-854A-2B8E648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2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B637-2AE3-449A-AE2B-1FE2F3F70FA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E5D0-9B81-4964-854A-2B8E648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B637-2AE3-449A-AE2B-1FE2F3F70FA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E5D0-9B81-4964-854A-2B8E648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B637-2AE3-449A-AE2B-1FE2F3F70FA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E5D0-9B81-4964-854A-2B8E648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B637-2AE3-449A-AE2B-1FE2F3F70FA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E5D0-9B81-4964-854A-2B8E648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B637-2AE3-449A-AE2B-1FE2F3F70FA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E5D0-9B81-4964-854A-2B8E648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4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B637-2AE3-449A-AE2B-1FE2F3F70FA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E5D0-9B81-4964-854A-2B8E648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B637-2AE3-449A-AE2B-1FE2F3F70FA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E5D0-9B81-4964-854A-2B8E648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B637-2AE3-449A-AE2B-1FE2F3F70FA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E5D0-9B81-4964-854A-2B8E648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8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B637-2AE3-449A-AE2B-1FE2F3F70FA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FE5D0-9B81-4964-854A-2B8E648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9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GuyDinar/PublicRep/main/Classification%20Dataset/home-insurance-raw-data.cs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GuyDinar/PublicRep/main/Classification%20Dataset/home-insurance-raw-data.csv" TargetMode="External"/><Relationship Id="rId2" Type="http://schemas.openxmlformats.org/officeDocument/2006/relationships/hyperlink" Target="https://github.com/GuyDinar/PublicRe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uyDinar/PublicRep/blob/main/Classification_Project_October_2021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6557" y="412093"/>
            <a:ext cx="66380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Classification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4738" y="2637863"/>
            <a:ext cx="26017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Eliran Refaeli</a:t>
            </a:r>
          </a:p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&amp;</a:t>
            </a:r>
          </a:p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Guy Dinar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9909" y="5294004"/>
            <a:ext cx="275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October 2021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4672" y="1208993"/>
            <a:ext cx="3541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Insurance Dataset</a:t>
            </a:r>
          </a:p>
        </p:txBody>
      </p:sp>
    </p:spTree>
    <p:extLst>
      <p:ext uri="{BB962C8B-B14F-4D97-AF65-F5344CB8AC3E}">
        <p14:creationId xmlns:p14="http://schemas.microsoft.com/office/powerpoint/2010/main" val="322116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6309" y="88066"/>
            <a:ext cx="3540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The Dataset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711" y="740460"/>
            <a:ext cx="7502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Insurance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2"/>
              </a:rPr>
              <a:t>https://raw.githubusercontent.com/GuyDinar/PublicRep/main/Classification%20Dataset/home-insurance-raw-data.csv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Raw dataset – 12,397 rows, 16 columns, ranged index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5 columns with nulls, 8 rows with more than 4 nulls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Extremely imbalanced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709" y="2971788"/>
            <a:ext cx="1097422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EDA + Data Cleaning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Removed “high risk dog” because all are zeros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Removed “square ft” because only 279 with values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Removed “state” because postal code is a good representation of geographic data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Removed “id” and “user id” because they mean nothing in the context of X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Removed rows with no card type – all FALSE for target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Changed “has fire alarm” and “has burglar alarm” to 1/0 instead of True/False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Changed “portable electronics” nulls to 0 because some of them are TRUE for target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Changed “coast” to bins, nulls to 100 to indicate no coast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Added average use age to null rows (small number of rows)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Used dummies for “policy” and “card type”, only 3 values for each</a:t>
            </a:r>
          </a:p>
          <a:p>
            <a:pPr marL="914400" lvl="1" indent="-4572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5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3024" y="66529"/>
            <a:ext cx="2856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Modeling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710" y="698127"/>
            <a:ext cx="1078333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Metrics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We wondered if this data set was closer to the “cancer” example or the “gambling” examples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Decided to implement “the best of both worlds” and use </a:t>
            </a:r>
            <a:r>
              <a:rPr lang="en-US" sz="2000" b="1" u="sng" dirty="0">
                <a:solidFill>
                  <a:schemeClr val="bg1"/>
                </a:solidFill>
              </a:rPr>
              <a:t>F1 SCORE</a:t>
            </a:r>
            <a:r>
              <a:rPr lang="en-US" sz="2000" dirty="0">
                <a:solidFill>
                  <a:schemeClr val="bg1"/>
                </a:solidFill>
              </a:rPr>
              <a:t> as our main metric</a:t>
            </a:r>
            <a:endParaRPr lang="en-US" sz="2000" b="1" u="sng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Models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Due to time constraints, we decided to only use Random Forest and Logistic Regression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Used ROC AUC to compare between the models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Methodology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Ran models with default values for the first time to get a baseline</a:t>
            </a:r>
            <a:endParaRPr lang="he-IL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Used Grid Search to fine-tune hyper parameters and get the best version of each model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2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825" y="66529"/>
            <a:ext cx="4929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Imbalanced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710" y="698127"/>
            <a:ext cx="10771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One of our main challenges was dealing with the highly imbalanced data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Each “TRUE” target row has 44 “FALSE” target rows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We manually entered the weights to “class weight” but our model still predicted almost every X_test as “FALSE”</a:t>
            </a:r>
            <a:endParaRPr lang="en-US" sz="2000" b="1" u="sng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But </a:t>
            </a:r>
            <a:r>
              <a:rPr lang="en-US" sz="2400" i="1" u="sng" dirty="0">
                <a:solidFill>
                  <a:schemeClr val="bg1"/>
                </a:solidFill>
              </a:rPr>
              <a:t>WHY?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Random forests take a random number of rows and a random number of features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Our trees had a low chance of “picking up” a “TRUE” sample from the data. Some trees had no “TRUE” y_train at all!</a:t>
            </a:r>
          </a:p>
          <a:p>
            <a:pPr marL="914400" lvl="1" indent="-457200">
              <a:buAutoNum type="arabicPeriod"/>
            </a:pPr>
            <a:r>
              <a:rPr lang="en-US" sz="2000" u="sng" dirty="0">
                <a:solidFill>
                  <a:schemeClr val="bg1"/>
                </a:solidFill>
              </a:rPr>
              <a:t>Solution: </a:t>
            </a:r>
            <a:r>
              <a:rPr lang="en-US" sz="2000" dirty="0">
                <a:solidFill>
                  <a:schemeClr val="bg1"/>
                </a:solidFill>
              </a:rPr>
              <a:t>Every tree takes ALL rows as input - Bootstrap = FALSE, class weight = BALANCED!</a:t>
            </a:r>
            <a:endParaRPr lang="en-US" sz="2000" b="1" u="sng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708" y="2525822"/>
            <a:ext cx="18002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825" y="66529"/>
            <a:ext cx="4929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Imbalanced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24" y="989859"/>
            <a:ext cx="5086709" cy="5616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5111" y="1239996"/>
            <a:ext cx="61651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Example: Three of four of our trees don’t have a single sample with a TRUE target!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Result: Classifier learns to “just predict everything FALSE”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makes us sad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7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717" y="88066"/>
            <a:ext cx="5059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Using the models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310" y="1011396"/>
            <a:ext cx="7893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Model Comparison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Created a dedicated DataFrame for documenting model results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Our theme was “first default run” and then “Grid search run” run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Created ROC AUC for both LR and RF</a:t>
            </a:r>
          </a:p>
          <a:p>
            <a:pPr marL="914400" lvl="1" indent="-4572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89" y="1403052"/>
            <a:ext cx="30861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8" y="3749675"/>
            <a:ext cx="4276725" cy="2762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978" y="3749675"/>
            <a:ext cx="4143375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3067" y="4106333"/>
            <a:ext cx="226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&lt;- Logistic Regression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Random Forest -&gt;</a:t>
            </a:r>
          </a:p>
        </p:txBody>
      </p:sp>
    </p:spTree>
    <p:extLst>
      <p:ext uri="{BB962C8B-B14F-4D97-AF65-F5344CB8AC3E}">
        <p14:creationId xmlns:p14="http://schemas.microsoft.com/office/powerpoint/2010/main" val="7880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717" y="88066"/>
            <a:ext cx="5059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Using the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310" y="1011396"/>
            <a:ext cx="7893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Pipelines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Created a simple pipeline in order to streamline our work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pipeline splits, runs the model with a specific **config, returns the model and f1 score</a:t>
            </a:r>
          </a:p>
          <a:p>
            <a:pPr marL="914400" lvl="1" indent="-4572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532" y="3196042"/>
            <a:ext cx="8395759" cy="349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8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5089" y="88066"/>
            <a:ext cx="3224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Retrospect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310" y="1011396"/>
            <a:ext cx="104566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we learned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Pipelines!</a:t>
            </a:r>
            <a:endParaRPr lang="he-IL" sz="2000" dirty="0">
              <a:solidFill>
                <a:schemeClr val="bg1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Grid search was fun to fine-tune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Working with imbalanced data is a real pain that requires a real understanding of the data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ROC AUC with random forests – needs a better understanding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we wanted to achieve, but didn’t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More models!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Use of gradient descent in some shape or form</a:t>
            </a:r>
          </a:p>
        </p:txBody>
      </p:sp>
    </p:spTree>
    <p:extLst>
      <p:ext uri="{BB962C8B-B14F-4D97-AF65-F5344CB8AC3E}">
        <p14:creationId xmlns:p14="http://schemas.microsoft.com/office/powerpoint/2010/main" val="44827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9122" y="106383"/>
            <a:ext cx="3277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188" y="1011394"/>
            <a:ext cx="114192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GitHub Repository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https://github.com/GuyDinar/PublicRep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Dataset</a:t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https://raw.githubusercontent.com/GuyDinar/PublicRep/main/Classification%20Dataset/home-insurance-raw-data.csv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Notebook on GitHub</a:t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https://github.com/GuyDinar/PublicRep/blob/main/Classification_Project_October_2021.ipynb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18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652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 Dinar</cp:lastModifiedBy>
  <cp:revision>96</cp:revision>
  <dcterms:created xsi:type="dcterms:W3CDTF">2020-01-11T07:05:04Z</dcterms:created>
  <dcterms:modified xsi:type="dcterms:W3CDTF">2021-10-29T09:57:48Z</dcterms:modified>
</cp:coreProperties>
</file>