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FFFF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92" d="100"/>
          <a:sy n="92" d="100"/>
        </p:scale>
        <p:origin x="498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E386A-96E2-AF38-6F4C-B085CA0BD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912C20-A135-8FEE-0409-3BB410369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EC380-BAB6-A7FB-FCB3-7EAAD9952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2E52E-FD9E-32CC-1C6D-82F2859B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9B21-7F33-20D1-1B62-419E771C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6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37C2-6AB6-47A7-92D6-81EF11F9C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2D81D-F136-7B84-F7DF-322D184B0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8DB543-0D81-ABED-1CAA-E495B53C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C812-A662-37CA-DA14-DB6CA5AD8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7085-F3BC-0856-ADBC-A25C8F5B3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1129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90F6B-189A-62B2-4E49-F93471479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BDB8B1-922E-0908-FA52-FE6F0B49F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9DF13-7FB7-D4B6-5350-3207EC21D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7AC09-9A1F-6FC7-E22C-6F0BF8AD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DF115-4C0D-E2BE-D6F9-24E1EABF5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18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3700-4383-F78D-93AF-673B149E1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51642-7634-CB53-FC32-1D63AE0D9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1615B-A93C-03F6-8D74-A2E4475C3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8ACFB-CAE3-41F7-4025-438A1ADFB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4D85A-3445-EB60-69DB-9F31C973D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005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A952A-4947-39EE-037F-F057E3523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9F053-4678-0F3C-3B6F-94DF068AD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18E94-AB15-A477-B991-12988D2B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FAED6-90EE-72B7-D284-CB14709D2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2857B-9A39-404E-EDF0-3546BF46B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12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A96B9-7C90-63E8-39BF-3678BDACA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574AB-0B20-0F29-4FB9-7E06830A6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45D53-CB01-B5F6-388A-F355BDE9B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0E30E-B02D-F8AE-BE24-D497C9D3E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2E529-5DE5-73B6-D1C2-6CF6FCC73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611198-1221-4222-4BB7-AEEF45C20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4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112FC-DC79-D1FE-4A59-6E640CAE0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E8A8D-B4F0-26D3-DD12-9ADDC4EDC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A9B3D-B527-7294-42DC-5E7AF97D1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BEB9AC-625F-4C95-6D99-E3D77B227C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76EA13-474C-7BE5-A3BB-F375980587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4D57D3-3985-1332-D5A9-F0A73643E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6CF9A4-B2D9-C2C9-EBA1-8EC49ACE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485724-65CF-2467-14A3-561757007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47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C3C9E-E659-04D7-0A45-70FABEC43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01195-BD64-0C7C-55A5-5D792D680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5A9BB-9E8E-DDF1-9A89-0EF05748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57FBE4-C30F-9244-7B68-DDFB6C544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3965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0A62D9-8075-AE0F-C397-42634BD17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1A3D09-CE28-3B20-0552-D60CB0877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B36C9-3C0E-6443-5220-AB29413D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614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21C6-E466-6452-D9C0-BB09EC94E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B3A84-473D-513F-57B5-CB9E896FD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3CEDAF-1F71-D060-395C-CB568F1EE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FF25A4-894B-58FE-357A-B59B4F7F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0FE4B-5056-BD51-95A7-D378FE64D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FEFEA2-20B9-8CD7-382E-E624221EF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0591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1F3E4-6F66-C00E-448E-E082F04FD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6B70F0-F944-B2F0-D518-A6B742A45E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B61DC7-E675-6E3F-BEA9-1D5F08E0B1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27D8FC-1DE6-A796-6D66-6F306FE87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98A93-EDC9-D105-D996-82D8E2A8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EE326-D235-61FA-59FB-9690B9921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0203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73CF6D-A582-CE42-3508-A72DFF031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82F4E-007B-F0A8-9690-F69CD5C5A3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BBEEC-2F94-C834-41DE-D17ACF74D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21A34F-9ACB-4B9A-AC90-B216D47E3709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5CFDB-393F-3A31-832E-06A4BAB56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27D5E-E958-3F92-BF46-EA8BBB34D5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70AA1-92D3-4DFF-BDD7-016ABAE833B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314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Rectangle 91">
            <a:extLst>
              <a:ext uri="{FF2B5EF4-FFF2-40B4-BE49-F238E27FC236}">
                <a16:creationId xmlns:a16="http://schemas.microsoft.com/office/drawing/2014/main" id="{6220F1DA-4657-3F73-44CF-BB14CF1AB7D0}"/>
              </a:ext>
            </a:extLst>
          </p:cNvPr>
          <p:cNvSpPr/>
          <p:nvPr/>
        </p:nvSpPr>
        <p:spPr>
          <a:xfrm>
            <a:off x="2608546" y="450047"/>
            <a:ext cx="4191000" cy="55224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90F989E-5395-19F3-C0F6-46360B2DD3E3}"/>
              </a:ext>
            </a:extLst>
          </p:cNvPr>
          <p:cNvSpPr/>
          <p:nvPr/>
        </p:nvSpPr>
        <p:spPr>
          <a:xfrm>
            <a:off x="3190876" y="1384299"/>
            <a:ext cx="3009890" cy="36401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DFC73-AB16-02D0-14BC-C435348430A8}"/>
              </a:ext>
            </a:extLst>
          </p:cNvPr>
          <p:cNvSpPr/>
          <p:nvPr/>
        </p:nvSpPr>
        <p:spPr>
          <a:xfrm>
            <a:off x="3682706" y="5565058"/>
            <a:ext cx="2042679" cy="2000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Token and position embedding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8810F-7B2D-297D-1792-9DC321F58C03}"/>
              </a:ext>
            </a:extLst>
          </p:cNvPr>
          <p:cNvSpPr/>
          <p:nvPr/>
        </p:nvSpPr>
        <p:spPr>
          <a:xfrm>
            <a:off x="3724271" y="5184779"/>
            <a:ext cx="1943100" cy="20002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7FA039-1F3E-2F5A-9099-A691A5EDCA13}"/>
              </a:ext>
            </a:extLst>
          </p:cNvPr>
          <p:cNvSpPr/>
          <p:nvPr/>
        </p:nvSpPr>
        <p:spPr>
          <a:xfrm>
            <a:off x="3724271" y="4462466"/>
            <a:ext cx="1943100" cy="200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>
                <a:solidFill>
                  <a:schemeClr val="tx1"/>
                </a:solidFill>
              </a:rPr>
              <a:t>Layer Norm </a:t>
            </a:r>
            <a:r>
              <a:rPr lang="en-GB" sz="11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7D77BC3-A292-CEC1-D9DC-F17A3A9E5A87}"/>
              </a:ext>
            </a:extLst>
          </p:cNvPr>
          <p:cNvSpPr/>
          <p:nvPr/>
        </p:nvSpPr>
        <p:spPr>
          <a:xfrm>
            <a:off x="3724271" y="3783016"/>
            <a:ext cx="1943100" cy="490537"/>
          </a:xfrm>
          <a:prstGeom prst="rect">
            <a:avLst/>
          </a:prstGeom>
          <a:solidFill>
            <a:srgbClr val="FFCC66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Multi-head attention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623778-9FAC-AE5B-FC2C-ECA0D3AE5F68}"/>
              </a:ext>
            </a:extLst>
          </p:cNvPr>
          <p:cNvSpPr/>
          <p:nvPr/>
        </p:nvSpPr>
        <p:spPr>
          <a:xfrm>
            <a:off x="3724271" y="3394078"/>
            <a:ext cx="1943100" cy="20002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61A67C-45FF-68C1-69AB-30EF0CEA75FC}"/>
              </a:ext>
            </a:extLst>
          </p:cNvPr>
          <p:cNvSpPr/>
          <p:nvPr/>
        </p:nvSpPr>
        <p:spPr>
          <a:xfrm>
            <a:off x="3724271" y="2578102"/>
            <a:ext cx="1943100" cy="200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Layer Norm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7A8EB0-B176-C6D4-AF64-5B988C5B62D0}"/>
              </a:ext>
            </a:extLst>
          </p:cNvPr>
          <p:cNvSpPr/>
          <p:nvPr/>
        </p:nvSpPr>
        <p:spPr>
          <a:xfrm>
            <a:off x="3724271" y="2208214"/>
            <a:ext cx="1943100" cy="2000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Feed-Forward Network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06BECE-1B83-54D2-958F-DB256D7E6E1B}"/>
              </a:ext>
            </a:extLst>
          </p:cNvPr>
          <p:cNvSpPr/>
          <p:nvPr/>
        </p:nvSpPr>
        <p:spPr>
          <a:xfrm>
            <a:off x="3724271" y="984250"/>
            <a:ext cx="1943100" cy="200025"/>
          </a:xfrm>
          <a:prstGeom prst="rect">
            <a:avLst/>
          </a:prstGeom>
          <a:solidFill>
            <a:srgbClr val="FFFF99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Final Layer Norm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AE26B0-E2ED-AB88-79A0-66563BF214A2}"/>
              </a:ext>
            </a:extLst>
          </p:cNvPr>
          <p:cNvSpPr/>
          <p:nvPr/>
        </p:nvSpPr>
        <p:spPr>
          <a:xfrm>
            <a:off x="3724271" y="614362"/>
            <a:ext cx="1943100" cy="2000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Linear Output Layer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402D0B-27A7-2A4C-800E-42DE7B7BC255}"/>
              </a:ext>
            </a:extLst>
          </p:cNvPr>
          <p:cNvSpPr/>
          <p:nvPr/>
        </p:nvSpPr>
        <p:spPr>
          <a:xfrm>
            <a:off x="3724271" y="1838326"/>
            <a:ext cx="1943100" cy="200025"/>
          </a:xfrm>
          <a:prstGeom prst="rect">
            <a:avLst/>
          </a:prstGeom>
          <a:solidFill>
            <a:srgbClr val="CC99FF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dirty="0">
                <a:solidFill>
                  <a:schemeClr val="tx1"/>
                </a:solidFill>
              </a:rPr>
              <a:t>Dropout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E3DB828-995B-7760-67FE-96235E883281}"/>
              </a:ext>
            </a:extLst>
          </p:cNvPr>
          <p:cNvSpPr/>
          <p:nvPr/>
        </p:nvSpPr>
        <p:spPr>
          <a:xfrm>
            <a:off x="4591046" y="3074991"/>
            <a:ext cx="209550" cy="209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A3DF3A8-C6A7-0E09-1ABE-A6F4B4B5EF92}"/>
              </a:ext>
            </a:extLst>
          </p:cNvPr>
          <p:cNvSpPr/>
          <p:nvPr/>
        </p:nvSpPr>
        <p:spPr>
          <a:xfrm>
            <a:off x="4591046" y="1506538"/>
            <a:ext cx="209550" cy="209550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+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89D6F8-F51E-5E2D-14A6-E3DF3474CFE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4695821" y="5384804"/>
            <a:ext cx="8225" cy="1802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9420FB-C9C0-CDB9-2491-DB82FE74A81E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4695821" y="4662491"/>
            <a:ext cx="0" cy="5222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B6CCE0-CEBD-5502-4972-43C0BCC595F5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V="1">
            <a:off x="4695821" y="4273553"/>
            <a:ext cx="0" cy="188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A84D466-E53F-C121-0BF4-8D93B0CE9961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4695821" y="3594103"/>
            <a:ext cx="0" cy="1889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783DA-B20A-A945-E5B4-CBF0743B3667}"/>
              </a:ext>
            </a:extLst>
          </p:cNvPr>
          <p:cNvCxnSpPr>
            <a:cxnSpLocks/>
          </p:cNvCxnSpPr>
          <p:nvPr/>
        </p:nvCxnSpPr>
        <p:spPr>
          <a:xfrm flipV="1">
            <a:off x="4695821" y="3284541"/>
            <a:ext cx="0" cy="109537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9D61292-3C38-992C-75A3-BFD5B727CDCC}"/>
              </a:ext>
            </a:extLst>
          </p:cNvPr>
          <p:cNvCxnSpPr>
            <a:cxnSpLocks/>
          </p:cNvCxnSpPr>
          <p:nvPr/>
        </p:nvCxnSpPr>
        <p:spPr>
          <a:xfrm flipV="1">
            <a:off x="4695821" y="2778127"/>
            <a:ext cx="0" cy="2968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9EF28B5-DE9F-7ECD-E43D-B22FBE09E48D}"/>
              </a:ext>
            </a:extLst>
          </p:cNvPr>
          <p:cNvCxnSpPr>
            <a:cxnSpLocks/>
          </p:cNvCxnSpPr>
          <p:nvPr/>
        </p:nvCxnSpPr>
        <p:spPr>
          <a:xfrm flipV="1">
            <a:off x="4695821" y="2408239"/>
            <a:ext cx="0" cy="169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0C0FE96-C7D0-A1FF-2B1B-C30163EED127}"/>
              </a:ext>
            </a:extLst>
          </p:cNvPr>
          <p:cNvCxnSpPr>
            <a:cxnSpLocks/>
          </p:cNvCxnSpPr>
          <p:nvPr/>
        </p:nvCxnSpPr>
        <p:spPr>
          <a:xfrm flipV="1">
            <a:off x="4695821" y="2038351"/>
            <a:ext cx="0" cy="169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9D86149-FC39-C754-5BFF-784F090B8803}"/>
              </a:ext>
            </a:extLst>
          </p:cNvPr>
          <p:cNvCxnSpPr>
            <a:cxnSpLocks/>
          </p:cNvCxnSpPr>
          <p:nvPr/>
        </p:nvCxnSpPr>
        <p:spPr>
          <a:xfrm flipV="1">
            <a:off x="4695821" y="1716088"/>
            <a:ext cx="0" cy="12223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82A550C-F996-8C8E-71FE-E426CA5918BE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695821" y="1184275"/>
            <a:ext cx="0" cy="322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17706D6-B4D1-CA22-623A-C7912623A5BF}"/>
              </a:ext>
            </a:extLst>
          </p:cNvPr>
          <p:cNvCxnSpPr>
            <a:cxnSpLocks/>
          </p:cNvCxnSpPr>
          <p:nvPr/>
        </p:nvCxnSpPr>
        <p:spPr>
          <a:xfrm flipV="1">
            <a:off x="4695821" y="814387"/>
            <a:ext cx="0" cy="169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9101D8E-6B39-47A4-CBE6-423BC5F9B103}"/>
              </a:ext>
            </a:extLst>
          </p:cNvPr>
          <p:cNvCxnSpPr>
            <a:cxnSpLocks/>
          </p:cNvCxnSpPr>
          <p:nvPr/>
        </p:nvCxnSpPr>
        <p:spPr>
          <a:xfrm>
            <a:off x="4695821" y="2974184"/>
            <a:ext cx="12192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935F995-9914-C06B-681F-45394AF414B1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4800596" y="1611313"/>
            <a:ext cx="111442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21CDA37-C089-3839-A276-EFA148DE6D5F}"/>
              </a:ext>
            </a:extLst>
          </p:cNvPr>
          <p:cNvCxnSpPr>
            <a:cxnSpLocks/>
          </p:cNvCxnSpPr>
          <p:nvPr/>
        </p:nvCxnSpPr>
        <p:spPr>
          <a:xfrm>
            <a:off x="4694868" y="4863470"/>
            <a:ext cx="12192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10844C5-9731-4D74-83C2-D37278F75DFD}"/>
              </a:ext>
            </a:extLst>
          </p:cNvPr>
          <p:cNvCxnSpPr>
            <a:cxnSpLocks/>
          </p:cNvCxnSpPr>
          <p:nvPr/>
        </p:nvCxnSpPr>
        <p:spPr>
          <a:xfrm>
            <a:off x="5905500" y="1611313"/>
            <a:ext cx="9525" cy="13628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4DA3E2A3-78C1-71A0-0CD7-2F79D2CCCCE4}"/>
              </a:ext>
            </a:extLst>
          </p:cNvPr>
          <p:cNvCxnSpPr>
            <a:cxnSpLocks/>
          </p:cNvCxnSpPr>
          <p:nvPr/>
        </p:nvCxnSpPr>
        <p:spPr>
          <a:xfrm>
            <a:off x="5908675" y="3179766"/>
            <a:ext cx="0" cy="16827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9A6F6E56-6BEB-864E-ABAA-1975B40D203A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800596" y="3179766"/>
            <a:ext cx="1114429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802427B-C7BC-4B43-F44B-5D13875F76B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4694868" y="209550"/>
            <a:ext cx="953" cy="404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2CED454-2917-3B0D-C923-0B121D0AD7D6}"/>
              </a:ext>
            </a:extLst>
          </p:cNvPr>
          <p:cNvCxnSpPr>
            <a:cxnSpLocks/>
            <a:stCxn id="126" idx="0"/>
            <a:endCxn id="5" idx="2"/>
          </p:cNvCxnSpPr>
          <p:nvPr/>
        </p:nvCxnSpPr>
        <p:spPr>
          <a:xfrm flipH="1" flipV="1">
            <a:off x="4704046" y="5765083"/>
            <a:ext cx="4249" cy="3538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B4116A31-89B9-DA09-13DC-7CD905EAC59A}"/>
              </a:ext>
            </a:extLst>
          </p:cNvPr>
          <p:cNvSpPr txBox="1"/>
          <p:nvPr/>
        </p:nvSpPr>
        <p:spPr>
          <a:xfrm>
            <a:off x="3167058" y="1398586"/>
            <a:ext cx="1114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Transformer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439F4E1A-0DB3-1138-47F0-02D9827B359C}"/>
              </a:ext>
            </a:extLst>
          </p:cNvPr>
          <p:cNvSpPr txBox="1"/>
          <p:nvPr/>
        </p:nvSpPr>
        <p:spPr>
          <a:xfrm>
            <a:off x="2608546" y="450047"/>
            <a:ext cx="877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GPT-2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056CF37-1FCE-8CE6-D031-404C6C3C7624}"/>
              </a:ext>
            </a:extLst>
          </p:cNvPr>
          <p:cNvSpPr txBox="1"/>
          <p:nvPr/>
        </p:nvSpPr>
        <p:spPr>
          <a:xfrm rot="16200000">
            <a:off x="1240391" y="3069547"/>
            <a:ext cx="360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Stacked N times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17CB5A6F-E45A-C4EF-5FAF-A1A2F957B5C8}"/>
              </a:ext>
            </a:extLst>
          </p:cNvPr>
          <p:cNvSpPr txBox="1"/>
          <p:nvPr/>
        </p:nvSpPr>
        <p:spPr>
          <a:xfrm>
            <a:off x="4008210" y="6118946"/>
            <a:ext cx="14001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Encoded tokens</a:t>
            </a:r>
          </a:p>
        </p:txBody>
      </p:sp>
    </p:spTree>
    <p:extLst>
      <p:ext uri="{BB962C8B-B14F-4D97-AF65-F5344CB8AC3E}">
        <p14:creationId xmlns:p14="http://schemas.microsoft.com/office/powerpoint/2010/main" val="1458369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Guy Dupenloup</dc:creator>
  <cp:lastModifiedBy>Guy Dupenloup</cp:lastModifiedBy>
  <cp:revision>6</cp:revision>
  <dcterms:created xsi:type="dcterms:W3CDTF">2025-10-26T11:30:29Z</dcterms:created>
  <dcterms:modified xsi:type="dcterms:W3CDTF">2025-10-26T17:33:11Z</dcterms:modified>
</cp:coreProperties>
</file>