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8" autoAdjust="0"/>
    <p:restoredTop sz="94660"/>
  </p:normalViewPr>
  <p:slideViewPr>
    <p:cSldViewPr snapToGrid="0">
      <p:cViewPr>
        <p:scale>
          <a:sx n="75" d="100"/>
          <a:sy n="75" d="100"/>
        </p:scale>
        <p:origin x="28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CFA84-0174-418E-B7E1-8D58E22878F1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27234-7822-493A-882D-7CD56381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43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27234-7822-493A-882D-7CD56381B8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7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7D56-BC14-0B8C-0B81-74F6F817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8512C-936E-E8BB-DA25-2B4B4AB68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533B-43B4-C97C-BDB2-11C5523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4BCC-84B3-B223-4352-374AD210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3151-81E5-D6E7-DE9F-208CE4F9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B5C8-FCB7-8935-834D-AE720AA3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52550-499B-B9CF-31A3-AC0DDA96B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9977-CD3A-36C9-5A4A-98BD2744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8E6D-1320-AEC0-FD58-13A132FA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6DDB-BBBC-3333-73EE-ADAE082D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8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DFBD8-2A0C-8311-F04E-445A7FB8D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25A71-5A8A-B9BE-9785-803153093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92F69-40CA-204F-AF55-4181E518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465B1-080D-5C93-A6B9-4863079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BD00-CA6A-F27A-F80A-3AB04762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1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1C2B-75DE-9A51-2C2A-E17EDB67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D3E5-FC80-177E-A215-7E38F3A6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62884-AA6E-2475-7CF1-4E96E2D8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8AF42-6E77-EB21-B649-D716D040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C6E9-D3B6-7C08-B78D-6DE613A1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29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1109-443C-1A35-01E6-BC3C5A9D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EBBAA-872E-59D4-5A10-42AC08AF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B083-AD07-B044-1703-E65BABA5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707DB-9FB2-7546-47A5-FEF99E2F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81A4-0F56-7CF2-BFCD-04E7B938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5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C0AC-F520-7B99-5B80-923FD549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D925-82A1-9C3D-4441-F534F134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27222-0F48-EC3E-8217-98E0DDC00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73CC4-992F-C9D9-23EB-39562AEB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307DA-7745-CF10-0FC0-B2CE1DB8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1931B-FFBC-80A3-519E-6F1BD92F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78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DC13-A9F2-84BE-2B83-C6D82B43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F929-7B85-2E37-5CC9-3F1EF4D06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D14EF-2368-E7CE-0CE0-B11DBB69C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65A4E-87B5-258A-D53A-5F9A7AE8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D13E8-D36D-F693-F36A-20A487062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F653D-9612-BDDE-8C2C-202F19F2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EC879-2F72-9698-E118-F63BE919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91861-3F45-06BC-6999-85CB8EC2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56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D52-5B1D-97DC-93A0-E3C059D4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CB586-B73F-AA39-2088-188BA87F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24E4C-B60E-4307-80BB-B1E4CF00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89C0D-D37F-7DAE-0ACC-103982F5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3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733AF-8DD0-D4F5-A2F3-E4ED10A4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4FF8-6F45-1CA4-E903-F757F6C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2904-C8E8-73CE-3C9F-6ED287DB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81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77F9-F7BC-ED1B-EFAD-C900854C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DFA3-55D2-E8DD-3109-3D7D4710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FCB2-FF18-1C2C-C88B-0F984AD03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F3654-77A5-B071-A765-E4580D4B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B3D18-78FC-71EC-8089-408F0A01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53B2-9F45-2966-B693-7AC2AA1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19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DC83-8FCC-B9D2-84C0-29CDA857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9C25A-F68F-D20D-19AF-E9D32DFEB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FBEBE-6B59-0C83-ECE9-E507D8472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84800-9523-BAD0-C11A-77BCB53D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DBC2F-4CDC-1A3A-44AE-71E58908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0FB31-F2DE-EBFF-4767-8DB009B4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A150B-C029-C9F5-9603-9C1810E4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B054-F884-88C4-D1FD-3328CC9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2D60-E4EC-9232-5735-BC4E0D62E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AE081-BA87-43EE-B99D-C6C310204E90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5CEE4-8C38-348C-2757-950684879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1BB9-8A10-3A3A-3305-A3F19D541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EF858-C4EE-4350-BFFF-D7F4C0D3A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4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061F0C-1217-1C5A-366D-7FE08CAC4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11239"/>
              </p:ext>
            </p:extLst>
          </p:nvPr>
        </p:nvGraphicFramePr>
        <p:xfrm>
          <a:off x="2032000" y="753532"/>
          <a:ext cx="812800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9511583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92487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455613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174088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32350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881278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00279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09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S1,1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S1,2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S1,3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S1,4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S1,5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S1,6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10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S2,2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S2,3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S2,4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S2,5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S2,6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38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S3,3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S3,4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S3,5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S3,6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28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S4,4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S4,5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S4,6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28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S5,5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S5,6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58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S6,6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27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71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05C446-98A2-F720-6D39-B94ACCC8F7A4}"/>
              </a:ext>
            </a:extLst>
          </p:cNvPr>
          <p:cNvSpPr/>
          <p:nvPr/>
        </p:nvSpPr>
        <p:spPr>
          <a:xfrm>
            <a:off x="4281411" y="304800"/>
            <a:ext cx="3592589" cy="55886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B3334A-2A7E-CEF1-E248-E75986D5E43D}"/>
              </a:ext>
            </a:extLst>
          </p:cNvPr>
          <p:cNvSpPr/>
          <p:nvPr/>
        </p:nvSpPr>
        <p:spPr>
          <a:xfrm>
            <a:off x="5911503" y="3089530"/>
            <a:ext cx="332404" cy="331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2EC773-D37E-3090-031B-BF32B3A1E099}"/>
              </a:ext>
            </a:extLst>
          </p:cNvPr>
          <p:cNvSpPr/>
          <p:nvPr/>
        </p:nvSpPr>
        <p:spPr>
          <a:xfrm>
            <a:off x="5232987" y="4175554"/>
            <a:ext cx="1689436" cy="680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Masked </a:t>
            </a:r>
            <a:r>
              <a:rPr lang="en-GB" sz="1200" dirty="0" err="1"/>
              <a:t>Multihead</a:t>
            </a:r>
            <a:r>
              <a:rPr lang="en-GB" sz="1200" dirty="0"/>
              <a:t> </a:t>
            </a:r>
            <a:r>
              <a:rPr lang="en-GB" sz="1200" dirty="0" err="1"/>
              <a:t>Arrention</a:t>
            </a:r>
            <a:endParaRPr lang="en-GB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87AA4F-F04C-D33E-7B35-1B9F3DE38379}"/>
              </a:ext>
            </a:extLst>
          </p:cNvPr>
          <p:cNvSpPr/>
          <p:nvPr/>
        </p:nvSpPr>
        <p:spPr>
          <a:xfrm>
            <a:off x="5232987" y="1170121"/>
            <a:ext cx="1689436" cy="29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Dropout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BA82C-4BA5-1CA9-418B-1EA880184142}"/>
              </a:ext>
            </a:extLst>
          </p:cNvPr>
          <p:cNvSpPr/>
          <p:nvPr/>
        </p:nvSpPr>
        <p:spPr>
          <a:xfrm>
            <a:off x="5232987" y="1767647"/>
            <a:ext cx="1689436" cy="29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Feed forward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348AD1-0B17-C3A2-9445-7E5940E1A3AF}"/>
              </a:ext>
            </a:extLst>
          </p:cNvPr>
          <p:cNvSpPr/>
          <p:nvPr/>
        </p:nvSpPr>
        <p:spPr>
          <a:xfrm>
            <a:off x="5232987" y="2352221"/>
            <a:ext cx="1689436" cy="29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LayerNorm</a:t>
            </a:r>
            <a:r>
              <a:rPr lang="en-GB" sz="1200" dirty="0"/>
              <a:t>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9FCB9B-9188-2EA2-819C-90E833E822FD}"/>
              </a:ext>
            </a:extLst>
          </p:cNvPr>
          <p:cNvSpPr/>
          <p:nvPr/>
        </p:nvSpPr>
        <p:spPr>
          <a:xfrm>
            <a:off x="5232987" y="3567777"/>
            <a:ext cx="1689436" cy="29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Dropout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D62D53-6E84-500F-B40F-01C4F507720F}"/>
              </a:ext>
            </a:extLst>
          </p:cNvPr>
          <p:cNvSpPr/>
          <p:nvPr/>
        </p:nvSpPr>
        <p:spPr>
          <a:xfrm>
            <a:off x="5232987" y="5158974"/>
            <a:ext cx="1689436" cy="29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LayerNorm</a:t>
            </a:r>
            <a:r>
              <a:rPr lang="en-GB" sz="1200" dirty="0"/>
              <a:t>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906E90-19F3-5DD8-959E-0E8A4C98C9FD}"/>
              </a:ext>
            </a:extLst>
          </p:cNvPr>
          <p:cNvSpPr/>
          <p:nvPr/>
        </p:nvSpPr>
        <p:spPr>
          <a:xfrm>
            <a:off x="5911503" y="697277"/>
            <a:ext cx="332404" cy="331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BE40E7-A901-2918-26E5-6C522672E07F}"/>
              </a:ext>
            </a:extLst>
          </p:cNvPr>
          <p:cNvCxnSpPr>
            <a:cxnSpLocks/>
          </p:cNvCxnSpPr>
          <p:nvPr/>
        </p:nvCxnSpPr>
        <p:spPr>
          <a:xfrm flipH="1" flipV="1">
            <a:off x="6073997" y="1460270"/>
            <a:ext cx="7417" cy="3073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0A87A5-56A9-9F8E-899C-E4E57250EA83}"/>
              </a:ext>
            </a:extLst>
          </p:cNvPr>
          <p:cNvCxnSpPr>
            <a:cxnSpLocks/>
          </p:cNvCxnSpPr>
          <p:nvPr/>
        </p:nvCxnSpPr>
        <p:spPr>
          <a:xfrm flipV="1">
            <a:off x="6077705" y="2057796"/>
            <a:ext cx="0" cy="2944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17C892-675C-91C4-0968-DC076E9C5E14}"/>
              </a:ext>
            </a:extLst>
          </p:cNvPr>
          <p:cNvCxnSpPr>
            <a:cxnSpLocks/>
          </p:cNvCxnSpPr>
          <p:nvPr/>
        </p:nvCxnSpPr>
        <p:spPr>
          <a:xfrm flipV="1">
            <a:off x="6077705" y="2642371"/>
            <a:ext cx="1" cy="447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23AA00-1578-B6B4-4528-D94DC1F7083C}"/>
              </a:ext>
            </a:extLst>
          </p:cNvPr>
          <p:cNvCxnSpPr>
            <a:cxnSpLocks/>
          </p:cNvCxnSpPr>
          <p:nvPr/>
        </p:nvCxnSpPr>
        <p:spPr>
          <a:xfrm flipV="1">
            <a:off x="6077705" y="3857927"/>
            <a:ext cx="0" cy="3046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5302AC-40E6-4D31-B234-D6A9DBCDF069}"/>
              </a:ext>
            </a:extLst>
          </p:cNvPr>
          <p:cNvCxnSpPr>
            <a:cxnSpLocks/>
          </p:cNvCxnSpPr>
          <p:nvPr/>
        </p:nvCxnSpPr>
        <p:spPr>
          <a:xfrm flipV="1">
            <a:off x="6077705" y="4855870"/>
            <a:ext cx="0" cy="3031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4F2CAD-B774-485C-8CCA-582BB7512E64}"/>
              </a:ext>
            </a:extLst>
          </p:cNvPr>
          <p:cNvCxnSpPr>
            <a:cxnSpLocks/>
          </p:cNvCxnSpPr>
          <p:nvPr/>
        </p:nvCxnSpPr>
        <p:spPr>
          <a:xfrm flipH="1" flipV="1">
            <a:off x="6075851" y="5449124"/>
            <a:ext cx="3709" cy="4209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72E046-1D51-F703-0DF6-07A28B4B0BE7}"/>
              </a:ext>
            </a:extLst>
          </p:cNvPr>
          <p:cNvCxnSpPr>
            <a:cxnSpLocks/>
          </p:cNvCxnSpPr>
          <p:nvPr/>
        </p:nvCxnSpPr>
        <p:spPr>
          <a:xfrm flipV="1">
            <a:off x="6073997" y="3276054"/>
            <a:ext cx="7417" cy="29172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0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Guy Dupenloup</dc:creator>
  <cp:lastModifiedBy>Guy Dupenloup</cp:lastModifiedBy>
  <cp:revision>2</cp:revision>
  <dcterms:created xsi:type="dcterms:W3CDTF">2025-10-13T18:12:52Z</dcterms:created>
  <dcterms:modified xsi:type="dcterms:W3CDTF">2025-10-14T08:37:32Z</dcterms:modified>
</cp:coreProperties>
</file>