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7FB4D-0FD7-44E8-83DC-7349E4E7DB8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B5DB7-E0A8-4200-A4C8-DC65CDE4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2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190E-73F2-4B99-8463-5358A968F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D36F0-E0E9-4EC9-BDDE-C382677D9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CAF6D-E39A-4DE2-B05A-A57B217F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55E-AF99-4F35-A7E8-ACD948F1CBF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993A-B7FA-42D0-BB1E-7B3B9E5E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A3B0-F496-4870-9DD1-FE24E5F0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A54-26B5-449C-BA07-1ADB53EA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8BA7-8C9C-4621-8B82-3EE95045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B9E9-2BFA-4337-855A-692B23D5A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26C57-2FE3-452D-B3C9-CF9873BC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55E-AF99-4F35-A7E8-ACD948F1CBF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B8397-671C-4175-9C4F-232AFE65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90986-1633-4F40-BD99-EF4AFFF5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A54-26B5-449C-BA07-1ADB53EA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E22A3-43DA-4E9E-B282-5A13AF90D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E0783-1B76-4F3D-BF96-2DA884502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F4A8-B182-4E24-8678-3C0A69D1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55E-AF99-4F35-A7E8-ACD948F1CBF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BD6D-DD18-4623-8FE4-C83746F4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A5FEA-175C-462B-BA55-84D19CE7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A54-26B5-449C-BA07-1ADB53EA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BC4C-F020-42F7-9D99-EC83D0B8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3A95-2F35-4367-A858-9666434CA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BD0D-613F-46C0-90D9-D2B61CF3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55E-AF99-4F35-A7E8-ACD948F1CBF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191D-ACD9-435C-92BF-6CBD6057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0D87B-7C32-4FCA-9A05-8FA0FE21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A54-26B5-449C-BA07-1ADB53EA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3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82E6-8669-463E-AC70-9AC22F0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5519C-8508-4FBB-A122-FC0ED2847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1BDC-993B-4F2C-844B-3AC91720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55E-AF99-4F35-A7E8-ACD948F1CBF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DBF78-E6A1-4C21-ADD1-178071F7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8840-BFC6-4459-BEA4-0E6EF752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A54-26B5-449C-BA07-1ADB53EA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0BEC-924F-4F63-AC2C-F7C24CE4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E0F1-427C-4FED-9D20-78C17C236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D8379-89BB-4F89-BD0E-D24A8501C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5DBD-FAEC-465A-BC86-DBC369B3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55E-AF99-4F35-A7E8-ACD948F1CBF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08C88-14E3-4205-8126-FE6174CA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F229D-88B2-44DD-9D05-6681A31D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A54-26B5-449C-BA07-1ADB53EA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19D9-E4C5-4D11-8DA6-A4DAB235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567BC-51FD-4B75-87DD-E1EB704A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51AFF-EECD-4A2E-ADFC-7C96C0A30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41655-C3FF-40D4-8123-91602E9D2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B0140-6CBE-4D29-8E8B-AC8286C48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29E51-0D7E-407C-BCC8-BE16A4CF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55E-AF99-4F35-A7E8-ACD948F1CBF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3357D-1C54-4056-8866-468C68FC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C1138-969C-416E-BAB7-EDF5099B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A54-26B5-449C-BA07-1ADB53EA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6713-F8C5-43B1-8432-56D9B42B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A205A-2353-4037-B477-130CB526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55E-AF99-4F35-A7E8-ACD948F1CBF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FEC0D-4262-41BB-8D8D-CCA0430A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6B068-6E8F-419F-8492-FE5BAD0C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A54-26B5-449C-BA07-1ADB53EA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E8875-AB75-4C17-B6DF-666623F1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55E-AF99-4F35-A7E8-ACD948F1CBF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96395-A6C9-488B-A26D-D1882D78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DAF35-0934-4257-83E8-DA4CEBAE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A54-26B5-449C-BA07-1ADB53EA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2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42FF-B2D0-4440-9661-3EDF72CB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CE58-D7AE-41D4-86F5-2378E97CE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07B17-22EA-43B5-A365-235F87069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9A5D2-10DF-4184-9A0F-BAE98802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55E-AF99-4F35-A7E8-ACD948F1CBF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5F060-0F54-45B4-9B42-F4CF0FD4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9927D-8969-4647-810D-A4EF9D41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A54-26B5-449C-BA07-1ADB53EA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7C47-AAFB-44EB-BCD1-E3351211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929B3-7712-4938-B7C3-F478A8E8C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40558-5C32-42F6-86FC-7FC45B690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704DC-77D8-455A-B53E-3726287B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255E-AF99-4F35-A7E8-ACD948F1CBF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9D90-A170-4AC1-8594-48ECB37D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975DF-54D2-4FA4-A87C-AF032E3C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A54-26B5-449C-BA07-1ADB53EA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175ED-2C4D-403B-B7E2-96ED3C8C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13D72-CF89-4CB7-93FA-D9502DDB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2C53-9E55-497F-848A-5A6EAA573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2255E-AF99-4F35-A7E8-ACD948F1CBF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A0A30-FC0A-4EC1-BD03-7398264D1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09A1-CA69-4E21-BBCF-8738D2966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FFA54-26B5-449C-BA07-1ADB53EA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9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9757-002E-4916-B63A-1CB173A0A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FindMyEvents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66142-5E96-4048-9E36-7E365F62E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K Isaac Prasanth</a:t>
            </a:r>
          </a:p>
          <a:p>
            <a:pPr algn="r"/>
            <a:r>
              <a:rPr lang="en-US" dirty="0" err="1"/>
              <a:t>Simplilearn</a:t>
            </a:r>
            <a:r>
              <a:rPr lang="en-US" dirty="0"/>
              <a:t> Project</a:t>
            </a:r>
          </a:p>
          <a:p>
            <a:pPr algn="r"/>
            <a:r>
              <a:rPr lang="en-US" dirty="0"/>
              <a:t>Phase 4</a:t>
            </a:r>
          </a:p>
        </p:txBody>
      </p:sp>
    </p:spTree>
    <p:extLst>
      <p:ext uri="{BB962C8B-B14F-4D97-AF65-F5344CB8AC3E}">
        <p14:creationId xmlns:p14="http://schemas.microsoft.com/office/powerpoint/2010/main" val="270233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27EB5E7-F40A-47AB-819B-B7B15A310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CF2DA-59B7-47BE-A37C-FD0591A39922}"/>
              </a:ext>
            </a:extLst>
          </p:cNvPr>
          <p:cNvSpPr txBox="1"/>
          <p:nvPr/>
        </p:nvSpPr>
        <p:spPr>
          <a:xfrm>
            <a:off x="5308339" y="1106724"/>
            <a:ext cx="433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Empty Add View </a:t>
            </a:r>
          </a:p>
        </p:txBody>
      </p:sp>
    </p:spTree>
    <p:extLst>
      <p:ext uri="{BB962C8B-B14F-4D97-AF65-F5344CB8AC3E}">
        <p14:creationId xmlns:p14="http://schemas.microsoft.com/office/powerpoint/2010/main" val="43983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912232-C2BE-4B3E-87E7-53E52EC9A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5F2C7-40F2-4307-A8C3-C78278039C4B}"/>
              </a:ext>
            </a:extLst>
          </p:cNvPr>
          <p:cNvSpPr txBox="1"/>
          <p:nvPr/>
        </p:nvSpPr>
        <p:spPr>
          <a:xfrm>
            <a:off x="4634630" y="812910"/>
            <a:ext cx="1753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Validation showcase</a:t>
            </a:r>
          </a:p>
        </p:txBody>
      </p:sp>
    </p:spTree>
    <p:extLst>
      <p:ext uri="{BB962C8B-B14F-4D97-AF65-F5344CB8AC3E}">
        <p14:creationId xmlns:p14="http://schemas.microsoft.com/office/powerpoint/2010/main" val="293349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C5D2AB-1BB8-41B1-BF28-C5419D7E2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15A05-32B6-46D4-B88C-245DDA9D1F89}"/>
              </a:ext>
            </a:extLst>
          </p:cNvPr>
          <p:cNvSpPr txBox="1"/>
          <p:nvPr/>
        </p:nvSpPr>
        <p:spPr>
          <a:xfrm>
            <a:off x="5511453" y="5336088"/>
            <a:ext cx="2379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Date and Time Insertion UI Showcase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7D0B2-6321-4FE9-AD51-288D17A96218}"/>
              </a:ext>
            </a:extLst>
          </p:cNvPr>
          <p:cNvSpPr txBox="1"/>
          <p:nvPr/>
        </p:nvSpPr>
        <p:spPr>
          <a:xfrm>
            <a:off x="4446740" y="1991638"/>
            <a:ext cx="2956142" cy="83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Validation of dates Showcase</a:t>
            </a:r>
          </a:p>
        </p:txBody>
      </p:sp>
    </p:spTree>
    <p:extLst>
      <p:ext uri="{BB962C8B-B14F-4D97-AF65-F5344CB8AC3E}">
        <p14:creationId xmlns:p14="http://schemas.microsoft.com/office/powerpoint/2010/main" val="408779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BC2451-6133-4381-90BA-B7CD02A95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8E831-C81E-4576-8A4D-7A5C5F037F64}"/>
              </a:ext>
            </a:extLst>
          </p:cNvPr>
          <p:cNvSpPr txBox="1"/>
          <p:nvPr/>
        </p:nvSpPr>
        <p:spPr>
          <a:xfrm>
            <a:off x="4918553" y="4897677"/>
            <a:ext cx="2354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Categories are displayed via a drop box</a:t>
            </a:r>
          </a:p>
        </p:txBody>
      </p:sp>
    </p:spTree>
    <p:extLst>
      <p:ext uri="{BB962C8B-B14F-4D97-AF65-F5344CB8AC3E}">
        <p14:creationId xmlns:p14="http://schemas.microsoft.com/office/powerpoint/2010/main" val="5008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F48805E-0870-45EC-9846-92AE4657F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-39656" y="-36296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2038E8-5438-49E0-977E-DCDA2772CAEE}"/>
              </a:ext>
            </a:extLst>
          </p:cNvPr>
          <p:cNvSpPr/>
          <p:nvPr/>
        </p:nvSpPr>
        <p:spPr>
          <a:xfrm>
            <a:off x="1114817" y="5135671"/>
            <a:ext cx="9682619" cy="325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CBA90-AC99-4939-987D-4589864D3C5A}"/>
              </a:ext>
            </a:extLst>
          </p:cNvPr>
          <p:cNvSpPr txBox="1"/>
          <p:nvPr/>
        </p:nvSpPr>
        <p:spPr>
          <a:xfrm>
            <a:off x="3300895" y="5576593"/>
            <a:ext cx="304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Added item reflected back in the events view</a:t>
            </a:r>
          </a:p>
        </p:txBody>
      </p:sp>
    </p:spTree>
    <p:extLst>
      <p:ext uri="{BB962C8B-B14F-4D97-AF65-F5344CB8AC3E}">
        <p14:creationId xmlns:p14="http://schemas.microsoft.com/office/powerpoint/2010/main" val="117690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B80BDD-9B63-4A1A-81C9-98A34A528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B6B9F-A445-4FCA-8CA5-84F136E49CB1}"/>
              </a:ext>
            </a:extLst>
          </p:cNvPr>
          <p:cNvSpPr txBox="1"/>
          <p:nvPr/>
        </p:nvSpPr>
        <p:spPr>
          <a:xfrm>
            <a:off x="4790884" y="5097515"/>
            <a:ext cx="261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Home Screen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50E560-79BC-4F4E-AE06-61BB62B442DB}"/>
              </a:ext>
            </a:extLst>
          </p:cNvPr>
          <p:cNvCxnSpPr>
            <a:cxnSpLocks/>
          </p:cNvCxnSpPr>
          <p:nvPr/>
        </p:nvCxnSpPr>
        <p:spPr>
          <a:xfrm flipH="1" flipV="1">
            <a:off x="1265128" y="2451042"/>
            <a:ext cx="2404998" cy="147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9571B-2243-47ED-A2AF-EFF696879356}"/>
              </a:ext>
            </a:extLst>
          </p:cNvPr>
          <p:cNvCxnSpPr>
            <a:cxnSpLocks/>
          </p:cNvCxnSpPr>
          <p:nvPr/>
        </p:nvCxnSpPr>
        <p:spPr>
          <a:xfrm flipV="1">
            <a:off x="6736191" y="2571084"/>
            <a:ext cx="1329847" cy="13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96D179-F4D8-49AD-A654-6459D66A04BA}"/>
              </a:ext>
            </a:extLst>
          </p:cNvPr>
          <p:cNvSpPr txBox="1"/>
          <p:nvPr/>
        </p:nvSpPr>
        <p:spPr>
          <a:xfrm>
            <a:off x="3864279" y="3678662"/>
            <a:ext cx="287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Navigational links for ease of access</a:t>
            </a:r>
          </a:p>
        </p:txBody>
      </p:sp>
    </p:spTree>
    <p:extLst>
      <p:ext uri="{BB962C8B-B14F-4D97-AF65-F5344CB8AC3E}">
        <p14:creationId xmlns:p14="http://schemas.microsoft.com/office/powerpoint/2010/main" val="8484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96A9AEF-60CC-48C4-85D9-81E118BFC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922BC8-279A-4BE1-A0D0-ED2A2DE701BD}"/>
              </a:ext>
            </a:extLst>
          </p:cNvPr>
          <p:cNvSpPr txBox="1"/>
          <p:nvPr/>
        </p:nvSpPr>
        <p:spPr>
          <a:xfrm>
            <a:off x="2430435" y="4912683"/>
            <a:ext cx="6175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Category View, which shows all the categories that the events are divided into currently.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Categories are also flexible and new categories can be added, but that functionality is hidden from UI users.</a:t>
            </a:r>
          </a:p>
        </p:txBody>
      </p:sp>
    </p:spTree>
    <p:extLst>
      <p:ext uri="{BB962C8B-B14F-4D97-AF65-F5344CB8AC3E}">
        <p14:creationId xmlns:p14="http://schemas.microsoft.com/office/powerpoint/2010/main" val="137327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6CC0EC0-E705-41E4-8B36-5A6269B71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92F849-C69D-4370-AC8F-A2D195C3E887}"/>
              </a:ext>
            </a:extLst>
          </p:cNvPr>
          <p:cNvSpPr txBox="1"/>
          <p:nvPr/>
        </p:nvSpPr>
        <p:spPr>
          <a:xfrm>
            <a:off x="2616591" y="4515729"/>
            <a:ext cx="56255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All the events in corresponding category are displayed here, with option to add new event or to see details of a given event</a:t>
            </a:r>
          </a:p>
        </p:txBody>
      </p:sp>
    </p:spTree>
    <p:extLst>
      <p:ext uri="{BB962C8B-B14F-4D97-AF65-F5344CB8AC3E}">
        <p14:creationId xmlns:p14="http://schemas.microsoft.com/office/powerpoint/2010/main" val="59919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35FB97F-7A25-4A71-AB0D-0906CEB83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7" b="19"/>
          <a:stretch/>
        </p:blipFill>
        <p:spPr>
          <a:xfrm>
            <a:off x="24708" y="0"/>
            <a:ext cx="12191980" cy="6561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ED1843-31DE-4AAB-8D68-54256A116DB4}"/>
              </a:ext>
            </a:extLst>
          </p:cNvPr>
          <p:cNvSpPr txBox="1"/>
          <p:nvPr/>
        </p:nvSpPr>
        <p:spPr>
          <a:xfrm>
            <a:off x="5001353" y="5490639"/>
            <a:ext cx="2238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Event view</a:t>
            </a:r>
          </a:p>
        </p:txBody>
      </p:sp>
    </p:spTree>
    <p:extLst>
      <p:ext uri="{BB962C8B-B14F-4D97-AF65-F5344CB8AC3E}">
        <p14:creationId xmlns:p14="http://schemas.microsoft.com/office/powerpoint/2010/main" val="248415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5DB6220-FF8A-4E11-911C-06D8206A6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5" b="3398"/>
          <a:stretch/>
        </p:blipFill>
        <p:spPr>
          <a:xfrm>
            <a:off x="20" y="1"/>
            <a:ext cx="12191980" cy="6325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A1FBEF-03EA-4D38-A7BA-623DA0BEBC43}"/>
              </a:ext>
            </a:extLst>
          </p:cNvPr>
          <p:cNvSpPr txBox="1"/>
          <p:nvPr/>
        </p:nvSpPr>
        <p:spPr>
          <a:xfrm>
            <a:off x="4893501" y="5395845"/>
            <a:ext cx="344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Event Details View</a:t>
            </a:r>
          </a:p>
        </p:txBody>
      </p:sp>
    </p:spTree>
    <p:extLst>
      <p:ext uri="{BB962C8B-B14F-4D97-AF65-F5344CB8AC3E}">
        <p14:creationId xmlns:p14="http://schemas.microsoft.com/office/powerpoint/2010/main" val="1800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4AB80FD-C365-4DE3-959C-8DF2C2936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8E8C23-15AC-4FA1-8DE5-5DCCF5A5F92B}"/>
              </a:ext>
            </a:extLst>
          </p:cNvPr>
          <p:cNvSpPr txBox="1"/>
          <p:nvPr/>
        </p:nvSpPr>
        <p:spPr>
          <a:xfrm>
            <a:off x="3498936" y="1437362"/>
            <a:ext cx="208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Pre-filled edit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51774-B3FF-48DE-AC5C-9A9FAD1CF964}"/>
              </a:ext>
            </a:extLst>
          </p:cNvPr>
          <p:cNvSpPr txBox="1"/>
          <p:nvPr/>
        </p:nvSpPr>
        <p:spPr>
          <a:xfrm>
            <a:off x="3296432" y="2737030"/>
            <a:ext cx="249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Edit made in this field</a:t>
            </a:r>
          </a:p>
        </p:txBody>
      </p:sp>
    </p:spTree>
    <p:extLst>
      <p:ext uri="{BB962C8B-B14F-4D97-AF65-F5344CB8AC3E}">
        <p14:creationId xmlns:p14="http://schemas.microsoft.com/office/powerpoint/2010/main" val="401693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A751BCD-8F7C-46D4-89B1-D1A5CA69F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74977-7125-4218-AABA-AD4CCE9D1E7A}"/>
              </a:ext>
            </a:extLst>
          </p:cNvPr>
          <p:cNvSpPr txBox="1"/>
          <p:nvPr/>
        </p:nvSpPr>
        <p:spPr>
          <a:xfrm>
            <a:off x="2982351" y="5725551"/>
            <a:ext cx="4783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Even fills in the category dropdown box</a:t>
            </a:r>
          </a:p>
        </p:txBody>
      </p:sp>
    </p:spTree>
    <p:extLst>
      <p:ext uri="{BB962C8B-B14F-4D97-AF65-F5344CB8AC3E}">
        <p14:creationId xmlns:p14="http://schemas.microsoft.com/office/powerpoint/2010/main" val="182008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FCD18B3F-B6EE-4082-A13B-320F8F193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A8B491-7233-41AD-996C-747D88E6EC3D}"/>
              </a:ext>
            </a:extLst>
          </p:cNvPr>
          <p:cNvSpPr txBox="1"/>
          <p:nvPr/>
        </p:nvSpPr>
        <p:spPr>
          <a:xfrm>
            <a:off x="3221502" y="5528603"/>
            <a:ext cx="4149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Edit reflected back in the events view</a:t>
            </a:r>
          </a:p>
        </p:txBody>
      </p:sp>
    </p:spTree>
    <p:extLst>
      <p:ext uri="{BB962C8B-B14F-4D97-AF65-F5344CB8AC3E}">
        <p14:creationId xmlns:p14="http://schemas.microsoft.com/office/powerpoint/2010/main" val="163588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133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FindMyEvents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FindMyEvents</dc:title>
  <dc:creator>Isaac Prasanth</dc:creator>
  <cp:lastModifiedBy>Isaac Prasanth</cp:lastModifiedBy>
  <cp:revision>9</cp:revision>
  <dcterms:created xsi:type="dcterms:W3CDTF">2020-10-18T14:37:53Z</dcterms:created>
  <dcterms:modified xsi:type="dcterms:W3CDTF">2020-10-18T15:14:41Z</dcterms:modified>
</cp:coreProperties>
</file>