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8B3-5CF2-42E1-B903-28A285A98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8C00-437C-48B6-939A-26E18D695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A3F5-F457-445B-8C15-CE01F6BC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2F17-8B68-4617-B71E-36ABC56A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0812-E5A6-4F05-87D0-DE6B5CF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7399-75EF-44AC-BE91-EB504B52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5EE29-0128-492B-B99D-9EA95754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51C2-217D-4076-885D-3216A9F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8D06-E349-4469-96AF-510B163C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BA3A-291D-4917-8C56-FE16D46F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2C367-B7D6-41ED-9B63-52F8B1305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B165C-CB19-43C2-B467-6E23F87ED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FF22-5171-4CB9-B2DB-B8DAEDA3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A475-CEE5-4D93-84A2-215F7D80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8E0F-183F-4350-8EED-0004EF6C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959A-B674-44BA-9DE3-8BE027C2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AADC-1BBD-47FD-A580-3C200F0E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59FE-4316-4595-A545-74409296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3927-6CB2-4BB6-9493-954E7164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C3FE6-0722-4440-8271-9A9099CA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85B-B3AA-43EE-9E35-1861C446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E3BB-AB3D-4B58-84D2-71D038B4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ED2F-EB6D-4A76-A3E6-1C3AB1F7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DF5D-0744-4183-B14F-4AD9E2AF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7767-3069-4CA5-9891-45C7E394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AD6F-5932-4C72-9720-EE1E3757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674-3B78-4088-8F0B-60E5138B7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9B4DA-84FF-4A2A-AC7A-CA00A1AE5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137E5-F9F4-4A80-BF17-6246F4BC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8D6D-ADEC-4800-BDAE-D43906D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09720-1D13-42BF-8EF9-4625DAF7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0020-36B6-4DD7-BB7B-5DA29365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B498-7C3E-4EA8-A893-52194057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1B428-4164-4A1D-89B2-BD693DC7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1E99D-12DD-44A1-9B65-8A0D743FF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84DF3-4C45-49E5-ABF2-07FAB2037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1598D-3515-4F9A-B3F8-16A3AB09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1DEDB-A4E9-46DD-85E8-B3225A8D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255B4-389A-46FF-B518-44C3C1CE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A7-6E0A-489C-B91B-ADD75FF5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80488-DA49-4693-94F4-E156FD6C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EFEC4-D964-44FE-B2F1-C64E3771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21798-2E9A-49D3-A35A-BE7D549D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180E8-4D5E-45E3-8913-F811C379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FD276-E0CF-4928-B8EE-5DF88F2F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05877-31C0-49C3-B353-F8CA1484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0F25-B250-46A5-912F-E66672B5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7377-FDF6-4DCD-818B-110E4385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81BB5-27C6-4BC8-841D-36F7FB63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811D6-133B-44D5-8117-2ACBD44D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4C546-65D7-4AB5-9EBC-3A314563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F2CA2-DE34-4D5E-A14D-04614CD0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A762-8374-46EE-ADB7-82F9FD98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557CF-18D4-40E7-9040-302A4BA84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FB5B7-FE8F-4A29-A3ED-08853881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40B5B-114E-41B1-A8A5-73B49896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AC155-9808-40D0-BF63-FB7828CE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8647-D11C-466E-81B3-C5BB66FF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14301-9DB0-4263-83CE-30333065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44DF6-D928-4EAF-AB79-39E18942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4DD0-1BB1-4DFF-AAD0-FB62472E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729E-18D5-472D-B2E5-DB24736F4D1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8A1D-F451-4B5E-A917-0E35D0C9F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8D7B-1AC0-48A9-96BE-817376445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8E2B-84C1-4269-B06F-FB9F7318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8AED-7B31-47E0-B6AD-B77611C88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Screenshots of a prototype for LockedMe.com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C07EB-1CBC-41DA-9D45-55940BAE5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As a part of phase 1 project at </a:t>
            </a:r>
            <a:r>
              <a:rPr lang="en-US" dirty="0" err="1"/>
              <a:t>Simplilearn</a:t>
            </a:r>
            <a:r>
              <a:rPr lang="en-US" dirty="0"/>
              <a:t>, Java FSD track</a:t>
            </a:r>
          </a:p>
          <a:p>
            <a:pPr algn="r"/>
            <a:r>
              <a:rPr lang="en-US" dirty="0"/>
              <a:t>K Isaac Prasanth</a:t>
            </a:r>
          </a:p>
        </p:txBody>
      </p:sp>
    </p:spTree>
    <p:extLst>
      <p:ext uri="{BB962C8B-B14F-4D97-AF65-F5344CB8AC3E}">
        <p14:creationId xmlns:p14="http://schemas.microsoft.com/office/powerpoint/2010/main" val="57570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333046-4674-4057-BFAF-40DC3E486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42789-83FB-4F23-99C9-2154E9299595}"/>
              </a:ext>
            </a:extLst>
          </p:cNvPr>
          <p:cNvSpPr txBox="1"/>
          <p:nvPr/>
        </p:nvSpPr>
        <p:spPr>
          <a:xfrm>
            <a:off x="3995803" y="4409162"/>
            <a:ext cx="3294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a file name doesn’t exist and delete is called for that name</a:t>
            </a:r>
          </a:p>
        </p:txBody>
      </p:sp>
    </p:spTree>
    <p:extLst>
      <p:ext uri="{BB962C8B-B14F-4D97-AF65-F5344CB8AC3E}">
        <p14:creationId xmlns:p14="http://schemas.microsoft.com/office/powerpoint/2010/main" val="264847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5CC123-AED8-4EB2-ABD4-7FFB582B0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7B9897-ACD1-4500-964C-C1E4321831BF}"/>
              </a:ext>
            </a:extLst>
          </p:cNvPr>
          <p:cNvSpPr txBox="1"/>
          <p:nvPr/>
        </p:nvSpPr>
        <p:spPr>
          <a:xfrm>
            <a:off x="2539893" y="1740806"/>
            <a:ext cx="5652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Returning to menu using the secondary menu 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5482-208C-455A-BA13-C63ACD8A60B7}"/>
              </a:ext>
            </a:extLst>
          </p:cNvPr>
          <p:cNvSpPr txBox="1"/>
          <p:nvPr/>
        </p:nvSpPr>
        <p:spPr>
          <a:xfrm>
            <a:off x="3631744" y="4014093"/>
            <a:ext cx="514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Showcasing the display of the files in alphabetical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FD144-B39B-417C-B30D-76833C4E64DF}"/>
              </a:ext>
            </a:extLst>
          </p:cNvPr>
          <p:cNvSpPr txBox="1"/>
          <p:nvPr/>
        </p:nvSpPr>
        <p:spPr>
          <a:xfrm>
            <a:off x="3521499" y="5620071"/>
            <a:ext cx="514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Exit Screen</a:t>
            </a:r>
          </a:p>
        </p:txBody>
      </p:sp>
    </p:spTree>
    <p:extLst>
      <p:ext uri="{BB962C8B-B14F-4D97-AF65-F5344CB8AC3E}">
        <p14:creationId xmlns:p14="http://schemas.microsoft.com/office/powerpoint/2010/main" val="400487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97AE-97DA-4D91-8DDD-9E6D1128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85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" name="Content Placeholder 2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649651-2A63-496B-951E-B8F740361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E28A3D-1185-41BF-B987-D55DE6444DC7}"/>
              </a:ext>
            </a:extLst>
          </p:cNvPr>
          <p:cNvSpPr txBox="1"/>
          <p:nvPr/>
        </p:nvSpPr>
        <p:spPr>
          <a:xfrm>
            <a:off x="5675062" y="2551837"/>
            <a:ext cx="2644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Welcome Screen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4807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995CB1-BABF-40AF-8973-2505126BF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AD55D-4063-49C1-8267-45A46A4C71CF}"/>
              </a:ext>
            </a:extLst>
          </p:cNvPr>
          <p:cNvSpPr txBox="1"/>
          <p:nvPr/>
        </p:nvSpPr>
        <p:spPr>
          <a:xfrm>
            <a:off x="4776270" y="2644170"/>
            <a:ext cx="4417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Since there are no files in the root directory, going for option 1, will return this message and show the main menu again</a:t>
            </a:r>
          </a:p>
        </p:txBody>
      </p:sp>
    </p:spTree>
    <p:extLst>
      <p:ext uri="{BB962C8B-B14F-4D97-AF65-F5344CB8AC3E}">
        <p14:creationId xmlns:p14="http://schemas.microsoft.com/office/powerpoint/2010/main" val="222049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B5F69F-8FFF-4CBF-92D6-011CA4D3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E453E-5D7D-40E7-87CB-1B8F38C37C57}"/>
              </a:ext>
            </a:extLst>
          </p:cNvPr>
          <p:cNvSpPr txBox="1"/>
          <p:nvPr/>
        </p:nvSpPr>
        <p:spPr>
          <a:xfrm>
            <a:off x="2996225" y="4939459"/>
            <a:ext cx="3699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Secondary Menu, accessed by choosing option 2 in the main menu</a:t>
            </a:r>
          </a:p>
        </p:txBody>
      </p:sp>
    </p:spTree>
    <p:extLst>
      <p:ext uri="{BB962C8B-B14F-4D97-AF65-F5344CB8AC3E}">
        <p14:creationId xmlns:p14="http://schemas.microsoft.com/office/powerpoint/2010/main" val="180651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D4DAE4-0690-4857-8154-2E67034C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10103-0093-4421-A0CC-99AABD18EC82}"/>
              </a:ext>
            </a:extLst>
          </p:cNvPr>
          <p:cNvSpPr txBox="1"/>
          <p:nvPr/>
        </p:nvSpPr>
        <p:spPr>
          <a:xfrm>
            <a:off x="4372355" y="4513417"/>
            <a:ext cx="321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Showcasing functionality of add file</a:t>
            </a:r>
          </a:p>
        </p:txBody>
      </p:sp>
    </p:spTree>
    <p:extLst>
      <p:ext uri="{BB962C8B-B14F-4D97-AF65-F5344CB8AC3E}">
        <p14:creationId xmlns:p14="http://schemas.microsoft.com/office/powerpoint/2010/main" val="214569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9CFD5C-6C63-4D94-B135-8EB23AE88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313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DC1A3-5554-4AD4-A010-89F83D94FEF6}"/>
              </a:ext>
            </a:extLst>
          </p:cNvPr>
          <p:cNvSpPr txBox="1"/>
          <p:nvPr/>
        </p:nvSpPr>
        <p:spPr>
          <a:xfrm>
            <a:off x="4960307" y="4502145"/>
            <a:ext cx="3995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Showcasing the message on addition of a file with the same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F7A5A7-6163-41BC-81C9-536A8FC0EA83}"/>
              </a:ext>
            </a:extLst>
          </p:cNvPr>
          <p:cNvCxnSpPr>
            <a:cxnSpLocks/>
          </p:cNvCxnSpPr>
          <p:nvPr/>
        </p:nvCxnSpPr>
        <p:spPr>
          <a:xfrm flipH="1">
            <a:off x="851771" y="5102310"/>
            <a:ext cx="405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33F24-FE6F-4964-9A6B-DA058EB8FF9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50246" y="3425227"/>
            <a:ext cx="4110061" cy="167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4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CED83C-9F48-41F9-AE70-B3B16BAFE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ACC7F-A735-4F60-A4F1-8AEBE65C88CA}"/>
              </a:ext>
            </a:extLst>
          </p:cNvPr>
          <p:cNvSpPr txBox="1"/>
          <p:nvPr/>
        </p:nvSpPr>
        <p:spPr>
          <a:xfrm>
            <a:off x="3101250" y="4189328"/>
            <a:ext cx="4861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Showcasing the search functionality of the application, when the file exists.</a:t>
            </a:r>
          </a:p>
        </p:txBody>
      </p:sp>
    </p:spTree>
    <p:extLst>
      <p:ext uri="{BB962C8B-B14F-4D97-AF65-F5344CB8AC3E}">
        <p14:creationId xmlns:p14="http://schemas.microsoft.com/office/powerpoint/2010/main" val="285183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8388A8-EC21-4DE5-A6F6-F89EEBFB3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D56E7-AB8C-48D5-849A-734EF9213E39}"/>
              </a:ext>
            </a:extLst>
          </p:cNvPr>
          <p:cNvSpPr txBox="1"/>
          <p:nvPr/>
        </p:nvSpPr>
        <p:spPr>
          <a:xfrm>
            <a:off x="4080016" y="4538105"/>
            <a:ext cx="429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Showcasing the search functionality of the application, when the file doesn’t exist.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482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DAD58A-2470-4E51-ADD8-103F2CFA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6C387-D8AC-4047-A5B3-771424301B72}"/>
              </a:ext>
            </a:extLst>
          </p:cNvPr>
          <p:cNvSpPr txBox="1"/>
          <p:nvPr/>
        </p:nvSpPr>
        <p:spPr>
          <a:xfrm>
            <a:off x="2613764" y="4647155"/>
            <a:ext cx="348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Showcasing Deletion, when the file name exists.</a:t>
            </a:r>
          </a:p>
        </p:txBody>
      </p:sp>
    </p:spTree>
    <p:extLst>
      <p:ext uri="{BB962C8B-B14F-4D97-AF65-F5344CB8AC3E}">
        <p14:creationId xmlns:p14="http://schemas.microsoft.com/office/powerpoint/2010/main" val="302267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153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Screenshots of a prototype for LockedMe.com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Prasanth</dc:creator>
  <cp:lastModifiedBy>Isaac Prasanth</cp:lastModifiedBy>
  <cp:revision>3</cp:revision>
  <dcterms:created xsi:type="dcterms:W3CDTF">2020-09-15T12:25:27Z</dcterms:created>
  <dcterms:modified xsi:type="dcterms:W3CDTF">2020-09-15T12:33:54Z</dcterms:modified>
</cp:coreProperties>
</file>