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Mr nomo henry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006199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TF10001024</vt:lpstr>
      <vt:lpstr>Mr nomo henry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 nomo henry</dc:title>
  <cp:revision>1</cp:revision>
  <dcterms:modified xsi:type="dcterms:W3CDTF">2017-03-29T15:05:28Z</dcterms:modified>
</cp:coreProperties>
</file>