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0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7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62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6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8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3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7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5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31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7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C93F-7FFE-4C62-93D8-39A6780E0A58}" type="datetimeFigureOut">
              <a:rPr lang="he-IL" smtClean="0"/>
              <a:t>ל'/ניסן/תשע"ט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A0C6-80AF-4951-B3FF-DF4FC91C2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Flappy Bird Multiplayer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מגיש: רון גינת</a:t>
            </a:r>
          </a:p>
          <a:p>
            <a:r>
              <a:rPr lang="he-IL" dirty="0"/>
              <a:t>ת.ז : 209035450</a:t>
            </a:r>
          </a:p>
        </p:txBody>
      </p:sp>
    </p:spTree>
    <p:extLst>
      <p:ext uri="{BB962C8B-B14F-4D97-AF65-F5344CB8AC3E}">
        <p14:creationId xmlns:p14="http://schemas.microsoft.com/office/powerpoint/2010/main" val="32843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מבנה המשחק: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149" y="1365143"/>
            <a:ext cx="7394196" cy="1151554"/>
          </a:xfrm>
        </p:spPr>
        <p:txBody>
          <a:bodyPr>
            <a:normAutofit lnSpcReduction="10000"/>
          </a:bodyPr>
          <a:lstStyle/>
          <a:p>
            <a:pPr algn="just" rtl="1"/>
            <a:r>
              <a:rPr lang="he-IL" dirty="0"/>
              <a:t>המשחק ממומש באמצעות שרת </a:t>
            </a:r>
            <a:r>
              <a:rPr lang="en-US" dirty="0"/>
              <a:t>Server.js</a:t>
            </a:r>
            <a:r>
              <a:rPr lang="he-IL" dirty="0"/>
              <a:t> אשר מאזין לעדכונים שקורים בקליינט, וכל עדכון שקורה השרת דואג לעדכן את השחקנים האחרים.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721F88-DF7A-472C-8D18-718822C12536}"/>
              </a:ext>
            </a:extLst>
          </p:cNvPr>
          <p:cNvSpPr txBox="1">
            <a:spLocks/>
          </p:cNvSpPr>
          <p:nvPr/>
        </p:nvSpPr>
        <p:spPr>
          <a:xfrm>
            <a:off x="2123363" y="1823952"/>
            <a:ext cx="724125" cy="3400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he-IL" sz="2000" u="sng" dirty="0"/>
              <a:t>מאזין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24332E-9A90-4650-AF4C-B613B2735B1D}"/>
              </a:ext>
            </a:extLst>
          </p:cNvPr>
          <p:cNvSpPr txBox="1">
            <a:spLocks/>
          </p:cNvSpPr>
          <p:nvPr/>
        </p:nvSpPr>
        <p:spPr>
          <a:xfrm>
            <a:off x="8207724" y="2529996"/>
            <a:ext cx="724125" cy="34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he-IL" sz="2000" u="sng" dirty="0"/>
              <a:t>מעדכן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140E95-07BB-4D11-A3FD-E14732C3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681"/>
            <a:ext cx="4991002" cy="464495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69E0F0E-B036-4D23-AAFD-BCF595DD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012" y="2840675"/>
            <a:ext cx="5207548" cy="3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המשחק: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77" y="1528894"/>
            <a:ext cx="7134138" cy="867241"/>
          </a:xfrm>
        </p:spPr>
        <p:txBody>
          <a:bodyPr/>
          <a:lstStyle/>
          <a:p>
            <a:pPr algn="just" rtl="1"/>
            <a:r>
              <a:rPr lang="he-IL" dirty="0"/>
              <a:t>המשחק עצמו </a:t>
            </a:r>
            <a:r>
              <a:rPr lang="en-US" dirty="0"/>
              <a:t>game.js</a:t>
            </a:r>
            <a:r>
              <a:rPr lang="he-IL" dirty="0"/>
              <a:t> בעצם משתמש ב</a:t>
            </a:r>
            <a:r>
              <a:rPr lang="en-US" dirty="0"/>
              <a:t>CANVAS</a:t>
            </a:r>
            <a:r>
              <a:rPr lang="he-IL" dirty="0"/>
              <a:t> שעליו מצטייר מהלך המשחק ברגע נתון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CB72335-1C90-44C8-AC0E-1503BD62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658163"/>
            <a:ext cx="560148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2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ביצועי המשחק: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310" y="1518124"/>
            <a:ext cx="8694490" cy="90629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המשחק מתעדכן בעזרת פונקצייה אשר מרפרשת את הקנבס כל 20 מילי שניות וכך מתעדכן המסך אצל כל שחקן.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ADEE31D-AC4C-4109-9494-E596F434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1" y="2424418"/>
            <a:ext cx="4895671" cy="43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4628"/>
          </a:xfrm>
        </p:spPr>
        <p:txBody>
          <a:bodyPr/>
          <a:lstStyle/>
          <a:p>
            <a:pPr algn="r" rtl="1"/>
            <a:r>
              <a:rPr lang="he-IL" dirty="0"/>
              <a:t>המשחק עונה על כל הסעיפים כפי שהבנתי אותם מקובץ המטלה.</a:t>
            </a:r>
          </a:p>
        </p:txBody>
      </p:sp>
    </p:spTree>
    <p:extLst>
      <p:ext uri="{BB962C8B-B14F-4D97-AF65-F5344CB8AC3E}">
        <p14:creationId xmlns:p14="http://schemas.microsoft.com/office/powerpoint/2010/main" val="15161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C90DCE-74F5-4616-BA43-E8CD2B90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הפעלה: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41D873-886A-423D-AD17-ABBD929B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816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להתקין </a:t>
            </a:r>
            <a:r>
              <a:rPr lang="en-US" dirty="0"/>
              <a:t>node</a:t>
            </a:r>
            <a:r>
              <a:rPr lang="he-IL" dirty="0"/>
              <a:t> ו-</a:t>
            </a:r>
            <a:r>
              <a:rPr lang="en-US" dirty="0" err="1"/>
              <a:t>npm</a:t>
            </a:r>
            <a:r>
              <a:rPr lang="he-IL" dirty="0"/>
              <a:t> במחשב</a:t>
            </a:r>
          </a:p>
          <a:p>
            <a:pPr algn="r" rtl="1"/>
            <a:r>
              <a:rPr lang="he-IL" dirty="0"/>
              <a:t>חילוץ הקוד לתיקייה חדשה</a:t>
            </a:r>
          </a:p>
          <a:p>
            <a:pPr algn="r" rtl="1"/>
            <a:r>
              <a:rPr lang="he-IL" dirty="0"/>
              <a:t>פתיחת </a:t>
            </a:r>
            <a:r>
              <a:rPr lang="en-US" dirty="0" err="1"/>
              <a:t>cmd</a:t>
            </a:r>
            <a:r>
              <a:rPr lang="he-IL" dirty="0"/>
              <a:t> באותו </a:t>
            </a:r>
            <a:r>
              <a:rPr lang="en-US" dirty="0"/>
              <a:t>path</a:t>
            </a:r>
            <a:r>
              <a:rPr lang="he-IL" dirty="0"/>
              <a:t> של התיקייה</a:t>
            </a:r>
          </a:p>
          <a:p>
            <a:pPr algn="r" rtl="1"/>
            <a:r>
              <a:rPr lang="he-IL" dirty="0"/>
              <a:t>להריץ </a:t>
            </a:r>
            <a:r>
              <a:rPr lang="en-US" dirty="0" err="1"/>
              <a:t>npm</a:t>
            </a:r>
            <a:r>
              <a:rPr lang="en-US" dirty="0"/>
              <a:t> install</a:t>
            </a:r>
            <a:r>
              <a:rPr lang="he-IL" dirty="0"/>
              <a:t> בשביל להתקין את המודולים המוגדרים בקובץ </a:t>
            </a:r>
            <a:r>
              <a:rPr lang="en-US" dirty="0" err="1"/>
              <a:t>package.json</a:t>
            </a:r>
            <a:endParaRPr lang="he-IL" dirty="0"/>
          </a:p>
          <a:p>
            <a:pPr algn="r" rtl="1"/>
            <a:r>
              <a:rPr lang="he-IL" dirty="0"/>
              <a:t>להריץ </a:t>
            </a:r>
            <a:r>
              <a:rPr lang="en-US" dirty="0"/>
              <a:t>node server.js</a:t>
            </a:r>
            <a:r>
              <a:rPr lang="he-IL" dirty="0"/>
              <a:t> בשביל להריץ את השרת</a:t>
            </a:r>
          </a:p>
          <a:p>
            <a:pPr algn="r" rtl="1"/>
            <a:r>
              <a:rPr lang="he-IL" dirty="0"/>
              <a:t>המשחק יהיה זמין בכתובת </a:t>
            </a:r>
            <a:r>
              <a:rPr lang="en-US" dirty="0"/>
              <a:t>localhost</a:t>
            </a:r>
            <a:r>
              <a:rPr lang="he-IL" dirty="0"/>
              <a:t> בפורט 5000</a:t>
            </a:r>
          </a:p>
        </p:txBody>
      </p:sp>
    </p:spTree>
    <p:extLst>
      <p:ext uri="{BB962C8B-B14F-4D97-AF65-F5344CB8AC3E}">
        <p14:creationId xmlns:p14="http://schemas.microsoft.com/office/powerpoint/2010/main" val="403119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139</Words>
  <Application>Microsoft Office PowerPoint</Application>
  <PresentationFormat>מסך רחב</PresentationFormat>
  <Paragraphs>20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Flappy Bird Multiplayer</vt:lpstr>
      <vt:lpstr>מבנה המשחק:</vt:lpstr>
      <vt:lpstr>המשחק:</vt:lpstr>
      <vt:lpstr>ביצועי המשחק:</vt:lpstr>
      <vt:lpstr>Known Bugs:</vt:lpstr>
      <vt:lpstr>הוראות הפעלה: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Multiplayer</dc:title>
  <dc:creator>Liran</dc:creator>
  <cp:lastModifiedBy>Guy</cp:lastModifiedBy>
  <cp:revision>9</cp:revision>
  <dcterms:created xsi:type="dcterms:W3CDTF">2018-05-21T18:29:17Z</dcterms:created>
  <dcterms:modified xsi:type="dcterms:W3CDTF">2019-05-05T21:01:51Z</dcterms:modified>
</cp:coreProperties>
</file>