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4A34EE-8072-44C9-A805-F1F6C3741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E94A92D-DDCE-41B5-840C-104E0FD22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CBBF57-BF71-4FD2-9C38-CFAAFBB1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22B559-53CF-40BB-B17F-A3794636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00322E-EA5E-48E6-A431-10CE0496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5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5C9F3E-8C0B-4410-8253-3858FC1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038541-2DB5-4574-9931-1EB20BBF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07764B-2180-4FAE-92E8-ADCC81B6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0B9DE5-EB33-4966-A0D3-1BC10EB0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CA71CD-9A40-4A07-9F42-A9DF0193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0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D046DCD-6710-467C-8151-94F5813D3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EC45162-4791-45B0-AABF-131418D4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78F340-4D3C-43BD-919E-9A676241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A7A58E-3D5E-4166-84DD-CE73A388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5C594C-E515-4967-84F6-D9A525C0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3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7603A-933B-4B28-8AF3-DB1DB4E3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668C85-6FBC-40D8-8A36-DEA2B9A9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AD1DEE-4631-42D6-B506-2F52F429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D78D15-603E-452F-8429-2267112E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8B15EC-B1A7-40B2-A157-61F0A2BB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5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D1A6D-0D89-47D8-87CD-38E93D16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B5DA22-3B4B-4EC7-BD49-5E10B55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3A76BB-3FEF-4363-BBFF-8F607540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B67A7A-976B-4813-A0B0-3386D020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C3D9DB-53AA-43AF-BCB8-E66C835F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7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EEE10E-FF2C-4537-83D0-A6D16BB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7D6FA3-0D9C-43A9-8689-B0417CB48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D59877-F2F6-4FF4-9503-CBBD02AA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54B429-6423-4DD8-94AB-B3FE3217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5CDB1C-9FCF-4284-AE59-CFFBF81F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CB0C68-C7AF-484E-9028-87F72AF2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7577B0-2AFC-4A05-ADB9-B5AC5988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E81399-9C25-420E-8D82-D2271F89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B35F6C-FA69-47D3-9904-ECCBDBCA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52654A-EF39-4723-A5A3-85EFB346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A243750-F8BF-4B24-AC3C-46E13433D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4223937-CAFC-45BF-8EFB-C4766706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20EF049-7C0C-41D8-BEBA-19E69B9F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25AB0A9-5864-42FE-925C-DA013E62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4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5EE257-D0D2-478B-A607-A9F38E3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E93D791-71F4-4583-A778-E1089DA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F152E3B-44CD-4543-8F0C-421192A4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7937EB3-88F2-4896-8353-099D7D5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42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92DF0EC-B1BC-40D2-ACFC-9D912C8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F78C808-1280-46FB-9F73-7A5F7C07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7B9F39C-900B-42DE-AD64-458BC71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7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2C917-7450-49DB-9018-2ADF0543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CF9131-6C8F-478D-8FB2-45398746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F1B9E0-F339-493E-8B57-2748EC0C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9FBD109-39F1-4FBA-B179-459916A7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37229A-4ADB-48B8-AADD-845DC9FD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79DC4C-5827-47DE-9FC8-338AE60A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0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080917-3BFF-4BF4-807C-10B82BE6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4A8F0F2-805A-49B7-AE7D-C5A55A708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13FE4C-5D46-469D-BD43-579C323D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6FE520-0AB7-4B6A-AE39-3A6EC11D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D883DD-45B6-4A84-BFAA-B668A777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19C8F3D-0D7E-42CF-9DC8-305CDF5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92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A2081F-A118-46A8-B317-E91B0845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A0E051-0F68-49EE-87F0-6513DA7A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31659D-D8DD-45B5-BC83-8F35F379A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4BDD-5A18-4A98-99DA-ED4D774130DA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F1EE7-7ADA-4F87-96AA-440403C89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E7D5EC-1CE4-4135-AD00-E7E3BC5F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D6DA-7804-43C4-8BEF-4D01A66FFB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3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A5A15C-3891-4BE3-AB4B-D5E877789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03807" y="4065720"/>
            <a:ext cx="5052638" cy="2237608"/>
          </a:xfrm>
        </p:spPr>
        <p:txBody>
          <a:bodyPr anchor="b">
            <a:normAutofit/>
          </a:bodyPr>
          <a:lstStyle/>
          <a:p>
            <a:pPr algn="r"/>
            <a:r>
              <a:rPr lang="he-IL" sz="3200" b="1" u="sng" dirty="0">
                <a:solidFill>
                  <a:schemeClr val="bg1"/>
                </a:solidFill>
              </a:rPr>
              <a:t>מגישים:</a:t>
            </a:r>
          </a:p>
          <a:p>
            <a:pPr algn="r"/>
            <a:r>
              <a:rPr lang="he-IL" sz="3200" dirty="0">
                <a:solidFill>
                  <a:schemeClr val="bg1"/>
                </a:solidFill>
              </a:rPr>
              <a:t>דור </a:t>
            </a:r>
            <a:r>
              <a:rPr lang="he-IL" sz="3200" dirty="0" err="1">
                <a:solidFill>
                  <a:schemeClr val="bg1"/>
                </a:solidFill>
              </a:rPr>
              <a:t>אגיאן</a:t>
            </a:r>
            <a:r>
              <a:rPr lang="he-IL" sz="3200" dirty="0">
                <a:solidFill>
                  <a:schemeClr val="bg1"/>
                </a:solidFill>
              </a:rPr>
              <a:t> 308547009</a:t>
            </a:r>
          </a:p>
          <a:p>
            <a:pPr algn="r"/>
            <a:r>
              <a:rPr lang="he-IL" sz="3200" dirty="0">
                <a:solidFill>
                  <a:schemeClr val="bg1"/>
                </a:solidFill>
              </a:rPr>
              <a:t>גיא </a:t>
            </a:r>
            <a:r>
              <a:rPr lang="he-IL" sz="3200" dirty="0" err="1">
                <a:solidFill>
                  <a:schemeClr val="bg1"/>
                </a:solidFill>
              </a:rPr>
              <a:t>חברט</a:t>
            </a:r>
            <a:r>
              <a:rPr lang="he-IL" sz="3200" dirty="0">
                <a:solidFill>
                  <a:schemeClr val="bg1"/>
                </a:solidFill>
              </a:rPr>
              <a:t> 204293450	</a:t>
            </a: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FDA649B-2F1F-49E9-8CA6-7A670B02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10" y="1385887"/>
            <a:ext cx="5982251" cy="5200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520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65E0C76-0E6C-48EB-8A53-5F88835D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>
                <a:solidFill>
                  <a:srgbClr val="FFFFFF"/>
                </a:solidFill>
              </a:rPr>
              <a:t>נתראה בטיול הבא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62199E3-94C7-4D76-AFEC-87AC462C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91865" y="307731"/>
            <a:ext cx="431226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×©××¤×× ×">
            <a:extLst>
              <a:ext uri="{FF2B5EF4-FFF2-40B4-BE49-F238E27FC236}">
                <a16:creationId xmlns:a16="http://schemas.microsoft.com/office/drawing/2014/main" id="{6B04427E-97FA-49D3-8874-5AF4E7C65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r="1027" b="1"/>
          <a:stretch/>
        </p:blipFill>
        <p:spPr bwMode="auto">
          <a:xfrm>
            <a:off x="6416043" y="403541"/>
            <a:ext cx="5455917" cy="38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AC59E9-6CB7-443E-A319-2A2A0F70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57" y="260400"/>
            <a:ext cx="5314536" cy="1325563"/>
          </a:xfrm>
        </p:spPr>
        <p:txBody>
          <a:bodyPr>
            <a:normAutofit/>
          </a:bodyPr>
          <a:lstStyle/>
          <a:p>
            <a:r>
              <a:rPr lang="he-IL" b="1" dirty="0">
                <a:latin typeface="Aharoni" panose="02010803020104030203" pitchFamily="2" charset="-79"/>
                <a:cs typeface="+mn-cs"/>
              </a:rPr>
              <a:t>מבוא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B0B9E3-BAE6-4E6A-91B8-C578DFE0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2" y="1466106"/>
            <a:ext cx="6239879" cy="3375920"/>
          </a:xfrm>
        </p:spPr>
        <p:txBody>
          <a:bodyPr anchor="t">
            <a:noAutofit/>
          </a:bodyPr>
          <a:lstStyle/>
          <a:p>
            <a:r>
              <a:rPr lang="he-IL" dirty="0"/>
              <a:t>נמאס לך לבזבז שעות מהטיול שלך בחו"ל על מעבר ממקום למקום בלי סדר?!</a:t>
            </a:r>
          </a:p>
          <a:p>
            <a:r>
              <a:rPr lang="he-IL" dirty="0"/>
              <a:t>ללכת לשופינג ופתאום לגלות שלא קיימות כל החנויות שאתה מחפש?</a:t>
            </a:r>
          </a:p>
          <a:p>
            <a:r>
              <a:rPr lang="he-IL" dirty="0"/>
              <a:t>אנחנו כאן לעשות סדר בתכנון היום שלך!</a:t>
            </a:r>
            <a:endParaRPr lang="he-IL" b="1" u="sng" dirty="0"/>
          </a:p>
          <a:p>
            <a:r>
              <a:rPr lang="he-IL" dirty="0"/>
              <a:t>האפליקציה שלנו תחסוך לך זמן ותקל על ארגון היום שלך, כאשר אתה רוצה לבקר במספר יעדים ומעוניין שיהיו קרובים ככל הניתן אלייך.</a:t>
            </a:r>
          </a:p>
        </p:txBody>
      </p:sp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תוצאת תמונה עבור ‪direction problems cartoon‬‏">
            <a:extLst>
              <a:ext uri="{FF2B5EF4-FFF2-40B4-BE49-F238E27FC236}">
                <a16:creationId xmlns:a16="http://schemas.microsoft.com/office/drawing/2014/main" id="{73B45B38-DA05-4C21-A10F-E91F9AFAF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6" b="-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4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5CA55AC-147F-437F-A627-1069CB16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he-IL" b="1">
                <a:latin typeface="Aharoni" panose="02010803020104030203" pitchFamily="2" charset="-79"/>
                <a:cs typeface="+mn-cs"/>
              </a:rPr>
              <a:t>מצב השוק כיום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F08647-81BA-4E10-8278-69F9741A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02"/>
            <a:ext cx="5257800" cy="4494743"/>
          </a:xfrm>
        </p:spPr>
        <p:txBody>
          <a:bodyPr>
            <a:noAutofit/>
          </a:bodyPr>
          <a:lstStyle/>
          <a:p>
            <a:r>
              <a:rPr lang="he-IL" dirty="0"/>
              <a:t>היום על מנת לאתר את ריכוז היעדים שברצונך לבקר בהם אתה נדרש לבצע חיפוש ידני ולא נוח ב</a:t>
            </a:r>
            <a:r>
              <a:rPr lang="en-US" dirty="0"/>
              <a:t>google maps </a:t>
            </a:r>
            <a:r>
              <a:rPr lang="he-IL" dirty="0"/>
              <a:t> אחר כל היעדים המעניינים אותך ולבדוק במפה את המסלול הטוב ביותר אשר לפעמים דורש עבודה מפרכת.</a:t>
            </a:r>
          </a:p>
          <a:p>
            <a:r>
              <a:rPr lang="he-IL" dirty="0"/>
              <a:t>אנו מאפשרים בלחיצת כפתור בניית המסלול הטוב ביותר, איתור היעדים בצורה נוחה ושמירת היסטורית מסלולים אשר ניתנים להצגה עתידית.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578E02-6640-45E0-BD32-495DF2D9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580195"/>
            <a:ext cx="4935970" cy="320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9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4720538-5B78-4997-8231-4B66752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b="1"/>
              <a:t>אז איך הכול קורה?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תוצאת תמונה עבור ‪direction problems cartoon‬‏">
            <a:extLst>
              <a:ext uri="{FF2B5EF4-FFF2-40B4-BE49-F238E27FC236}">
                <a16:creationId xmlns:a16="http://schemas.microsoft.com/office/drawing/2014/main" id="{028F6734-3B37-4C59-85EA-A7D966950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7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8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2D39F07-C897-4FB4-AE11-3B946CA72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5" t="13362" r="12182" b="17676"/>
          <a:stretch/>
        </p:blipFill>
        <p:spPr>
          <a:xfrm>
            <a:off x="488887" y="342940"/>
            <a:ext cx="3886933" cy="6353958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D4E9A4-2229-4905-8F32-41EA7093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he-IL" sz="3200" dirty="0"/>
              <a:t>תחילה, המשתמש נדרש להירשם לאתר באמצעות </a:t>
            </a:r>
            <a:r>
              <a:rPr lang="he-IL" sz="3200" dirty="0" err="1"/>
              <a:t>האיימיל</a:t>
            </a:r>
            <a:r>
              <a:rPr lang="he-IL" sz="3200" dirty="0"/>
              <a:t> האישי שלו וסיסמא פרטית.</a:t>
            </a:r>
          </a:p>
        </p:txBody>
      </p:sp>
    </p:spTree>
    <p:extLst>
      <p:ext uri="{BB962C8B-B14F-4D97-AF65-F5344CB8AC3E}">
        <p14:creationId xmlns:p14="http://schemas.microsoft.com/office/powerpoint/2010/main" val="446346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B57A54-C4A3-44A0-957E-1E7FC326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he-IL" dirty="0"/>
              <a:t>על המשתמש לבחור את היעדים אשר ברצונו לבקר, יש לבחור תחילה את היעד הראשון כיעד ההתחלתי (ניתן לבחור מיקום עתידי או מיקום נוכחי) של המשתמש.</a:t>
            </a:r>
          </a:p>
          <a:p>
            <a:r>
              <a:rPr lang="he-IL" dirty="0"/>
              <a:t>בנוסף, ניתן לבחור מסלול מהיסטוריית המסלולים שלנו אם קיים כזה.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0CBD143-E4C4-4688-A9E1-5FBE47BB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1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116F9C7-C3D7-4985-AFEA-88F9B3C2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84" y="309368"/>
            <a:ext cx="4034790" cy="638034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FD0EA6-E83F-4F0A-88E8-C1974430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he-IL" dirty="0"/>
              <a:t>לאחר לחיצה על כפתור המעבר </a:t>
            </a:r>
            <a:r>
              <a:rPr lang="en-US" dirty="0"/>
              <a:t>“Get Path”</a:t>
            </a:r>
            <a:r>
              <a:rPr lang="he-IL" dirty="0"/>
              <a:t>, האפליקציה תעבור לחלון בו מוצגים היעדים הנבחרים על המפה.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430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DD9C03-A852-473E-A098-A404279E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614489"/>
            <a:ext cx="3936004" cy="4439178"/>
          </a:xfrm>
        </p:spPr>
        <p:txBody>
          <a:bodyPr>
            <a:noAutofit/>
          </a:bodyPr>
          <a:lstStyle/>
          <a:p>
            <a:r>
              <a:rPr lang="he-IL" dirty="0"/>
              <a:t>לחיצה על כפתור </a:t>
            </a:r>
            <a:r>
              <a:rPr lang="en-US" dirty="0"/>
              <a:t>“Directions”</a:t>
            </a:r>
            <a:r>
              <a:rPr lang="he-IL" dirty="0"/>
              <a:t> תציג מסלול ראשוני בין היעדים</a:t>
            </a:r>
          </a:p>
          <a:p>
            <a:r>
              <a:rPr lang="he-IL" dirty="0"/>
              <a:t>ניתן לשמור את היעדים בהיסטורית המשתמש על מנת לראות מסלול זה בעתיד.</a:t>
            </a:r>
          </a:p>
        </p:txBody>
      </p:sp>
      <p:pic>
        <p:nvPicPr>
          <p:cNvPr id="5" name="תמונה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207511B4-F919-4513-8DAD-4829A57F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9" y="300038"/>
            <a:ext cx="3960608" cy="63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25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0D599E-9CEE-47AB-B13D-C324BDD4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37" y="1345747"/>
            <a:ext cx="4282126" cy="2683328"/>
          </a:xfrm>
        </p:spPr>
        <p:txBody>
          <a:bodyPr anchor="t">
            <a:normAutofit/>
          </a:bodyPr>
          <a:lstStyle/>
          <a:p>
            <a:r>
              <a:rPr lang="he-IL" dirty="0"/>
              <a:t>לחיצה על כפתור </a:t>
            </a:r>
            <a:r>
              <a:rPr lang="en-US" dirty="0"/>
              <a:t>“Start Route”</a:t>
            </a:r>
            <a:r>
              <a:rPr lang="he-IL" dirty="0"/>
              <a:t> תעביר את היעדים בסדר הנכון לקבלת ניווט מודרך בין היעדים בעזרת </a:t>
            </a:r>
            <a:r>
              <a:rPr lang="en-US" dirty="0" err="1"/>
              <a:t>GoogleMaps</a:t>
            </a:r>
            <a:endParaRPr lang="he-IL" dirty="0"/>
          </a:p>
          <a:p>
            <a:endParaRPr lang="he-IL" dirty="0"/>
          </a:p>
        </p:txBody>
      </p:sp>
      <p:pic>
        <p:nvPicPr>
          <p:cNvPr id="5" name="תמונה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DBEB32DD-4CEC-4557-8095-7210619E9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56"/>
          <a:stretch/>
        </p:blipFill>
        <p:spPr>
          <a:xfrm>
            <a:off x="6582782" y="62968"/>
            <a:ext cx="3675643" cy="65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253</Words>
  <Application>Microsoft Office PowerPoint</Application>
  <PresentationFormat>מסך רחב</PresentationFormat>
  <Paragraphs>20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ערכת נושא Office</vt:lpstr>
      <vt:lpstr>מצגת של PowerPoint‏</vt:lpstr>
      <vt:lpstr>מבוא</vt:lpstr>
      <vt:lpstr>מצב השוק כיום</vt:lpstr>
      <vt:lpstr>אז איך הכול קורה?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נתראה בטיול הבא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GUY HABERT</dc:creator>
  <cp:lastModifiedBy>GUY HABERT</cp:lastModifiedBy>
  <cp:revision>4</cp:revision>
  <dcterms:created xsi:type="dcterms:W3CDTF">2019-11-20T19:20:55Z</dcterms:created>
  <dcterms:modified xsi:type="dcterms:W3CDTF">2019-11-20T20:17:01Z</dcterms:modified>
</cp:coreProperties>
</file>