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6"/>
  </p:notesMasterIdLst>
  <p:handoutMasterIdLst>
    <p:handoutMasterId r:id="rId17"/>
  </p:handoutMasterIdLst>
  <p:sldIdLst>
    <p:sldId id="274" r:id="rId3"/>
    <p:sldId id="275" r:id="rId4"/>
    <p:sldId id="276" r:id="rId5"/>
    <p:sldId id="277" r:id="rId6"/>
    <p:sldId id="278" r:id="rId7"/>
    <p:sldId id="279" r:id="rId8"/>
    <p:sldId id="280" r:id="rId9"/>
    <p:sldId id="265" r:id="rId10"/>
    <p:sldId id="269" r:id="rId11"/>
    <p:sldId id="270" r:id="rId12"/>
    <p:sldId id="271" r:id="rId13"/>
    <p:sldId id="272" r:id="rId14"/>
    <p:sldId id="273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howGuides="1">
      <p:cViewPr>
        <p:scale>
          <a:sx n="120" d="100"/>
          <a:sy n="120" d="100"/>
        </p:scale>
        <p:origin x="-120" y="-51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5/7/2014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5/7/2014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8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49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47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0415" y="274641"/>
            <a:ext cx="365453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590" y="274641"/>
            <a:ext cx="1076468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68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82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3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40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589" y="1600203"/>
            <a:ext cx="720960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5341" y="1600203"/>
            <a:ext cx="720960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76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22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92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7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3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3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18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3F5F-1464-4841-975D-42E3C0AE73A4}" type="datetimeFigureOut">
              <a:rPr lang="en-GB" smtClean="0"/>
              <a:t>07/05/2014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0DF7-FA05-4C00-A25B-200052B14C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3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AE4A8-A6E5-453E-B946-FB774B73F48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46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IOC Containers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IOC = Inversion Of Control</a:t>
            </a:r>
          </a:p>
          <a:p>
            <a:r>
              <a:rPr lang="en-GB" dirty="0" smtClean="0"/>
              <a:t>Instead of creating objects in code, the container does it for you</a:t>
            </a:r>
          </a:p>
          <a:p>
            <a:r>
              <a:rPr lang="en-GB" dirty="0" smtClean="0"/>
              <a:t>Promotes loose coupling</a:t>
            </a:r>
          </a:p>
          <a:p>
            <a:r>
              <a:rPr lang="en-GB" dirty="0" smtClean="0"/>
              <a:t>Manages object lifetime, including disposal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205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004" y="476672"/>
            <a:ext cx="71437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72" y="4030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36" y="260608"/>
            <a:ext cx="6408712" cy="640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0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1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Creation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Creates objects for you, and scans the constructor for ‘dependent’ objects.  Creates those too.</a:t>
            </a:r>
          </a:p>
          <a:p>
            <a:r>
              <a:rPr lang="en-GB" dirty="0" smtClean="0"/>
              <a:t>Effectively builds an object graph, then instantiates it</a:t>
            </a:r>
          </a:p>
          <a:p>
            <a:r>
              <a:rPr lang="en-GB" dirty="0" smtClean="0"/>
              <a:t>If it finds a Type it does not know about, the process throws an exception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781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Lifetime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Each type you want it to create must be registered at start-up with the container</a:t>
            </a:r>
          </a:p>
          <a:p>
            <a:r>
              <a:rPr lang="en-GB" dirty="0" smtClean="0"/>
              <a:t>The container needs to know how long the object should live..</a:t>
            </a:r>
          </a:p>
          <a:p>
            <a:r>
              <a:rPr lang="en-GB" dirty="0" smtClean="0"/>
              <a:t>Transient – every time one is asked for, it creates a new one</a:t>
            </a:r>
          </a:p>
          <a:p>
            <a:r>
              <a:rPr lang="en-GB" dirty="0" smtClean="0"/>
              <a:t>Singleton – Creates one, and only one.</a:t>
            </a:r>
          </a:p>
          <a:p>
            <a:r>
              <a:rPr lang="en-GB" dirty="0" smtClean="0"/>
              <a:t>Per Request – in asp.net this will create one per web request, which is equivalent to one per thread.</a:t>
            </a:r>
          </a:p>
          <a:p>
            <a:r>
              <a:rPr lang="en-GB" dirty="0" smtClean="0"/>
              <a:t>Each container </a:t>
            </a:r>
            <a:r>
              <a:rPr lang="en-GB" smtClean="0"/>
              <a:t>offers its own </a:t>
            </a:r>
            <a:r>
              <a:rPr lang="en-GB" dirty="0" smtClean="0"/>
              <a:t>variants such as ‘</a:t>
            </a:r>
            <a:r>
              <a:rPr lang="en-GB" smtClean="0"/>
              <a:t>per graph’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20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does this fit into </a:t>
            </a:r>
            <a:r>
              <a:rPr lang="en-GB" dirty="0" err="1" smtClean="0"/>
              <a:t>.net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Difficult with </a:t>
            </a:r>
            <a:r>
              <a:rPr lang="en-GB" dirty="0" err="1" smtClean="0"/>
              <a:t>WebForms</a:t>
            </a:r>
            <a:r>
              <a:rPr lang="en-GB" dirty="0" smtClean="0"/>
              <a:t>.  Closed pipeline model, not extensible or pluggable</a:t>
            </a:r>
          </a:p>
          <a:p>
            <a:r>
              <a:rPr lang="en-GB" dirty="0" smtClean="0"/>
              <a:t>MVC is extensible, and pluggable.  </a:t>
            </a:r>
          </a:p>
          <a:p>
            <a:r>
              <a:rPr lang="en-GB" dirty="0" smtClean="0"/>
              <a:t>This also makes MVC easy to test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092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MVC Pipeline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MVC has a dependency resolver that is used to create controllers</a:t>
            </a:r>
          </a:p>
          <a:p>
            <a:r>
              <a:rPr lang="en-GB" dirty="0" smtClean="0"/>
              <a:t>It can </a:t>
            </a:r>
            <a:r>
              <a:rPr lang="en-GB" dirty="0"/>
              <a:t>be replaced with a custom </a:t>
            </a:r>
            <a:r>
              <a:rPr lang="en-GB" dirty="0" smtClean="0"/>
              <a:t>implementation of </a:t>
            </a:r>
            <a:r>
              <a:rPr lang="en-GB" dirty="0" err="1" smtClean="0"/>
              <a:t>IDependencyResolver</a:t>
            </a:r>
            <a:r>
              <a:rPr lang="en-GB" dirty="0" smtClean="0"/>
              <a:t>, offloading the responsibility of creating the controller to something else.</a:t>
            </a:r>
          </a:p>
          <a:p>
            <a:r>
              <a:rPr lang="en-GB" dirty="0" smtClean="0"/>
              <a:t>This is where the IOC container plugs itself into the pipeline and takes responsibility for creating objects and their dependencies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031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MVC Pipeline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63" b="16140"/>
          <a:stretch/>
        </p:blipFill>
        <p:spPr>
          <a:xfrm>
            <a:off x="2277988" y="1412777"/>
            <a:ext cx="5935709" cy="3612448"/>
          </a:xfrm>
        </p:spPr>
      </p:pic>
      <p:sp>
        <p:nvSpPr>
          <p:cNvPr id="8" name="Rectangle 7"/>
          <p:cNvSpPr/>
          <p:nvPr/>
        </p:nvSpPr>
        <p:spPr>
          <a:xfrm>
            <a:off x="6166420" y="4221088"/>
            <a:ext cx="2376264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63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IOC Demo with 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Container Start up</a:t>
            </a:r>
          </a:p>
          <a:p>
            <a:r>
              <a:rPr lang="en-GB" dirty="0" smtClean="0"/>
              <a:t>Registering types</a:t>
            </a:r>
          </a:p>
          <a:p>
            <a:r>
              <a:rPr lang="en-GB" dirty="0" smtClean="0"/>
              <a:t>Object Lifetime</a:t>
            </a:r>
          </a:p>
          <a:p>
            <a:r>
              <a:rPr lang="en-GB" dirty="0" smtClean="0"/>
              <a:t>Decorators</a:t>
            </a:r>
          </a:p>
          <a:p>
            <a:r>
              <a:rPr lang="en-GB" dirty="0" smtClean="0"/>
              <a:t>Open Generics</a:t>
            </a:r>
          </a:p>
          <a:p>
            <a:r>
              <a:rPr lang="en-GB" dirty="0" smtClean="0"/>
              <a:t>Factories with Lambda expressions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751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SOLID Principles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S</a:t>
            </a:r>
            <a:r>
              <a:rPr lang="en-US" sz="4800" dirty="0" smtClean="0"/>
              <a:t>ingle responsibility</a:t>
            </a:r>
          </a:p>
          <a:p>
            <a:r>
              <a:rPr lang="en-US" sz="4800" b="1" dirty="0" smtClean="0"/>
              <a:t>O</a:t>
            </a:r>
            <a:r>
              <a:rPr lang="en-US" sz="4800" dirty="0" smtClean="0"/>
              <a:t>pen closed</a:t>
            </a:r>
          </a:p>
          <a:p>
            <a:r>
              <a:rPr lang="en-US" sz="4800" b="1" dirty="0" err="1" smtClean="0"/>
              <a:t>L</a:t>
            </a:r>
            <a:r>
              <a:rPr lang="en-US" sz="4800" dirty="0" err="1" smtClean="0"/>
              <a:t>iskov</a:t>
            </a:r>
            <a:r>
              <a:rPr lang="en-US" sz="4800" dirty="0" smtClean="0"/>
              <a:t> substitution</a:t>
            </a:r>
          </a:p>
          <a:p>
            <a:r>
              <a:rPr lang="en-US" sz="4800" b="1" dirty="0" smtClean="0"/>
              <a:t>I</a:t>
            </a:r>
            <a:r>
              <a:rPr lang="en-US" sz="4800" dirty="0" smtClean="0"/>
              <a:t>nterface segregation </a:t>
            </a:r>
          </a:p>
          <a:p>
            <a:r>
              <a:rPr lang="en-US" sz="4800" b="1" dirty="0" smtClean="0"/>
              <a:t>D</a:t>
            </a:r>
            <a:r>
              <a:rPr lang="en-US" sz="4800" dirty="0" smtClean="0"/>
              <a:t>ependency Inversion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80" y="476672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D0870B-5333-4B89-B14A-85A8EA464D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283</Words>
  <Application>Microsoft Office PowerPoint</Application>
  <PresentationFormat>Custom</PresentationFormat>
  <Paragraphs>38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IOC Containers</vt:lpstr>
      <vt:lpstr>Object Creation</vt:lpstr>
      <vt:lpstr>Object Lifetime</vt:lpstr>
      <vt:lpstr>How does this fit into .net?</vt:lpstr>
      <vt:lpstr>MVC Pipeline</vt:lpstr>
      <vt:lpstr>The MVC Pipeline</vt:lpstr>
      <vt:lpstr>IOC Demo with MVC</vt:lpstr>
      <vt:lpstr>The SOLID Principles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2013-06-05T14:09:37Z</dcterms:created>
  <dcterms:modified xsi:type="dcterms:W3CDTF">2014-05-07T12:49:14Z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