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81" r:id="rId3"/>
    <p:sldId id="28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5" r:id="rId12"/>
    <p:sldId id="269" r:id="rId13"/>
    <p:sldId id="270" r:id="rId14"/>
    <p:sldId id="271" r:id="rId15"/>
    <p:sldId id="272" r:id="rId16"/>
    <p:sldId id="27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howGuides="1">
      <p:cViewPr>
        <p:scale>
          <a:sx n="120" d="100"/>
          <a:sy n="120" d="100"/>
        </p:scale>
        <p:origin x="-120" y="-5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1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1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3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3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3F5F-1464-4841-975D-42E3C0AE73A4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0DF7-FA05-4C00-A25B-200052B14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4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268760"/>
            <a:ext cx="5409244" cy="5292498"/>
          </a:xfrm>
        </p:spPr>
      </p:pic>
    </p:spTree>
    <p:extLst>
      <p:ext uri="{BB962C8B-B14F-4D97-AF65-F5344CB8AC3E}">
        <p14:creationId xmlns:p14="http://schemas.microsoft.com/office/powerpoint/2010/main" val="31376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</a:t>
            </a:r>
            <a:r>
              <a:rPr lang="en-US" sz="4800" dirty="0" smtClean="0"/>
              <a:t>ingle responsibility</a:t>
            </a:r>
          </a:p>
          <a:p>
            <a:r>
              <a:rPr lang="en-US" sz="4800" b="1" dirty="0" smtClean="0"/>
              <a:t>O</a:t>
            </a:r>
            <a:r>
              <a:rPr lang="en-US" sz="4800" dirty="0" smtClean="0"/>
              <a:t>pen closed</a:t>
            </a:r>
          </a:p>
          <a:p>
            <a:r>
              <a:rPr lang="en-US" sz="4800" b="1" dirty="0" err="1" smtClean="0"/>
              <a:t>L</a:t>
            </a:r>
            <a:r>
              <a:rPr lang="en-US" sz="4800" dirty="0" err="1" smtClean="0"/>
              <a:t>iskov</a:t>
            </a:r>
            <a:r>
              <a:rPr lang="en-US" sz="4800" dirty="0" smtClean="0"/>
              <a:t> substitution</a:t>
            </a:r>
          </a:p>
          <a:p>
            <a:r>
              <a:rPr lang="en-US" sz="4800" b="1" dirty="0" smtClean="0"/>
              <a:t>I</a:t>
            </a:r>
            <a:r>
              <a:rPr lang="en-US" sz="4800" dirty="0" smtClean="0"/>
              <a:t>nterface segregation </a:t>
            </a:r>
          </a:p>
          <a:p>
            <a:r>
              <a:rPr lang="en-US" sz="4800" b="1" dirty="0" smtClean="0"/>
              <a:t>D</a:t>
            </a:r>
            <a:r>
              <a:rPr lang="en-US" sz="4800" dirty="0" smtClean="0"/>
              <a:t>ependency Inversion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7667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476672"/>
            <a:ext cx="7143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0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60608"/>
            <a:ext cx="6408712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Hardwired Dependencies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340768"/>
            <a:ext cx="5631499" cy="5173861"/>
          </a:xfrm>
        </p:spPr>
      </p:pic>
    </p:spTree>
    <p:extLst>
      <p:ext uri="{BB962C8B-B14F-4D97-AF65-F5344CB8AC3E}">
        <p14:creationId xmlns:p14="http://schemas.microsoft.com/office/powerpoint/2010/main" val="423086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IOC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IOC = Inversion Of Control</a:t>
            </a:r>
          </a:p>
          <a:p>
            <a:r>
              <a:rPr lang="en-GB" dirty="0" smtClean="0"/>
              <a:t>Instead of creating objects in code, the container does it for you</a:t>
            </a:r>
          </a:p>
          <a:p>
            <a:r>
              <a:rPr lang="en-GB" dirty="0" smtClean="0"/>
              <a:t>Promotes loose coupling</a:t>
            </a:r>
          </a:p>
          <a:p>
            <a:r>
              <a:rPr lang="en-GB" dirty="0" smtClean="0"/>
              <a:t>Manages object lifetime, including disposal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Creates objects for you, and scans the constructor for ‘dependent’ objects.  Creates those too.</a:t>
            </a:r>
          </a:p>
          <a:p>
            <a:r>
              <a:rPr lang="en-GB" dirty="0" smtClean="0"/>
              <a:t>Effectively builds an object graph, then instantiates it</a:t>
            </a:r>
          </a:p>
          <a:p>
            <a:r>
              <a:rPr lang="en-GB" dirty="0" smtClean="0"/>
              <a:t>If it finds a Type it does not know about, the process throws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8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Lifetime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type you want it to create must be registered at start-up with the container</a:t>
            </a:r>
          </a:p>
          <a:p>
            <a:r>
              <a:rPr lang="en-GB" dirty="0" smtClean="0"/>
              <a:t>The container needs to know how long the object should live..</a:t>
            </a:r>
          </a:p>
          <a:p>
            <a:r>
              <a:rPr lang="en-GB" dirty="0" smtClean="0"/>
              <a:t>Transient – every time one is asked for, it creates a new one</a:t>
            </a:r>
          </a:p>
          <a:p>
            <a:r>
              <a:rPr lang="en-GB" dirty="0" smtClean="0"/>
              <a:t>Singleton – Creates one, and only one.</a:t>
            </a:r>
          </a:p>
          <a:p>
            <a:r>
              <a:rPr lang="en-GB" dirty="0" smtClean="0"/>
              <a:t>Per Request – in asp.net this will create one per web request, which is equivalent to one per thread.</a:t>
            </a:r>
          </a:p>
          <a:p>
            <a:r>
              <a:rPr lang="en-GB" dirty="0" smtClean="0"/>
              <a:t>Each container </a:t>
            </a:r>
            <a:r>
              <a:rPr lang="en-GB" smtClean="0"/>
              <a:t>offers its own </a:t>
            </a:r>
            <a:r>
              <a:rPr lang="en-GB" dirty="0" smtClean="0"/>
              <a:t>variants such as ‘</a:t>
            </a:r>
            <a:r>
              <a:rPr lang="en-GB" smtClean="0"/>
              <a:t>per graph’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fit into </a:t>
            </a:r>
            <a:r>
              <a:rPr lang="en-GB" dirty="0" err="1" smtClean="0"/>
              <a:t>.net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Difficult with </a:t>
            </a:r>
            <a:r>
              <a:rPr lang="en-GB" dirty="0" err="1" smtClean="0"/>
              <a:t>WebForms</a:t>
            </a:r>
            <a:r>
              <a:rPr lang="en-GB" dirty="0" smtClean="0"/>
              <a:t>.  Closed pipeline model, not extensible or pluggable</a:t>
            </a:r>
          </a:p>
          <a:p>
            <a:r>
              <a:rPr lang="en-GB" dirty="0" smtClean="0"/>
              <a:t>MVC is extensible, and pluggable.  </a:t>
            </a:r>
          </a:p>
          <a:p>
            <a:r>
              <a:rPr lang="en-GB" dirty="0" smtClean="0"/>
              <a:t>This also makes MVC easy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9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MVC has a dependency resolver that is used to create controllers</a:t>
            </a:r>
          </a:p>
          <a:p>
            <a:r>
              <a:rPr lang="en-GB" dirty="0" smtClean="0"/>
              <a:t>It can </a:t>
            </a:r>
            <a:r>
              <a:rPr lang="en-GB" dirty="0"/>
              <a:t>be replaced with a custom </a:t>
            </a:r>
            <a:r>
              <a:rPr lang="en-GB" dirty="0" smtClean="0"/>
              <a:t>implementation of </a:t>
            </a:r>
            <a:r>
              <a:rPr lang="en-GB" dirty="0" err="1" smtClean="0"/>
              <a:t>IDependencyResolver</a:t>
            </a:r>
            <a:r>
              <a:rPr lang="en-GB" dirty="0" smtClean="0"/>
              <a:t>, offloading the responsibility of creating the controller to something else.</a:t>
            </a:r>
          </a:p>
          <a:p>
            <a:r>
              <a:rPr lang="en-GB" dirty="0" smtClean="0"/>
              <a:t>This is where the IOC container plugs itself into the pipeline and takes responsibility for creating objects and their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3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MVC Pipeline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3" b="16140"/>
          <a:stretch/>
        </p:blipFill>
        <p:spPr>
          <a:xfrm>
            <a:off x="2277988" y="1412777"/>
            <a:ext cx="5935709" cy="3612448"/>
          </a:xfrm>
        </p:spPr>
      </p:pic>
      <p:sp>
        <p:nvSpPr>
          <p:cNvPr id="8" name="Rectangle 7"/>
          <p:cNvSpPr/>
          <p:nvPr/>
        </p:nvSpPr>
        <p:spPr>
          <a:xfrm>
            <a:off x="6166420" y="4221088"/>
            <a:ext cx="23762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IOC Demo with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Container Start up</a:t>
            </a:r>
          </a:p>
          <a:p>
            <a:r>
              <a:rPr lang="en-GB" dirty="0" smtClean="0"/>
              <a:t>Registering types</a:t>
            </a:r>
          </a:p>
          <a:p>
            <a:r>
              <a:rPr lang="en-GB" dirty="0" smtClean="0"/>
              <a:t>Object Lifetime</a:t>
            </a:r>
          </a:p>
          <a:p>
            <a:r>
              <a:rPr lang="en-GB" dirty="0" smtClean="0"/>
              <a:t>Decorators</a:t>
            </a:r>
          </a:p>
          <a:p>
            <a:r>
              <a:rPr lang="en-GB" dirty="0" smtClean="0"/>
              <a:t>Open Generics</a:t>
            </a:r>
          </a:p>
          <a:p>
            <a:r>
              <a:rPr lang="en-GB" dirty="0" smtClean="0"/>
              <a:t>Factories with Lambda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Custom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Cyclomatic Complexity</vt:lpstr>
      <vt:lpstr>Hardwired Dependencies</vt:lpstr>
      <vt:lpstr>IOC Containers</vt:lpstr>
      <vt:lpstr>Object Creation</vt:lpstr>
      <vt:lpstr>Object Lifetime</vt:lpstr>
      <vt:lpstr>How does this fit into .net?</vt:lpstr>
      <vt:lpstr>MVC Pipeline</vt:lpstr>
      <vt:lpstr>The MVC Pipeline</vt:lpstr>
      <vt:lpstr>IOC Demo with MVC</vt:lpstr>
      <vt:lpstr>The SOLID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2013-06-05T14:09:37Z</dcterms:created>
  <dcterms:modified xsi:type="dcterms:W3CDTF">2014-05-22T10:23:03Z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