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81" r:id="rId5"/>
    <p:sldId id="282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74" r:id="rId14"/>
    <p:sldId id="276" r:id="rId15"/>
    <p:sldId id="277" r:id="rId16"/>
    <p:sldId id="278" r:id="rId17"/>
    <p:sldId id="275" r:id="rId18"/>
    <p:sldId id="272" r:id="rId19"/>
    <p:sldId id="279" r:id="rId2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9828B-0E7E-4C44-A0CC-A7F7BD9D1CCF}" v="29" dt="2021-01-01T08:41:18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Haviv" userId="f7033f832c105791" providerId="LiveId" clId="{7569828B-0E7E-4C44-A0CC-A7F7BD9D1CCF}"/>
    <pc:docChg chg="undo redo custSel addSld delSld modSld sldOrd">
      <pc:chgData name="Guy Haviv" userId="f7033f832c105791" providerId="LiveId" clId="{7569828B-0E7E-4C44-A0CC-A7F7BD9D1CCF}" dt="2021-01-01T10:24:58.175" v="6713" actId="20577"/>
      <pc:docMkLst>
        <pc:docMk/>
      </pc:docMkLst>
      <pc:sldChg chg="del">
        <pc:chgData name="Guy Haviv" userId="f7033f832c105791" providerId="LiveId" clId="{7569828B-0E7E-4C44-A0CC-A7F7BD9D1CCF}" dt="2021-01-01T08:42:07.401" v="4238" actId="47"/>
        <pc:sldMkLst>
          <pc:docMk/>
          <pc:sldMk cId="3922671561" sldId="257"/>
        </pc:sldMkLst>
      </pc:sldChg>
      <pc:sldChg chg="modSp mod ord">
        <pc:chgData name="Guy Haviv" userId="f7033f832c105791" providerId="LiveId" clId="{7569828B-0E7E-4C44-A0CC-A7F7BD9D1CCF}" dt="2021-01-01T09:54:42.600" v="6295" actId="20577"/>
        <pc:sldMkLst>
          <pc:docMk/>
          <pc:sldMk cId="202216455" sldId="258"/>
        </pc:sldMkLst>
        <pc:spChg chg="mod">
          <ac:chgData name="Guy Haviv" userId="f7033f832c105791" providerId="LiveId" clId="{7569828B-0E7E-4C44-A0CC-A7F7BD9D1CCF}" dt="2021-01-01T08:41:49.241" v="4237" actId="13926"/>
          <ac:spMkLst>
            <pc:docMk/>
            <pc:sldMk cId="202216455" sldId="258"/>
            <ac:spMk id="2" creationId="{C91096C9-BDCA-40DD-91A8-7FCCED56422A}"/>
          </ac:spMkLst>
        </pc:spChg>
        <pc:spChg chg="mod">
          <ac:chgData name="Guy Haviv" userId="f7033f832c105791" providerId="LiveId" clId="{7569828B-0E7E-4C44-A0CC-A7F7BD9D1CCF}" dt="2021-01-01T09:54:42.600" v="6295" actId="20577"/>
          <ac:spMkLst>
            <pc:docMk/>
            <pc:sldMk cId="202216455" sldId="258"/>
            <ac:spMk id="3" creationId="{A614CD69-010C-4224-9F4B-08BD93835E81}"/>
          </ac:spMkLst>
        </pc:spChg>
      </pc:sldChg>
      <pc:sldChg chg="modSp del mod">
        <pc:chgData name="Guy Haviv" userId="f7033f832c105791" providerId="LiveId" clId="{7569828B-0E7E-4C44-A0CC-A7F7BD9D1CCF}" dt="2021-01-01T08:42:07.864" v="4239" actId="47"/>
        <pc:sldMkLst>
          <pc:docMk/>
          <pc:sldMk cId="3871824830" sldId="259"/>
        </pc:sldMkLst>
        <pc:spChg chg="mod">
          <ac:chgData name="Guy Haviv" userId="f7033f832c105791" providerId="LiveId" clId="{7569828B-0E7E-4C44-A0CC-A7F7BD9D1CCF}" dt="2020-12-30T15:13:31.968" v="10" actId="20577"/>
          <ac:spMkLst>
            <pc:docMk/>
            <pc:sldMk cId="3871824830" sldId="259"/>
            <ac:spMk id="2" creationId="{682593DA-9B46-4A15-B828-39B6A533A7CA}"/>
          </ac:spMkLst>
        </pc:spChg>
      </pc:sldChg>
      <pc:sldChg chg="modSp del mod">
        <pc:chgData name="Guy Haviv" userId="f7033f832c105791" providerId="LiveId" clId="{7569828B-0E7E-4C44-A0CC-A7F7BD9D1CCF}" dt="2021-01-01T08:42:08.333" v="4240" actId="47"/>
        <pc:sldMkLst>
          <pc:docMk/>
          <pc:sldMk cId="1380083788" sldId="260"/>
        </pc:sldMkLst>
        <pc:spChg chg="mod">
          <ac:chgData name="Guy Haviv" userId="f7033f832c105791" providerId="LiveId" clId="{7569828B-0E7E-4C44-A0CC-A7F7BD9D1CCF}" dt="2020-12-30T15:15:16.694" v="24" actId="20577"/>
          <ac:spMkLst>
            <pc:docMk/>
            <pc:sldMk cId="1380083788" sldId="260"/>
            <ac:spMk id="2" creationId="{B6B18C8F-DC23-4CE3-A2B1-D3C9F43B4573}"/>
          </ac:spMkLst>
        </pc:spChg>
      </pc:sldChg>
      <pc:sldChg chg="del">
        <pc:chgData name="Guy Haviv" userId="f7033f832c105791" providerId="LiveId" clId="{7569828B-0E7E-4C44-A0CC-A7F7BD9D1CCF}" dt="2020-12-30T15:15:20.172" v="25" actId="47"/>
        <pc:sldMkLst>
          <pc:docMk/>
          <pc:sldMk cId="263970029" sldId="261"/>
        </pc:sldMkLst>
      </pc:sldChg>
      <pc:sldChg chg="modSp new del mod">
        <pc:chgData name="Guy Haviv" userId="f7033f832c105791" providerId="LiveId" clId="{7569828B-0E7E-4C44-A0CC-A7F7BD9D1CCF}" dt="2021-01-01T08:42:09.448" v="4242" actId="47"/>
        <pc:sldMkLst>
          <pc:docMk/>
          <pc:sldMk cId="1935909896" sldId="261"/>
        </pc:sldMkLst>
        <pc:spChg chg="mod">
          <ac:chgData name="Guy Haviv" userId="f7033f832c105791" providerId="LiveId" clId="{7569828B-0E7E-4C44-A0CC-A7F7BD9D1CCF}" dt="2020-12-30T15:17:41.158" v="139" actId="20577"/>
          <ac:spMkLst>
            <pc:docMk/>
            <pc:sldMk cId="1935909896" sldId="261"/>
            <ac:spMk id="2" creationId="{CB558DFF-ECA9-42AD-878A-6781A4E9F45D}"/>
          </ac:spMkLst>
        </pc:spChg>
      </pc:sldChg>
      <pc:sldChg chg="del">
        <pc:chgData name="Guy Haviv" userId="f7033f832c105791" providerId="LiveId" clId="{7569828B-0E7E-4C44-A0CC-A7F7BD9D1CCF}" dt="2020-12-30T15:15:20.804" v="26" actId="47"/>
        <pc:sldMkLst>
          <pc:docMk/>
          <pc:sldMk cId="481280735" sldId="262"/>
        </pc:sldMkLst>
      </pc:sldChg>
      <pc:sldChg chg="modSp new del mod">
        <pc:chgData name="Guy Haviv" userId="f7033f832c105791" providerId="LiveId" clId="{7569828B-0E7E-4C44-A0CC-A7F7BD9D1CCF}" dt="2021-01-01T08:42:10.531" v="4244" actId="47"/>
        <pc:sldMkLst>
          <pc:docMk/>
          <pc:sldMk cId="4243337983" sldId="262"/>
        </pc:sldMkLst>
        <pc:spChg chg="mod">
          <ac:chgData name="Guy Haviv" userId="f7033f832c105791" providerId="LiveId" clId="{7569828B-0E7E-4C44-A0CC-A7F7BD9D1CCF}" dt="2020-12-30T15:16:25.918" v="107" actId="20577"/>
          <ac:spMkLst>
            <pc:docMk/>
            <pc:sldMk cId="4243337983" sldId="262"/>
            <ac:spMk id="2" creationId="{92C400F2-1975-4EDC-88C0-6B9625BF5387}"/>
          </ac:spMkLst>
        </pc:spChg>
      </pc:sldChg>
      <pc:sldChg chg="modSp new del mod">
        <pc:chgData name="Guy Haviv" userId="f7033f832c105791" providerId="LiveId" clId="{7569828B-0E7E-4C44-A0CC-A7F7BD9D1CCF}" dt="2021-01-01T08:42:11.034" v="4245" actId="47"/>
        <pc:sldMkLst>
          <pc:docMk/>
          <pc:sldMk cId="3259704343" sldId="263"/>
        </pc:sldMkLst>
        <pc:spChg chg="mod">
          <ac:chgData name="Guy Haviv" userId="f7033f832c105791" providerId="LiveId" clId="{7569828B-0E7E-4C44-A0CC-A7F7BD9D1CCF}" dt="2020-12-30T15:16:34.092" v="113" actId="20577"/>
          <ac:spMkLst>
            <pc:docMk/>
            <pc:sldMk cId="3259704343" sldId="263"/>
            <ac:spMk id="2" creationId="{21E7B322-3E0B-47AB-AA29-A6CE376B92B4}"/>
          </ac:spMkLst>
        </pc:spChg>
      </pc:sldChg>
      <pc:sldChg chg="modSp new del mod">
        <pc:chgData name="Guy Haviv" userId="f7033f832c105791" providerId="LiveId" clId="{7569828B-0E7E-4C44-A0CC-A7F7BD9D1CCF}" dt="2021-01-01T08:42:11.512" v="4246" actId="47"/>
        <pc:sldMkLst>
          <pc:docMk/>
          <pc:sldMk cId="3987526230" sldId="264"/>
        </pc:sldMkLst>
        <pc:spChg chg="mod">
          <ac:chgData name="Guy Haviv" userId="f7033f832c105791" providerId="LiveId" clId="{7569828B-0E7E-4C44-A0CC-A7F7BD9D1CCF}" dt="2020-12-30T15:18:36.792" v="187" actId="20577"/>
          <ac:spMkLst>
            <pc:docMk/>
            <pc:sldMk cId="3987526230" sldId="264"/>
            <ac:spMk id="2" creationId="{DF18C97B-3ED2-4EA1-9EB3-3D383FB61B45}"/>
          </ac:spMkLst>
        </pc:spChg>
      </pc:sldChg>
      <pc:sldChg chg="modSp new del mod">
        <pc:chgData name="Guy Haviv" userId="f7033f832c105791" providerId="LiveId" clId="{7569828B-0E7E-4C44-A0CC-A7F7BD9D1CCF}" dt="2021-01-01T08:42:10.021" v="4243" actId="47"/>
        <pc:sldMkLst>
          <pc:docMk/>
          <pc:sldMk cId="2257781004" sldId="265"/>
        </pc:sldMkLst>
        <pc:spChg chg="mod">
          <ac:chgData name="Guy Haviv" userId="f7033f832c105791" providerId="LiveId" clId="{7569828B-0E7E-4C44-A0CC-A7F7BD9D1CCF}" dt="2020-12-30T15:18:27.660" v="186" actId="20577"/>
          <ac:spMkLst>
            <pc:docMk/>
            <pc:sldMk cId="2257781004" sldId="265"/>
            <ac:spMk id="2" creationId="{BB2F8350-72CF-4EB7-A86E-94C6A069DBB8}"/>
          </ac:spMkLst>
        </pc:spChg>
      </pc:sldChg>
      <pc:sldChg chg="modSp new del mod">
        <pc:chgData name="Guy Haviv" userId="f7033f832c105791" providerId="LiveId" clId="{7569828B-0E7E-4C44-A0CC-A7F7BD9D1CCF}" dt="2021-01-01T08:42:08.832" v="4241" actId="47"/>
        <pc:sldMkLst>
          <pc:docMk/>
          <pc:sldMk cId="3085563705" sldId="266"/>
        </pc:sldMkLst>
        <pc:spChg chg="mod">
          <ac:chgData name="Guy Haviv" userId="f7033f832c105791" providerId="LiveId" clId="{7569828B-0E7E-4C44-A0CC-A7F7BD9D1CCF}" dt="2020-12-30T15:20:28.419" v="196" actId="20577"/>
          <ac:spMkLst>
            <pc:docMk/>
            <pc:sldMk cId="3085563705" sldId="266"/>
            <ac:spMk id="2" creationId="{24060505-6DC3-4DE5-ADD0-5688CC27D165}"/>
          </ac:spMkLst>
        </pc:spChg>
      </pc:sldChg>
      <pc:sldChg chg="modSp new del mod">
        <pc:chgData name="Guy Haviv" userId="f7033f832c105791" providerId="LiveId" clId="{7569828B-0E7E-4C44-A0CC-A7F7BD9D1CCF}" dt="2021-01-01T08:42:15.624" v="4247" actId="47"/>
        <pc:sldMkLst>
          <pc:docMk/>
          <pc:sldMk cId="2782891601" sldId="267"/>
        </pc:sldMkLst>
        <pc:spChg chg="mod">
          <ac:chgData name="Guy Haviv" userId="f7033f832c105791" providerId="LiveId" clId="{7569828B-0E7E-4C44-A0CC-A7F7BD9D1CCF}" dt="2020-12-30T15:21:45.102" v="217" actId="20577"/>
          <ac:spMkLst>
            <pc:docMk/>
            <pc:sldMk cId="2782891601" sldId="267"/>
            <ac:spMk id="2" creationId="{E8E3566A-2332-43D7-A751-862362A1FDEE}"/>
          </ac:spMkLst>
        </pc:spChg>
        <pc:spChg chg="mod">
          <ac:chgData name="Guy Haviv" userId="f7033f832c105791" providerId="LiveId" clId="{7569828B-0E7E-4C44-A0CC-A7F7BD9D1CCF}" dt="2020-12-30T15:22:16.154" v="292" actId="5793"/>
          <ac:spMkLst>
            <pc:docMk/>
            <pc:sldMk cId="2782891601" sldId="267"/>
            <ac:spMk id="3" creationId="{FF539478-916D-4325-836A-48AABF6E8C88}"/>
          </ac:spMkLst>
        </pc:spChg>
      </pc:sldChg>
      <pc:sldChg chg="modSp new del mod">
        <pc:chgData name="Guy Haviv" userId="f7033f832c105791" providerId="LiveId" clId="{7569828B-0E7E-4C44-A0CC-A7F7BD9D1CCF}" dt="2020-12-31T10:48:32.965" v="4234" actId="2696"/>
        <pc:sldMkLst>
          <pc:docMk/>
          <pc:sldMk cId="4051552212" sldId="268"/>
        </pc:sldMkLst>
        <pc:spChg chg="mod">
          <ac:chgData name="Guy Haviv" userId="f7033f832c105791" providerId="LiveId" clId="{7569828B-0E7E-4C44-A0CC-A7F7BD9D1CCF}" dt="2020-12-30T15:28:51.071" v="603" actId="13926"/>
          <ac:spMkLst>
            <pc:docMk/>
            <pc:sldMk cId="4051552212" sldId="268"/>
            <ac:spMk id="2" creationId="{8622F7EB-904B-48BB-BCC5-1435FCFB91D2}"/>
          </ac:spMkLst>
        </pc:spChg>
        <pc:spChg chg="mod">
          <ac:chgData name="Guy Haviv" userId="f7033f832c105791" providerId="LiveId" clId="{7569828B-0E7E-4C44-A0CC-A7F7BD9D1CCF}" dt="2020-12-30T15:23:32.305" v="377" actId="20577"/>
          <ac:spMkLst>
            <pc:docMk/>
            <pc:sldMk cId="4051552212" sldId="268"/>
            <ac:spMk id="3" creationId="{76622339-2E83-418F-9836-0DB1EC59F478}"/>
          </ac:spMkLst>
        </pc:spChg>
      </pc:sldChg>
      <pc:sldChg chg="modSp new del mod">
        <pc:chgData name="Guy Haviv" userId="f7033f832c105791" providerId="LiveId" clId="{7569828B-0E7E-4C44-A0CC-A7F7BD9D1CCF}" dt="2020-12-31T09:48:28.062" v="3433" actId="47"/>
        <pc:sldMkLst>
          <pc:docMk/>
          <pc:sldMk cId="727374865" sldId="269"/>
        </pc:sldMkLst>
        <pc:spChg chg="mod">
          <ac:chgData name="Guy Haviv" userId="f7033f832c105791" providerId="LiveId" clId="{7569828B-0E7E-4C44-A0CC-A7F7BD9D1CCF}" dt="2020-12-30T15:24:48.427" v="430" actId="20577"/>
          <ac:spMkLst>
            <pc:docMk/>
            <pc:sldMk cId="727374865" sldId="269"/>
            <ac:spMk id="2" creationId="{D50800EE-E943-4183-9AA8-B4D8450F291E}"/>
          </ac:spMkLst>
        </pc:spChg>
      </pc:sldChg>
      <pc:sldChg chg="modSp new del mod">
        <pc:chgData name="Guy Haviv" userId="f7033f832c105791" providerId="LiveId" clId="{7569828B-0E7E-4C44-A0CC-A7F7BD9D1CCF}" dt="2020-12-31T09:48:30.080" v="3434" actId="47"/>
        <pc:sldMkLst>
          <pc:docMk/>
          <pc:sldMk cId="299433231" sldId="270"/>
        </pc:sldMkLst>
        <pc:spChg chg="mod">
          <ac:chgData name="Guy Haviv" userId="f7033f832c105791" providerId="LiveId" clId="{7569828B-0E7E-4C44-A0CC-A7F7BD9D1CCF}" dt="2020-12-30T15:25:47.187" v="480" actId="404"/>
          <ac:spMkLst>
            <pc:docMk/>
            <pc:sldMk cId="299433231" sldId="270"/>
            <ac:spMk id="2" creationId="{4735E45A-6CA6-477D-8756-6174EB5BC17B}"/>
          </ac:spMkLst>
        </pc:spChg>
      </pc:sldChg>
      <pc:sldChg chg="modSp new del mod">
        <pc:chgData name="Guy Haviv" userId="f7033f832c105791" providerId="LiveId" clId="{7569828B-0E7E-4C44-A0CC-A7F7BD9D1CCF}" dt="2020-12-31T09:48:32.286" v="3435" actId="47"/>
        <pc:sldMkLst>
          <pc:docMk/>
          <pc:sldMk cId="1167684866" sldId="271"/>
        </pc:sldMkLst>
        <pc:spChg chg="mod">
          <ac:chgData name="Guy Haviv" userId="f7033f832c105791" providerId="LiveId" clId="{7569828B-0E7E-4C44-A0CC-A7F7BD9D1CCF}" dt="2020-12-30T15:26:10.106" v="519" actId="20577"/>
          <ac:spMkLst>
            <pc:docMk/>
            <pc:sldMk cId="1167684866" sldId="271"/>
            <ac:spMk id="2" creationId="{C259F428-BA35-40BE-97A1-2707FC465A14}"/>
          </ac:spMkLst>
        </pc:spChg>
      </pc:sldChg>
      <pc:sldChg chg="addSp delSp modSp new mod ord">
        <pc:chgData name="Guy Haviv" userId="f7033f832c105791" providerId="LiveId" clId="{7569828B-0E7E-4C44-A0CC-A7F7BD9D1CCF}" dt="2021-01-01T08:48:47.491" v="4263" actId="114"/>
        <pc:sldMkLst>
          <pc:docMk/>
          <pc:sldMk cId="1409262790" sldId="272"/>
        </pc:sldMkLst>
        <pc:spChg chg="mod">
          <ac:chgData name="Guy Haviv" userId="f7033f832c105791" providerId="LiveId" clId="{7569828B-0E7E-4C44-A0CC-A7F7BD9D1CCF}" dt="2020-12-31T10:26:51.987" v="3636" actId="403"/>
          <ac:spMkLst>
            <pc:docMk/>
            <pc:sldMk cId="1409262790" sldId="272"/>
            <ac:spMk id="2" creationId="{F9375BA0-3C55-429B-9739-3BA06E6CD085}"/>
          </ac:spMkLst>
        </pc:spChg>
        <pc:spChg chg="del mod">
          <ac:chgData name="Guy Haviv" userId="f7033f832c105791" providerId="LiveId" clId="{7569828B-0E7E-4C44-A0CC-A7F7BD9D1CCF}" dt="2020-12-31T10:11:02.389" v="3499" actId="3680"/>
          <ac:spMkLst>
            <pc:docMk/>
            <pc:sldMk cId="1409262790" sldId="272"/>
            <ac:spMk id="3" creationId="{893F1909-A562-4094-A31C-2D79781CFF90}"/>
          </ac:spMkLst>
        </pc:spChg>
        <pc:graphicFrameChg chg="add mod ord modGraphic">
          <ac:chgData name="Guy Haviv" userId="f7033f832c105791" providerId="LiveId" clId="{7569828B-0E7E-4C44-A0CC-A7F7BD9D1CCF}" dt="2021-01-01T08:48:47.491" v="4263" actId="114"/>
          <ac:graphicFrameMkLst>
            <pc:docMk/>
            <pc:sldMk cId="1409262790" sldId="272"/>
            <ac:graphicFrameMk id="4" creationId="{4DB69A86-3FDD-4CBC-9CC7-2A3F0C8CFFD0}"/>
          </ac:graphicFrameMkLst>
        </pc:graphicFrameChg>
        <pc:graphicFrameChg chg="add del mod">
          <ac:chgData name="Guy Haviv" userId="f7033f832c105791" providerId="LiveId" clId="{7569828B-0E7E-4C44-A0CC-A7F7BD9D1CCF}" dt="2020-12-31T10:12:13.229" v="3546"/>
          <ac:graphicFrameMkLst>
            <pc:docMk/>
            <pc:sldMk cId="1409262790" sldId="272"/>
            <ac:graphicFrameMk id="5" creationId="{B169F130-027F-4883-82B5-81C60C48C227}"/>
          </ac:graphicFrameMkLst>
        </pc:graphicFrameChg>
      </pc:sldChg>
      <pc:sldChg chg="modSp new del mod">
        <pc:chgData name="Guy Haviv" userId="f7033f832c105791" providerId="LiveId" clId="{7569828B-0E7E-4C44-A0CC-A7F7BD9D1CCF}" dt="2020-12-31T09:48:35.864" v="3436" actId="47"/>
        <pc:sldMkLst>
          <pc:docMk/>
          <pc:sldMk cId="3961941179" sldId="273"/>
        </pc:sldMkLst>
        <pc:spChg chg="mod">
          <ac:chgData name="Guy Haviv" userId="f7033f832c105791" providerId="LiveId" clId="{7569828B-0E7E-4C44-A0CC-A7F7BD9D1CCF}" dt="2020-12-30T15:27:56.641" v="557" actId="20577"/>
          <ac:spMkLst>
            <pc:docMk/>
            <pc:sldMk cId="3961941179" sldId="273"/>
            <ac:spMk id="2" creationId="{9171FA55-5C22-4407-9F5A-5B7DFC17E680}"/>
          </ac:spMkLst>
        </pc:spChg>
        <pc:spChg chg="mod">
          <ac:chgData name="Guy Haviv" userId="f7033f832c105791" providerId="LiveId" clId="{7569828B-0E7E-4C44-A0CC-A7F7BD9D1CCF}" dt="2020-12-30T15:28:11.979" v="601" actId="20577"/>
          <ac:spMkLst>
            <pc:docMk/>
            <pc:sldMk cId="3961941179" sldId="273"/>
            <ac:spMk id="3" creationId="{6C9112FD-518B-4774-A26F-6DC39265DBC7}"/>
          </ac:spMkLst>
        </pc:spChg>
      </pc:sldChg>
      <pc:sldChg chg="addSp delSp modSp new del mod modClrScheme chgLayout">
        <pc:chgData name="Guy Haviv" userId="f7033f832c105791" providerId="LiveId" clId="{7569828B-0E7E-4C44-A0CC-A7F7BD9D1CCF}" dt="2020-12-31T08:40:25.574" v="1427" actId="2696"/>
        <pc:sldMkLst>
          <pc:docMk/>
          <pc:sldMk cId="263124988" sldId="274"/>
        </pc:sldMkLst>
        <pc:spChg chg="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2" creationId="{42BAFF2D-1ED0-4A5B-94E3-531EB5B17C55}"/>
          </ac:spMkLst>
        </pc:spChg>
        <pc:spChg chg="add del mod ord">
          <ac:chgData name="Guy Haviv" userId="f7033f832c105791" providerId="LiveId" clId="{7569828B-0E7E-4C44-A0CC-A7F7BD9D1CCF}" dt="2020-12-31T08:29:55.756" v="1355" actId="700"/>
          <ac:spMkLst>
            <pc:docMk/>
            <pc:sldMk cId="263124988" sldId="274"/>
            <ac:spMk id="3" creationId="{A199E6FA-EC52-4D76-A363-38DE1B623420}"/>
          </ac:spMkLst>
        </pc:spChg>
        <pc:spChg chg="add del mod ord">
          <ac:chgData name="Guy Haviv" userId="f7033f832c105791" providerId="LiveId" clId="{7569828B-0E7E-4C44-A0CC-A7F7BD9D1CCF}" dt="2020-12-31T08:28:51.269" v="1352" actId="700"/>
          <ac:spMkLst>
            <pc:docMk/>
            <pc:sldMk cId="263124988" sldId="274"/>
            <ac:spMk id="4" creationId="{76D12C9D-2F2E-4972-B546-E001BEA72029}"/>
          </ac:spMkLst>
        </pc:spChg>
        <pc:spChg chg="add del mod ord">
          <ac:chgData name="Guy Haviv" userId="f7033f832c105791" providerId="LiveId" clId="{7569828B-0E7E-4C44-A0CC-A7F7BD9D1CCF}" dt="2020-12-31T08:28:51.269" v="1352" actId="700"/>
          <ac:spMkLst>
            <pc:docMk/>
            <pc:sldMk cId="263124988" sldId="274"/>
            <ac:spMk id="5" creationId="{C0F2AC8E-A68E-431F-8410-F24495AB68F8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6" creationId="{C301C7F7-9AD7-4A49-B169-6C67C610D762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7" creationId="{2ACEFF9C-8985-4840-91CD-C4740FE1D15A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8" creationId="{E36B0827-4934-4C45-B260-A070ED553B69}"/>
          </ac:spMkLst>
        </pc:spChg>
        <pc:spChg chg="add del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9" creationId="{BE966E87-AAB3-49EA-AC8E-5B3EAE806A26}"/>
          </ac:spMkLst>
        </pc:spChg>
        <pc:picChg chg="add del mod">
          <ac:chgData name="Guy Haviv" userId="f7033f832c105791" providerId="LiveId" clId="{7569828B-0E7E-4C44-A0CC-A7F7BD9D1CCF}" dt="2020-12-31T08:40:15.696" v="1425" actId="22"/>
          <ac:picMkLst>
            <pc:docMk/>
            <pc:sldMk cId="263124988" sldId="274"/>
            <ac:picMk id="11" creationId="{E291B3FE-09E4-4F80-BC64-B5C36E399D09}"/>
          </ac:picMkLst>
        </pc:picChg>
      </pc:sldChg>
      <pc:sldChg chg="addSp delSp modSp new mod ord">
        <pc:chgData name="Guy Haviv" userId="f7033f832c105791" providerId="LiveId" clId="{7569828B-0E7E-4C44-A0CC-A7F7BD9D1CCF}" dt="2020-12-31T09:03:09.291" v="2166" actId="1076"/>
        <pc:sldMkLst>
          <pc:docMk/>
          <pc:sldMk cId="2850337669" sldId="274"/>
        </pc:sldMkLst>
        <pc:spChg chg="mod">
          <ac:chgData name="Guy Haviv" userId="f7033f832c105791" providerId="LiveId" clId="{7569828B-0E7E-4C44-A0CC-A7F7BD9D1CCF}" dt="2020-12-31T09:03:09.291" v="2166" actId="1076"/>
          <ac:spMkLst>
            <pc:docMk/>
            <pc:sldMk cId="2850337669" sldId="274"/>
            <ac:spMk id="2" creationId="{33796EE7-B1C3-4216-B604-EA3A74860EF3}"/>
          </ac:spMkLst>
        </pc:spChg>
        <pc:spChg chg="mod">
          <ac:chgData name="Guy Haviv" userId="f7033f832c105791" providerId="LiveId" clId="{7569828B-0E7E-4C44-A0CC-A7F7BD9D1CCF}" dt="2020-12-31T09:03:03.556" v="2165" actId="12"/>
          <ac:spMkLst>
            <pc:docMk/>
            <pc:sldMk cId="2850337669" sldId="274"/>
            <ac:spMk id="3" creationId="{ED0EF5A9-5B6C-4F69-8548-CF36BC23CA3D}"/>
          </ac:spMkLst>
        </pc:spChg>
        <pc:picChg chg="add del mod">
          <ac:chgData name="Guy Haviv" userId="f7033f832c105791" providerId="LiveId" clId="{7569828B-0E7E-4C44-A0CC-A7F7BD9D1CCF}" dt="2020-12-31T08:53:41.291" v="1813" actId="478"/>
          <ac:picMkLst>
            <pc:docMk/>
            <pc:sldMk cId="2850337669" sldId="274"/>
            <ac:picMk id="5" creationId="{334ED009-13E5-4B33-B10B-3C21345FB9A2}"/>
          </ac:picMkLst>
        </pc:picChg>
        <pc:picChg chg="add del mod">
          <ac:chgData name="Guy Haviv" userId="f7033f832c105791" providerId="LiveId" clId="{7569828B-0E7E-4C44-A0CC-A7F7BD9D1CCF}" dt="2020-12-31T08:59:26.445" v="1882" actId="478"/>
          <ac:picMkLst>
            <pc:docMk/>
            <pc:sldMk cId="2850337669" sldId="274"/>
            <ac:picMk id="7" creationId="{E1C4E25B-050D-4FC2-89AD-D173F8986B34}"/>
          </ac:picMkLst>
        </pc:picChg>
        <pc:picChg chg="add mod">
          <ac:chgData name="Guy Haviv" userId="f7033f832c105791" providerId="LiveId" clId="{7569828B-0E7E-4C44-A0CC-A7F7BD9D1CCF}" dt="2020-12-31T08:59:36.770" v="1886" actId="14100"/>
          <ac:picMkLst>
            <pc:docMk/>
            <pc:sldMk cId="2850337669" sldId="274"/>
            <ac:picMk id="9" creationId="{797DB933-1EF9-49AD-B33C-836DDAADBFAB}"/>
          </ac:picMkLst>
        </pc:picChg>
      </pc:sldChg>
      <pc:sldChg chg="addSp modSp new mod">
        <pc:chgData name="Guy Haviv" userId="f7033f832c105791" providerId="LiveId" clId="{7569828B-0E7E-4C44-A0CC-A7F7BD9D1CCF}" dt="2020-12-31T08:44:33.741" v="1809" actId="114"/>
        <pc:sldMkLst>
          <pc:docMk/>
          <pc:sldMk cId="3091211" sldId="275"/>
        </pc:sldMkLst>
        <pc:spChg chg="mod">
          <ac:chgData name="Guy Haviv" userId="f7033f832c105791" providerId="LiveId" clId="{7569828B-0E7E-4C44-A0CC-A7F7BD9D1CCF}" dt="2020-12-31T08:40:49.393" v="1492" actId="20577"/>
          <ac:spMkLst>
            <pc:docMk/>
            <pc:sldMk cId="3091211" sldId="275"/>
            <ac:spMk id="2" creationId="{3510563E-88D7-465C-A1FE-2E233CCC6630}"/>
          </ac:spMkLst>
        </pc:spChg>
        <pc:spChg chg="mod">
          <ac:chgData name="Guy Haviv" userId="f7033f832c105791" providerId="LiveId" clId="{7569828B-0E7E-4C44-A0CC-A7F7BD9D1CCF}" dt="2020-12-31T08:44:33.741" v="1809" actId="114"/>
          <ac:spMkLst>
            <pc:docMk/>
            <pc:sldMk cId="3091211" sldId="275"/>
            <ac:spMk id="3" creationId="{CB66133A-CC86-48DD-A841-A450540C1A3C}"/>
          </ac:spMkLst>
        </pc:spChg>
        <pc:picChg chg="add mod">
          <ac:chgData name="Guy Haviv" userId="f7033f832c105791" providerId="LiveId" clId="{7569828B-0E7E-4C44-A0CC-A7F7BD9D1CCF}" dt="2020-12-31T08:41:03.966" v="1504" actId="1076"/>
          <ac:picMkLst>
            <pc:docMk/>
            <pc:sldMk cId="3091211" sldId="275"/>
            <ac:picMk id="5" creationId="{08381EAA-25DF-4A35-90E3-BC44E2DFE1BE}"/>
          </ac:picMkLst>
        </pc:picChg>
      </pc:sldChg>
      <pc:sldChg chg="addSp modSp new mod">
        <pc:chgData name="Guy Haviv" userId="f7033f832c105791" providerId="LiveId" clId="{7569828B-0E7E-4C44-A0CC-A7F7BD9D1CCF}" dt="2020-12-31T09:37:49.288" v="3227" actId="12"/>
        <pc:sldMkLst>
          <pc:docMk/>
          <pc:sldMk cId="551716119" sldId="276"/>
        </pc:sldMkLst>
        <pc:spChg chg="mod">
          <ac:chgData name="Guy Haviv" userId="f7033f832c105791" providerId="LiveId" clId="{7569828B-0E7E-4C44-A0CC-A7F7BD9D1CCF}" dt="2020-12-31T09:06:11.730" v="2194" actId="20577"/>
          <ac:spMkLst>
            <pc:docMk/>
            <pc:sldMk cId="551716119" sldId="276"/>
            <ac:spMk id="2" creationId="{EF65567A-7D57-4A0F-9819-A394BF79D2FD}"/>
          </ac:spMkLst>
        </pc:spChg>
        <pc:spChg chg="mod">
          <ac:chgData name="Guy Haviv" userId="f7033f832c105791" providerId="LiveId" clId="{7569828B-0E7E-4C44-A0CC-A7F7BD9D1CCF}" dt="2020-12-31T09:37:49.288" v="3227" actId="12"/>
          <ac:spMkLst>
            <pc:docMk/>
            <pc:sldMk cId="551716119" sldId="276"/>
            <ac:spMk id="3" creationId="{6F763E40-701D-4B4E-9005-0FF23851DA4B}"/>
          </ac:spMkLst>
        </pc:spChg>
        <pc:spChg chg="add mod">
          <ac:chgData name="Guy Haviv" userId="f7033f832c105791" providerId="LiveId" clId="{7569828B-0E7E-4C44-A0CC-A7F7BD9D1CCF}" dt="2020-12-31T09:20:35.301" v="2692" actId="20577"/>
          <ac:spMkLst>
            <pc:docMk/>
            <pc:sldMk cId="551716119" sldId="276"/>
            <ac:spMk id="6" creationId="{D88BAEA8-6E9E-42C3-9730-F68E7EAE1459}"/>
          </ac:spMkLst>
        </pc:spChg>
        <pc:picChg chg="add mod">
          <ac:chgData name="Guy Haviv" userId="f7033f832c105791" providerId="LiveId" clId="{7569828B-0E7E-4C44-A0CC-A7F7BD9D1CCF}" dt="2020-12-31T09:15:53.132" v="2199" actId="1076"/>
          <ac:picMkLst>
            <pc:docMk/>
            <pc:sldMk cId="551716119" sldId="276"/>
            <ac:picMk id="5" creationId="{FE2E1BC4-42E2-4603-B12B-D095808EC22C}"/>
          </ac:picMkLst>
        </pc:picChg>
      </pc:sldChg>
      <pc:sldChg chg="addSp delSp modSp new mod modClrScheme chgLayout">
        <pc:chgData name="Guy Haviv" userId="f7033f832c105791" providerId="LiveId" clId="{7569828B-0E7E-4C44-A0CC-A7F7BD9D1CCF}" dt="2020-12-31T09:53:04.743" v="3497" actId="20577"/>
        <pc:sldMkLst>
          <pc:docMk/>
          <pc:sldMk cId="4237350829" sldId="277"/>
        </pc:sldMkLst>
        <pc:spChg chg="mod ord">
          <ac:chgData name="Guy Haviv" userId="f7033f832c105791" providerId="LiveId" clId="{7569828B-0E7E-4C44-A0CC-A7F7BD9D1CCF}" dt="2020-12-31T09:25:09.487" v="2814" actId="700"/>
          <ac:spMkLst>
            <pc:docMk/>
            <pc:sldMk cId="4237350829" sldId="277"/>
            <ac:spMk id="2" creationId="{01FFE8DC-9EB4-41EA-997C-E4D1F30C402F}"/>
          </ac:spMkLst>
        </pc:spChg>
        <pc:spChg chg="mod ord">
          <ac:chgData name="Guy Haviv" userId="f7033f832c105791" providerId="LiveId" clId="{7569828B-0E7E-4C44-A0CC-A7F7BD9D1CCF}" dt="2020-12-31T09:53:04.743" v="3497" actId="20577"/>
          <ac:spMkLst>
            <pc:docMk/>
            <pc:sldMk cId="4237350829" sldId="277"/>
            <ac:spMk id="3" creationId="{28C3B3E7-7108-493A-A9D5-D37A93ECEE08}"/>
          </ac:spMkLst>
        </pc:spChg>
        <pc:spChg chg="add del mod ord">
          <ac:chgData name="Guy Haviv" userId="f7033f832c105791" providerId="LiveId" clId="{7569828B-0E7E-4C44-A0CC-A7F7BD9D1CCF}" dt="2020-12-31T09:25:05.799" v="2813" actId="478"/>
          <ac:spMkLst>
            <pc:docMk/>
            <pc:sldMk cId="4237350829" sldId="277"/>
            <ac:spMk id="4" creationId="{DFC97ED7-AB95-452F-9020-10583A8A2EA3}"/>
          </ac:spMkLst>
        </pc:spChg>
        <pc:spChg chg="add del mod">
          <ac:chgData name="Guy Haviv" userId="f7033f832c105791" providerId="LiveId" clId="{7569828B-0E7E-4C44-A0CC-A7F7BD9D1CCF}" dt="2020-12-31T09:25:09.487" v="2814" actId="700"/>
          <ac:spMkLst>
            <pc:docMk/>
            <pc:sldMk cId="4237350829" sldId="277"/>
            <ac:spMk id="6" creationId="{1C3E485C-0215-4D8C-B864-C9B72648D80F}"/>
          </ac:spMkLst>
        </pc:spChg>
        <pc:picChg chg="add mod">
          <ac:chgData name="Guy Haviv" userId="f7033f832c105791" providerId="LiveId" clId="{7569828B-0E7E-4C44-A0CC-A7F7BD9D1CCF}" dt="2020-12-31T09:35:41.542" v="3190" actId="1036"/>
          <ac:picMkLst>
            <pc:docMk/>
            <pc:sldMk cId="4237350829" sldId="277"/>
            <ac:picMk id="8" creationId="{54889FA5-A3C8-4177-811C-18B317052C45}"/>
          </ac:picMkLst>
        </pc:picChg>
        <pc:picChg chg="add mod">
          <ac:chgData name="Guy Haviv" userId="f7033f832c105791" providerId="LiveId" clId="{7569828B-0E7E-4C44-A0CC-A7F7BD9D1CCF}" dt="2020-12-31T09:37:09.291" v="3225" actId="1038"/>
          <ac:picMkLst>
            <pc:docMk/>
            <pc:sldMk cId="4237350829" sldId="277"/>
            <ac:picMk id="10" creationId="{18F08799-1ABD-4ADE-8EF9-3194C097EE5D}"/>
          </ac:picMkLst>
        </pc:picChg>
      </pc:sldChg>
      <pc:sldChg chg="addSp delSp modSp add mod">
        <pc:chgData name="Guy Haviv" userId="f7033f832c105791" providerId="LiveId" clId="{7569828B-0E7E-4C44-A0CC-A7F7BD9D1CCF}" dt="2021-01-01T10:24:58.175" v="6713" actId="20577"/>
        <pc:sldMkLst>
          <pc:docMk/>
          <pc:sldMk cId="1135159561" sldId="278"/>
        </pc:sldMkLst>
        <pc:spChg chg="mod">
          <ac:chgData name="Guy Haviv" userId="f7033f832c105791" providerId="LiveId" clId="{7569828B-0E7E-4C44-A0CC-A7F7BD9D1CCF}" dt="2021-01-01T10:24:58.175" v="6713" actId="20577"/>
          <ac:spMkLst>
            <pc:docMk/>
            <pc:sldMk cId="1135159561" sldId="278"/>
            <ac:spMk id="3" creationId="{28C3B3E7-7108-493A-A9D5-D37A93ECEE08}"/>
          </ac:spMkLst>
        </pc:spChg>
        <pc:spChg chg="add del">
          <ac:chgData name="Guy Haviv" userId="f7033f832c105791" providerId="LiveId" clId="{7569828B-0E7E-4C44-A0CC-A7F7BD9D1CCF}" dt="2020-12-31T09:42:50.123" v="3233" actId="22"/>
          <ac:spMkLst>
            <pc:docMk/>
            <pc:sldMk cId="1135159561" sldId="278"/>
            <ac:spMk id="5" creationId="{A3FA7F34-611A-44DC-8732-40CB376D7130}"/>
          </ac:spMkLst>
        </pc:spChg>
        <pc:spChg chg="add del">
          <ac:chgData name="Guy Haviv" userId="f7033f832c105791" providerId="LiveId" clId="{7569828B-0E7E-4C44-A0CC-A7F7BD9D1CCF}" dt="2020-12-31T09:46:09.397" v="3240" actId="22"/>
          <ac:spMkLst>
            <pc:docMk/>
            <pc:sldMk cId="1135159561" sldId="278"/>
            <ac:spMk id="9" creationId="{EE43B0AA-FBE2-4C3B-8620-C6509491102C}"/>
          </ac:spMkLst>
        </pc:spChg>
        <pc:picChg chg="add del">
          <ac:chgData name="Guy Haviv" userId="f7033f832c105791" providerId="LiveId" clId="{7569828B-0E7E-4C44-A0CC-A7F7BD9D1CCF}" dt="2021-01-01T10:24:05.828" v="6665" actId="22"/>
          <ac:picMkLst>
            <pc:docMk/>
            <pc:sldMk cId="1135159561" sldId="278"/>
            <ac:picMk id="5" creationId="{2A279319-B02A-4BD5-A65B-9062BBF63C2C}"/>
          </ac:picMkLst>
        </pc:picChg>
        <pc:picChg chg="add mod">
          <ac:chgData name="Guy Haviv" userId="f7033f832c105791" providerId="LiveId" clId="{7569828B-0E7E-4C44-A0CC-A7F7BD9D1CCF}" dt="2020-12-31T09:46:31.690" v="3246" actId="1076"/>
          <ac:picMkLst>
            <pc:docMk/>
            <pc:sldMk cId="1135159561" sldId="278"/>
            <ac:picMk id="7" creationId="{4782BCDE-3D8E-48CD-A131-9A389B6AEDDF}"/>
          </ac:picMkLst>
        </pc:picChg>
        <pc:picChg chg="add mod">
          <ac:chgData name="Guy Haviv" userId="f7033f832c105791" providerId="LiveId" clId="{7569828B-0E7E-4C44-A0CC-A7F7BD9D1CCF}" dt="2021-01-01T10:24:17.513" v="6670" actId="1076"/>
          <ac:picMkLst>
            <pc:docMk/>
            <pc:sldMk cId="1135159561" sldId="278"/>
            <ac:picMk id="8" creationId="{D58AEE30-DE80-400E-9D05-C86A61F8BBC2}"/>
          </ac:picMkLst>
        </pc:picChg>
        <pc:picChg chg="add mod">
          <ac:chgData name="Guy Haviv" userId="f7033f832c105791" providerId="LiveId" clId="{7569828B-0E7E-4C44-A0CC-A7F7BD9D1CCF}" dt="2020-12-31T09:46:29.188" v="3245" actId="14100"/>
          <ac:picMkLst>
            <pc:docMk/>
            <pc:sldMk cId="1135159561" sldId="278"/>
            <ac:picMk id="11" creationId="{A828E64F-6249-44F7-A3C1-77FCF0AA8CB4}"/>
          </ac:picMkLst>
        </pc:picChg>
      </pc:sldChg>
      <pc:sldChg chg="modSp add mod">
        <pc:chgData name="Guy Haviv" userId="f7033f832c105791" providerId="LiveId" clId="{7569828B-0E7E-4C44-A0CC-A7F7BD9D1CCF}" dt="2021-01-01T08:49:01.224" v="4266" actId="404"/>
        <pc:sldMkLst>
          <pc:docMk/>
          <pc:sldMk cId="3810556164" sldId="279"/>
        </pc:sldMkLst>
        <pc:graphicFrameChg chg="mod modGraphic">
          <ac:chgData name="Guy Haviv" userId="f7033f832c105791" providerId="LiveId" clId="{7569828B-0E7E-4C44-A0CC-A7F7BD9D1CCF}" dt="2021-01-01T08:49:01.224" v="4266" actId="404"/>
          <ac:graphicFrameMkLst>
            <pc:docMk/>
            <pc:sldMk cId="3810556164" sldId="279"/>
            <ac:graphicFrameMk id="4" creationId="{4DB69A86-3FDD-4CBC-9CC7-2A3F0C8CFFD0}"/>
          </ac:graphicFrameMkLst>
        </pc:graphicFrameChg>
      </pc:sldChg>
      <pc:sldChg chg="modSp mod">
        <pc:chgData name="Guy Haviv" userId="f7033f832c105791" providerId="LiveId" clId="{7569828B-0E7E-4C44-A0CC-A7F7BD9D1CCF}" dt="2021-01-01T09:55:02.533" v="6346" actId="20577"/>
        <pc:sldMkLst>
          <pc:docMk/>
          <pc:sldMk cId="3532418789" sldId="280"/>
        </pc:sldMkLst>
        <pc:spChg chg="mod">
          <ac:chgData name="Guy Haviv" userId="f7033f832c105791" providerId="LiveId" clId="{7569828B-0E7E-4C44-A0CC-A7F7BD9D1CCF}" dt="2021-01-01T09:55:02.533" v="6346" actId="20577"/>
          <ac:spMkLst>
            <pc:docMk/>
            <pc:sldMk cId="3532418789" sldId="280"/>
            <ac:spMk id="3" creationId="{92DB6DE1-A2A3-476F-B816-EC02F2CC199E}"/>
          </ac:spMkLst>
        </pc:spChg>
      </pc:sldChg>
      <pc:sldChg chg="modSp mod">
        <pc:chgData name="Guy Haviv" userId="f7033f832c105791" providerId="LiveId" clId="{7569828B-0E7E-4C44-A0CC-A7F7BD9D1CCF}" dt="2021-01-01T08:59:13.996" v="4638" actId="20577"/>
        <pc:sldMkLst>
          <pc:docMk/>
          <pc:sldMk cId="1655080428" sldId="281"/>
        </pc:sldMkLst>
        <pc:spChg chg="mod">
          <ac:chgData name="Guy Haviv" userId="f7033f832c105791" providerId="LiveId" clId="{7569828B-0E7E-4C44-A0CC-A7F7BD9D1CCF}" dt="2021-01-01T08:59:13.996" v="4638" actId="20577"/>
          <ac:spMkLst>
            <pc:docMk/>
            <pc:sldMk cId="1655080428" sldId="281"/>
            <ac:spMk id="3" creationId="{6A3719C5-0D91-4B52-935B-0BA755FAE3F1}"/>
          </ac:spMkLst>
        </pc:spChg>
        <pc:picChg chg="mod">
          <ac:chgData name="Guy Haviv" userId="f7033f832c105791" providerId="LiveId" clId="{7569828B-0E7E-4C44-A0CC-A7F7BD9D1CCF}" dt="2021-01-01T08:58:07.671" v="4609" actId="1076"/>
          <ac:picMkLst>
            <pc:docMk/>
            <pc:sldMk cId="1655080428" sldId="281"/>
            <ac:picMk id="9" creationId="{2A124D85-602C-483D-A084-BDEE05BF712F}"/>
          </ac:picMkLst>
        </pc:picChg>
        <pc:picChg chg="mod">
          <ac:chgData name="Guy Haviv" userId="f7033f832c105791" providerId="LiveId" clId="{7569828B-0E7E-4C44-A0CC-A7F7BD9D1CCF}" dt="2021-01-01T08:58:09.742" v="4610" actId="1076"/>
          <ac:picMkLst>
            <pc:docMk/>
            <pc:sldMk cId="1655080428" sldId="281"/>
            <ac:picMk id="11" creationId="{A2CAED5F-B9EA-4F1A-A1A2-54FAB0C6EA62}"/>
          </ac:picMkLst>
        </pc:picChg>
      </pc:sldChg>
      <pc:sldChg chg="modSp mod">
        <pc:chgData name="Guy Haviv" userId="f7033f832c105791" providerId="LiveId" clId="{7569828B-0E7E-4C44-A0CC-A7F7BD9D1CCF}" dt="2021-01-01T09:01:54.640" v="4665" actId="1076"/>
        <pc:sldMkLst>
          <pc:docMk/>
          <pc:sldMk cId="123567450" sldId="282"/>
        </pc:sldMkLst>
        <pc:spChg chg="mod">
          <ac:chgData name="Guy Haviv" userId="f7033f832c105791" providerId="LiveId" clId="{7569828B-0E7E-4C44-A0CC-A7F7BD9D1CCF}" dt="2021-01-01T09:01:47.051" v="4664" actId="20577"/>
          <ac:spMkLst>
            <pc:docMk/>
            <pc:sldMk cId="123567450" sldId="282"/>
            <ac:spMk id="3" creationId="{E83FAEE4-D83C-4A96-B60A-19F77CEC28D4}"/>
          </ac:spMkLst>
        </pc:spChg>
        <pc:picChg chg="mod">
          <ac:chgData name="Guy Haviv" userId="f7033f832c105791" providerId="LiveId" clId="{7569828B-0E7E-4C44-A0CC-A7F7BD9D1CCF}" dt="2021-01-01T08:59:44.623" v="4639" actId="1076"/>
          <ac:picMkLst>
            <pc:docMk/>
            <pc:sldMk cId="123567450" sldId="282"/>
            <ac:picMk id="5" creationId="{72CB6388-9B8A-4BF4-B672-414BB6DA163B}"/>
          </ac:picMkLst>
        </pc:picChg>
        <pc:picChg chg="mod">
          <ac:chgData name="Guy Haviv" userId="f7033f832c105791" providerId="LiveId" clId="{7569828B-0E7E-4C44-A0CC-A7F7BD9D1CCF}" dt="2021-01-01T09:01:54.640" v="4665" actId="1076"/>
          <ac:picMkLst>
            <pc:docMk/>
            <pc:sldMk cId="123567450" sldId="282"/>
            <ac:picMk id="7" creationId="{060B4B19-55ED-4995-814F-FDDE49E130E9}"/>
          </ac:picMkLst>
        </pc:picChg>
      </pc:sldChg>
      <pc:sldChg chg="modSp mod">
        <pc:chgData name="Guy Haviv" userId="f7033f832c105791" providerId="LiveId" clId="{7569828B-0E7E-4C44-A0CC-A7F7BD9D1CCF}" dt="2021-01-01T09:05:29.033" v="4702" actId="20577"/>
        <pc:sldMkLst>
          <pc:docMk/>
          <pc:sldMk cId="1199517592" sldId="283"/>
        </pc:sldMkLst>
        <pc:spChg chg="mod">
          <ac:chgData name="Guy Haviv" userId="f7033f832c105791" providerId="LiveId" clId="{7569828B-0E7E-4C44-A0CC-A7F7BD9D1CCF}" dt="2021-01-01T09:05:29.033" v="4702" actId="20577"/>
          <ac:spMkLst>
            <pc:docMk/>
            <pc:sldMk cId="1199517592" sldId="283"/>
            <ac:spMk id="3" creationId="{BCDE054C-EA9A-40CC-AB3A-2A7FFAD142C4}"/>
          </ac:spMkLst>
        </pc:spChg>
      </pc:sldChg>
      <pc:sldChg chg="modSp mod">
        <pc:chgData name="Guy Haviv" userId="f7033f832c105791" providerId="LiveId" clId="{7569828B-0E7E-4C44-A0CC-A7F7BD9D1CCF}" dt="2021-01-01T10:00:27.145" v="6350" actId="20577"/>
        <pc:sldMkLst>
          <pc:docMk/>
          <pc:sldMk cId="2853315183" sldId="284"/>
        </pc:sldMkLst>
        <pc:spChg chg="mod">
          <ac:chgData name="Guy Haviv" userId="f7033f832c105791" providerId="LiveId" clId="{7569828B-0E7E-4C44-A0CC-A7F7BD9D1CCF}" dt="2021-01-01T10:00:27.145" v="6350" actId="20577"/>
          <ac:spMkLst>
            <pc:docMk/>
            <pc:sldMk cId="2853315183" sldId="284"/>
            <ac:spMk id="3" creationId="{409B688F-9E82-4F15-BA12-192A3ACCA58F}"/>
          </ac:spMkLst>
        </pc:spChg>
      </pc:sldChg>
      <pc:sldChg chg="modSp mod">
        <pc:chgData name="Guy Haviv" userId="f7033f832c105791" providerId="LiveId" clId="{7569828B-0E7E-4C44-A0CC-A7F7BD9D1CCF}" dt="2021-01-01T09:18:22.799" v="4909" actId="20577"/>
        <pc:sldMkLst>
          <pc:docMk/>
          <pc:sldMk cId="2043527638" sldId="285"/>
        </pc:sldMkLst>
        <pc:spChg chg="mod">
          <ac:chgData name="Guy Haviv" userId="f7033f832c105791" providerId="LiveId" clId="{7569828B-0E7E-4C44-A0CC-A7F7BD9D1CCF}" dt="2021-01-01T09:18:22.799" v="4909" actId="20577"/>
          <ac:spMkLst>
            <pc:docMk/>
            <pc:sldMk cId="2043527638" sldId="285"/>
            <ac:spMk id="2" creationId="{BB2F8350-72CF-4EB7-A86E-94C6A069DBB8}"/>
          </ac:spMkLst>
        </pc:spChg>
        <pc:spChg chg="mod">
          <ac:chgData name="Guy Haviv" userId="f7033f832c105791" providerId="LiveId" clId="{7569828B-0E7E-4C44-A0CC-A7F7BD9D1CCF}" dt="2021-01-01T09:17:34.661" v="4889" actId="1038"/>
          <ac:spMkLst>
            <pc:docMk/>
            <pc:sldMk cId="2043527638" sldId="285"/>
            <ac:spMk id="3" creationId="{681C40E8-83DA-4391-A73C-754C408144E1}"/>
          </ac:spMkLst>
        </pc:sp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5" creationId="{D5C4A4FD-27F0-4CBE-BA6B-FD0FD8926E7F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9" creationId="{9344B377-98EF-41AC-9494-BA8E9ECAF703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11" creationId="{071A7E68-D0FD-480A-9097-E7C347A9F528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13" creationId="{707DE603-2EDF-45E3-90C3-C26D68809675}"/>
          </ac:picMkLst>
        </pc:picChg>
      </pc:sldChg>
      <pc:sldChg chg="modSp mod">
        <pc:chgData name="Guy Haviv" userId="f7033f832c105791" providerId="LiveId" clId="{7569828B-0E7E-4C44-A0CC-A7F7BD9D1CCF}" dt="2021-01-01T09:18:46.367" v="4920" actId="20577"/>
        <pc:sldMkLst>
          <pc:docMk/>
          <pc:sldMk cId="2467166216" sldId="286"/>
        </pc:sldMkLst>
        <pc:spChg chg="mod">
          <ac:chgData name="Guy Haviv" userId="f7033f832c105791" providerId="LiveId" clId="{7569828B-0E7E-4C44-A0CC-A7F7BD9D1CCF}" dt="2021-01-01T09:18:30.591" v="4918" actId="20577"/>
          <ac:spMkLst>
            <pc:docMk/>
            <pc:sldMk cId="2467166216" sldId="286"/>
            <ac:spMk id="2" creationId="{0B75B57F-1D6D-4DD0-A7AE-67B6178D6C02}"/>
          </ac:spMkLst>
        </pc:spChg>
        <pc:spChg chg="mod">
          <ac:chgData name="Guy Haviv" userId="f7033f832c105791" providerId="LiveId" clId="{7569828B-0E7E-4C44-A0CC-A7F7BD9D1CCF}" dt="2021-01-01T09:18:46.367" v="4920" actId="20577"/>
          <ac:spMkLst>
            <pc:docMk/>
            <pc:sldMk cId="2467166216" sldId="286"/>
            <ac:spMk id="3" creationId="{99A14C9A-0C10-4321-AA2C-4097CA1B2752}"/>
          </ac:spMkLst>
        </pc:spChg>
      </pc:sldChg>
      <pc:sldChg chg="modSp mod">
        <pc:chgData name="Guy Haviv" userId="f7033f832c105791" providerId="LiveId" clId="{7569828B-0E7E-4C44-A0CC-A7F7BD9D1CCF}" dt="2021-01-01T09:25:32.848" v="5385" actId="313"/>
        <pc:sldMkLst>
          <pc:docMk/>
          <pc:sldMk cId="1167305130" sldId="287"/>
        </pc:sldMkLst>
        <pc:spChg chg="mod">
          <ac:chgData name="Guy Haviv" userId="f7033f832c105791" providerId="LiveId" clId="{7569828B-0E7E-4C44-A0CC-A7F7BD9D1CCF}" dt="2021-01-01T09:25:32.848" v="5385" actId="313"/>
          <ac:spMkLst>
            <pc:docMk/>
            <pc:sldMk cId="1167305130" sldId="287"/>
            <ac:spMk id="3" creationId="{1BAF9962-D2AC-4E93-9753-C37D2D869774}"/>
          </ac:spMkLst>
        </pc:spChg>
        <pc:picChg chg="mod">
          <ac:chgData name="Guy Haviv" userId="f7033f832c105791" providerId="LiveId" clId="{7569828B-0E7E-4C44-A0CC-A7F7BD9D1CCF}" dt="2021-01-01T09:24:59.056" v="5362" actId="1076"/>
          <ac:picMkLst>
            <pc:docMk/>
            <pc:sldMk cId="1167305130" sldId="287"/>
            <ac:picMk id="9" creationId="{2032C2B3-ADBC-4AD8-923D-A500363F2C07}"/>
          </ac:picMkLst>
        </pc:picChg>
        <pc:picChg chg="mod">
          <ac:chgData name="Guy Haviv" userId="f7033f832c105791" providerId="LiveId" clId="{7569828B-0E7E-4C44-A0CC-A7F7BD9D1CCF}" dt="2021-01-01T09:24:32.354" v="5333" actId="1076"/>
          <ac:picMkLst>
            <pc:docMk/>
            <pc:sldMk cId="1167305130" sldId="287"/>
            <ac:picMk id="11" creationId="{6BC0650D-DE54-4C3C-A7E9-5D1D084518D8}"/>
          </ac:picMkLst>
        </pc:picChg>
      </pc:sldChg>
      <pc:sldChg chg="modSp mod">
        <pc:chgData name="Guy Haviv" userId="f7033f832c105791" providerId="LiveId" clId="{7569828B-0E7E-4C44-A0CC-A7F7BD9D1CCF}" dt="2021-01-01T09:26:54.939" v="5423" actId="20577"/>
        <pc:sldMkLst>
          <pc:docMk/>
          <pc:sldMk cId="3997950026" sldId="288"/>
        </pc:sldMkLst>
        <pc:spChg chg="mod">
          <ac:chgData name="Guy Haviv" userId="f7033f832c105791" providerId="LiveId" clId="{7569828B-0E7E-4C44-A0CC-A7F7BD9D1CCF}" dt="2021-01-01T09:26:54.939" v="5423" actId="20577"/>
          <ac:spMkLst>
            <pc:docMk/>
            <pc:sldMk cId="3997950026" sldId="288"/>
            <ac:spMk id="7" creationId="{BDC31296-53B9-46E7-BDD3-14968AF7558F}"/>
          </ac:spMkLst>
        </pc:spChg>
      </pc:sldChg>
      <pc:sldChg chg="modSp mod">
        <pc:chgData name="Guy Haviv" userId="f7033f832c105791" providerId="LiveId" clId="{7569828B-0E7E-4C44-A0CC-A7F7BD9D1CCF}" dt="2021-01-01T10:09:22.224" v="6486" actId="114"/>
        <pc:sldMkLst>
          <pc:docMk/>
          <pc:sldMk cId="3126631913" sldId="289"/>
        </pc:sldMkLst>
        <pc:spChg chg="mod">
          <ac:chgData name="Guy Haviv" userId="f7033f832c105791" providerId="LiveId" clId="{7569828B-0E7E-4C44-A0CC-A7F7BD9D1CCF}" dt="2021-01-01T10:09:22.224" v="6486" actId="114"/>
          <ac:spMkLst>
            <pc:docMk/>
            <pc:sldMk cId="3126631913" sldId="289"/>
            <ac:spMk id="4" creationId="{EC247F52-5FFC-4596-9E7A-B0B255F2A872}"/>
          </ac:spMkLst>
        </pc:spChg>
        <pc:picChg chg="mod">
          <ac:chgData name="Guy Haviv" userId="f7033f832c105791" providerId="LiveId" clId="{7569828B-0E7E-4C44-A0CC-A7F7BD9D1CCF}" dt="2021-01-01T09:27:10.193" v="5428" actId="1076"/>
          <ac:picMkLst>
            <pc:docMk/>
            <pc:sldMk cId="3126631913" sldId="289"/>
            <ac:picMk id="6" creationId="{A5A6DEE8-62BF-4215-805E-62B41E35EF39}"/>
          </ac:picMkLst>
        </pc:picChg>
        <pc:picChg chg="mod">
          <ac:chgData name="Guy Haviv" userId="f7033f832c105791" providerId="LiveId" clId="{7569828B-0E7E-4C44-A0CC-A7F7BD9D1CCF}" dt="2021-01-01T10:08:14.483" v="6384" actId="1076"/>
          <ac:picMkLst>
            <pc:docMk/>
            <pc:sldMk cId="3126631913" sldId="289"/>
            <ac:picMk id="8" creationId="{64050E0C-6734-4832-895C-CB208B10274E}"/>
          </ac:picMkLst>
        </pc:picChg>
        <pc:picChg chg="mod">
          <ac:chgData name="Guy Haviv" userId="f7033f832c105791" providerId="LiveId" clId="{7569828B-0E7E-4C44-A0CC-A7F7BD9D1CCF}" dt="2021-01-01T10:08:13.320" v="6383" actId="1076"/>
          <ac:picMkLst>
            <pc:docMk/>
            <pc:sldMk cId="3126631913" sldId="289"/>
            <ac:picMk id="10" creationId="{16406555-A8B1-4670-BCA7-27ACED575046}"/>
          </ac:picMkLst>
        </pc:picChg>
      </pc:sldChg>
      <pc:sldChg chg="modSp mod">
        <pc:chgData name="Guy Haviv" userId="f7033f832c105791" providerId="LiveId" clId="{7569828B-0E7E-4C44-A0CC-A7F7BD9D1CCF}" dt="2021-01-01T09:41:55.955" v="6081" actId="14100"/>
        <pc:sldMkLst>
          <pc:docMk/>
          <pc:sldMk cId="3897211487" sldId="290"/>
        </pc:sldMkLst>
        <pc:spChg chg="mod">
          <ac:chgData name="Guy Haviv" userId="f7033f832c105791" providerId="LiveId" clId="{7569828B-0E7E-4C44-A0CC-A7F7BD9D1CCF}" dt="2021-01-01T09:41:55.955" v="6081" actId="14100"/>
          <ac:spMkLst>
            <pc:docMk/>
            <pc:sldMk cId="3897211487" sldId="290"/>
            <ac:spMk id="3" creationId="{FF539478-916D-4325-836A-48AABF6E8C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5C79-C70A-4676-B359-9070BF1F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4A728-8796-4B76-B07C-921FB12A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FD3D-07D1-4620-BF42-3AD9B179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05/01/2021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8881-C2B2-48B0-8D71-3B8590A2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EC4AC-A95F-409A-A62D-D7ECA7B8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56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8068-BBF3-47AF-9C6B-BA5D5383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CE93-A5D3-4112-B351-5C5A8E91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275F-6FF8-4BE4-8C3B-6F1B1CD2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05/01/2021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B9F1-DF16-48AE-AF4E-E7FDE2F3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9DB1-9BAD-41AC-A102-B3738526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3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2B45E-3238-4514-A11E-DAC6E6C1B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9F27A-E315-433D-AFD4-9A34C74F5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8738-A135-4DBC-8B57-A172EF93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05/01/2021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7561-2E7D-40E3-BBB5-871611B7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3F2F-64B1-47B7-AFEB-B3C1CAF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8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044C-950A-452D-A015-884ED8C6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465B-5886-420C-AD31-1C2CF538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4E01-B64F-45A6-ADD6-9E54A8D7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05/01/2021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6517-B2E4-4529-BECD-375F4B9C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81D6-B5F2-4195-869F-B833A4B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217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7FE2-85D0-45A8-9767-72833341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C8B7-EC05-4C66-BE71-71AF5C2F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AA7F-EB3A-440C-A573-843FBE23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05/01/2021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4506-61C3-41E2-ADEA-A417BD5C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8337-DBA7-42D1-A6D8-2B9B29E8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391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0E5C-35BC-4C4E-9AF2-F4C51688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4BCB-6E36-4942-972D-701A3F6EC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7CDA-A52F-473A-AC7F-09E6F9A1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161A8-8327-4721-9871-0AA7F51E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05/01/2021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C620-F277-415A-BE4F-81D83208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0CBD-DEA6-4C88-ABFB-C4653C4F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48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6C19-C5D1-493D-A620-0221E9C1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ACFD-4ACE-4888-A89F-34A777A6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F25C-0A1A-46B2-9A0A-1A68C494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1F0C8-CE1D-4ED7-B093-D22D9E81F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D3DE9-CBC9-40A3-9518-C600F07BF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9863A-7708-4CF3-B698-FB5DF01C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05/01/2021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2B70A-C996-45D6-BBB7-66E32CA0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2EB4E-A269-4458-BC0A-9740F51E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45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D786-DCAD-4002-855D-C96A7103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7913E-D4C5-45A8-AE9C-1B3A6486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05/01/2021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067BD-D516-4768-9CB0-57B5F319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926D4-AAB7-4B87-83FA-2BE9F39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04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A9936-9694-478D-A30B-6BE0BC8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05/01/2021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3694E-D8AA-4DF6-A2B7-1F8FD6DB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ABF7-D05B-4B6D-A53C-1107E67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35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C75A-0B7C-449F-8287-0832511C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07BB-9D32-454C-96B4-ACA8E65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7798D-A8E8-475B-B4F1-7167F78B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567B-77A5-4382-9C4C-8F6DF462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05/01/2021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443C-07FD-4900-B9C0-B4AB6C2D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93136-363E-40B8-B400-88968FE0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46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A68E-E54C-4543-9684-BA97C20C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BE36C-13EA-486A-9E61-52FB380F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CB85-F227-428B-BA66-D7B9CA6F9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8D1A-88E4-416F-95BE-0BAF3C8F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05/01/2021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D8282-A0ED-4D12-9038-91C4872D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97F5-88BC-4637-ACCC-6D92A9C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43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C8719-2DD8-46D5-8F5D-306F7B54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6878-A2F5-4D95-8344-4CBCCA6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C020-93C0-4DF6-B261-E8191D77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DFBD-92B2-44B7-952A-8C833C4590A2}" type="datetimeFigureOut">
              <a:rPr lang="en-IL" smtClean="0"/>
              <a:t>05/01/2021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6807-06B4-4D60-A857-F4DFEFE9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C592D-7FCB-41C4-A1E4-16954976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3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0B2B0D-64A7-4BB0-B5B1-7CAC0EB85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in Software Models</a:t>
            </a:r>
            <a:endParaRPr lang="en-IL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B3E2CF3-0BEE-4E93-910D-696E887EF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Delivery Drone Project</a:t>
            </a:r>
          </a:p>
          <a:p>
            <a:r>
              <a:rPr lang="en-US" dirty="0"/>
              <a:t>Guy Haviv</a:t>
            </a:r>
          </a:p>
          <a:p>
            <a:r>
              <a:rPr lang="en-US" dirty="0"/>
              <a:t>Noa </a:t>
            </a:r>
            <a:r>
              <a:rPr lang="en-US" dirty="0" err="1"/>
              <a:t>Davidovitch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7866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B322-3E0B-47AB-AA29-A6CE376B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Winds Mode</a:t>
            </a: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C31296-53B9-46E7-BDD3-14968AF7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Environment &amp; assumption:</a:t>
            </a:r>
          </a:p>
          <a:p>
            <a:pPr lvl="1"/>
            <a:r>
              <a:rPr lang="en-US" dirty="0" err="1"/>
              <a:t>windsMode</a:t>
            </a:r>
            <a:r>
              <a:rPr lang="en-US" dirty="0"/>
              <a:t> initialized to </a:t>
            </a:r>
            <a:r>
              <a:rPr lang="en-US" i="1" dirty="0"/>
              <a:t>false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true</a:t>
            </a:r>
            <a:r>
              <a:rPr lang="en-US" dirty="0"/>
              <a:t> -  the drone can only move sideways </a:t>
            </a:r>
            <a:r>
              <a:rPr lang="he-IL" dirty="0"/>
              <a:t>)</a:t>
            </a:r>
            <a:r>
              <a:rPr lang="en-US" dirty="0"/>
              <a:t>not diagonally</a:t>
            </a:r>
            <a:r>
              <a:rPr lang="he-IL" dirty="0"/>
              <a:t>(</a:t>
            </a:r>
            <a:r>
              <a:rPr lang="en-US" dirty="0"/>
              <a:t>.</a:t>
            </a:r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Drone moves both coordinates (including diagonally) means no winds are 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90D63-6B14-4E9B-A4A9-AE64C831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68" y="1995054"/>
            <a:ext cx="3066022" cy="606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5F087-50C0-428D-8A4E-D8F6284A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61" y="4001294"/>
            <a:ext cx="7996953" cy="6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5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C97B-3ED2-4EA1-9EB3-3D383FB6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Energy</a:t>
            </a: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47F52-5FFC-4596-9E7A-B0B255F2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how many </a:t>
            </a:r>
            <a:r>
              <a:rPr lang="en-US" b="1" dirty="0"/>
              <a:t>packages</a:t>
            </a:r>
            <a:r>
              <a:rPr lang="en-US" dirty="0"/>
              <a:t> the drone can pick up before his battery empties.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1 counter:</a:t>
            </a:r>
          </a:p>
          <a:p>
            <a:pPr lvl="1"/>
            <a:r>
              <a:rPr lang="en-US" dirty="0"/>
              <a:t>Counts how many packages were picked up since the last visit in the charging station.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Battery should never be empty.</a:t>
            </a:r>
          </a:p>
          <a:p>
            <a:endParaRPr lang="en-US" dirty="0"/>
          </a:p>
          <a:p>
            <a:r>
              <a:rPr lang="en-US" dirty="0"/>
              <a:t>Notice: </a:t>
            </a:r>
            <a:r>
              <a:rPr lang="en-US" b="1" dirty="0"/>
              <a:t>envelopes</a:t>
            </a:r>
            <a:r>
              <a:rPr lang="en-US" dirty="0"/>
              <a:t> are </a:t>
            </a:r>
            <a:r>
              <a:rPr lang="en-US" i="1" dirty="0"/>
              <a:t>light, </a:t>
            </a:r>
            <a:r>
              <a:rPr lang="en-US" dirty="0"/>
              <a:t>as such, they </a:t>
            </a:r>
            <a:r>
              <a:rPr lang="en-US" i="1" dirty="0"/>
              <a:t>do not count</a:t>
            </a:r>
            <a:r>
              <a:rPr lang="en-US" dirty="0"/>
              <a:t> against the energy counter.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6DEE8-62BF-4215-805E-62B41E35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17" y="2246359"/>
            <a:ext cx="3198186" cy="397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50E0C-6734-4832-895C-CB208B10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98" y="3896871"/>
            <a:ext cx="6094433" cy="1622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06555-A8B1-4670-BCA7-27ACED57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231" y="5333659"/>
            <a:ext cx="4217589" cy="3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3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566A-2332-43D7-A751-862362A1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Variants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478-916D-4325-836A-48AABF6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429306"/>
            <a:ext cx="10776751" cy="5184558"/>
          </a:xfrm>
        </p:spPr>
        <p:txBody>
          <a:bodyPr>
            <a:normAutofit fontScale="92500" lnSpcReduction="20000"/>
          </a:bodyPr>
          <a:lstStyle/>
          <a:p>
            <a:r>
              <a:rPr lang="en-US" sz="2400" u="sng" dirty="0"/>
              <a:t>Native Variants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There are three </a:t>
            </a:r>
            <a:r>
              <a:rPr lang="en-US" sz="1800" b="1" dirty="0"/>
              <a:t>modulable</a:t>
            </a:r>
            <a:r>
              <a:rPr lang="en-US" sz="1800" dirty="0"/>
              <a:t> features that can be “turned off” at the </a:t>
            </a:r>
            <a:r>
              <a:rPr lang="en-US" sz="1800" dirty="0" err="1"/>
              <a:t>specidication</a:t>
            </a:r>
            <a:r>
              <a:rPr lang="en-US" sz="1800" dirty="0"/>
              <a:t> files.  </a:t>
            </a:r>
          </a:p>
          <a:p>
            <a:pPr lvl="2"/>
            <a:r>
              <a:rPr lang="en-US" sz="1800" dirty="0"/>
              <a:t>Winds, Priority, Energy.</a:t>
            </a:r>
          </a:p>
          <a:p>
            <a:pPr lvl="1"/>
            <a:r>
              <a:rPr lang="en-US" sz="1800" dirty="0"/>
              <a:t>In the specification files there are comments regarding which line should be commented out in order to turn off each feature, independently.</a:t>
            </a:r>
          </a:p>
          <a:p>
            <a:r>
              <a:rPr lang="en-US" sz="2400" u="sng" dirty="0"/>
              <a:t>Extra Variants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Charge when needed: drone can not go to charging station before picking up at least X packages (X is parameters).</a:t>
            </a:r>
          </a:p>
          <a:p>
            <a:pPr lvl="1"/>
            <a:r>
              <a:rPr lang="en-US" sz="1800" dirty="0"/>
              <a:t>Must </a:t>
            </a:r>
            <a:r>
              <a:rPr lang="en-US" sz="1800" i="1" dirty="0"/>
              <a:t>pick up</a:t>
            </a:r>
            <a:r>
              <a:rPr lang="en-US" sz="1800" dirty="0"/>
              <a:t>: drone can not leave a location if it has a waiting request.</a:t>
            </a:r>
          </a:p>
          <a:p>
            <a:pPr lvl="2"/>
            <a:r>
              <a:rPr lang="en-US" sz="1800" dirty="0"/>
              <a:t>This specification variant uses only basic features (</a:t>
            </a:r>
            <a:r>
              <a:rPr lang="en-US" sz="1800" dirty="0" err="1"/>
              <a:t>i.e</a:t>
            </a:r>
            <a:r>
              <a:rPr lang="en-US" sz="1800" dirty="0"/>
              <a:t> no winds, priority nor energy).</a:t>
            </a:r>
          </a:p>
          <a:p>
            <a:pPr lvl="1"/>
            <a:r>
              <a:rPr lang="en-US" sz="1800" dirty="0"/>
              <a:t>No ‘must drop off’: canceling the drone requirement for a drop-off when eligible (at location, with a package to drop off)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Triggers: 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 use of triggers to the specification  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charging (and did not come from warehouse) - pass by the warehouse.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"House visit fairness" - If at a house, after 2 "safety" states (for pickup/drop-off) , do not visit the same house for at least 5 states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Unrealizable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pick up without considering cases which the drone cannot make a pick up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Such as when priority mode is true and can not pick up any more requests from houses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priorityCap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maxed).</a:t>
            </a:r>
          </a:p>
        </p:txBody>
      </p:sp>
    </p:spTree>
    <p:extLst>
      <p:ext uri="{BB962C8B-B14F-4D97-AF65-F5344CB8AC3E}">
        <p14:creationId xmlns:p14="http://schemas.microsoft.com/office/powerpoint/2010/main" val="389721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6EE7-B1C3-4216-B604-EA3A748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276348"/>
            <a:ext cx="10515600" cy="1325563"/>
          </a:xfrm>
        </p:spPr>
        <p:txBody>
          <a:bodyPr/>
          <a:lstStyle/>
          <a:p>
            <a:r>
              <a:rPr lang="en-US" dirty="0"/>
              <a:t>Simulation – Main Screen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F5A9-5B6C-4F69-8548-CF36BC23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825625"/>
            <a:ext cx="5081541" cy="4351338"/>
          </a:xfrm>
        </p:spPr>
        <p:txBody>
          <a:bodyPr/>
          <a:lstStyle/>
          <a:p>
            <a:r>
              <a:rPr lang="en-US" dirty="0"/>
              <a:t>Built of 3 main components:</a:t>
            </a:r>
          </a:p>
          <a:p>
            <a:pPr lvl="1"/>
            <a:r>
              <a:rPr lang="en-US" dirty="0"/>
              <a:t>Main Grid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Houses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Waiting deliveries on the left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Dropped deliveries on the right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Warehouse Board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Shows waiting deliveries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Charging station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Drone – moving between locations</a:t>
            </a:r>
          </a:p>
          <a:p>
            <a:pPr lvl="1"/>
            <a:r>
              <a:rPr lang="en-US" dirty="0"/>
              <a:t>Control Panel</a:t>
            </a:r>
          </a:p>
          <a:p>
            <a:pPr lvl="1"/>
            <a:r>
              <a:rPr lang="en-US" dirty="0"/>
              <a:t>Menus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DB933-1EF9-49AD-B33C-836DDAAD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91" y="1324748"/>
            <a:ext cx="6728438" cy="50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3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567A-7D57-4A0F-9819-A394BF79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– Control Panel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3E40-701D-4B4E-9005-0FF23851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825625"/>
            <a:ext cx="3810000" cy="4351338"/>
          </a:xfrm>
        </p:spPr>
        <p:txBody>
          <a:bodyPr/>
          <a:lstStyle/>
          <a:p>
            <a:r>
              <a:rPr lang="en-US" dirty="0"/>
              <a:t>Priority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Indicator if mode is ON/OFF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Current capacity of the priority cap</a:t>
            </a:r>
          </a:p>
          <a:p>
            <a:r>
              <a:rPr lang="en-US" dirty="0"/>
              <a:t>Stocking - </a:t>
            </a:r>
            <a:r>
              <a:rPr lang="en-US" sz="2400" dirty="0"/>
              <a:t>Reflects if the drone picks up / drops off a package in this state</a:t>
            </a:r>
          </a:p>
          <a:p>
            <a:r>
              <a:rPr lang="en-US" dirty="0"/>
              <a:t>Battery</a:t>
            </a:r>
            <a:r>
              <a:rPr lang="en-US" sz="2400" dirty="0"/>
              <a:t> – indicates drone’s remaining energy</a:t>
            </a:r>
            <a:endParaRPr lang="en-US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E1BC4-42E2-4603-B12B-D095808E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25625"/>
            <a:ext cx="7543800" cy="23798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8BAEA8-6E9E-42C3-9730-F68E7EAE1459}"/>
              </a:ext>
            </a:extLst>
          </p:cNvPr>
          <p:cNvSpPr txBox="1">
            <a:spLocks/>
          </p:cNvSpPr>
          <p:nvPr/>
        </p:nvSpPr>
        <p:spPr>
          <a:xfrm>
            <a:off x="4810124" y="4340451"/>
            <a:ext cx="7172325" cy="21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Current capacity of the drone’s inventory – both for packages and envelopes</a:t>
            </a:r>
          </a:p>
          <a:p>
            <a:pPr lvl="1"/>
            <a:r>
              <a:rPr lang="en-US" dirty="0"/>
              <a:t>For packages – shows distribution by destination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5171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8DC-9EB4-41EA-997C-E4D1F30C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- Menus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3E7-7108-493A-A9D5-D37A93EC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9875"/>
            <a:ext cx="4357991" cy="477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Manual Menu</a:t>
            </a:r>
          </a:p>
          <a:p>
            <a:pPr lvl="1"/>
            <a:r>
              <a:rPr lang="en-US" dirty="0"/>
              <a:t>Add requests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Select source (toggle button)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Select type and destination from the dropdown menu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Click “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Add request</a:t>
            </a:r>
            <a:r>
              <a:rPr lang="en-US" i="1" dirty="0"/>
              <a:t>”</a:t>
            </a:r>
          </a:p>
          <a:p>
            <a:pPr lvl="1"/>
            <a:r>
              <a:rPr lang="en-US" dirty="0"/>
              <a:t>You can also just “</a:t>
            </a:r>
            <a:r>
              <a:rPr lang="en-US" i="1" dirty="0">
                <a:solidFill>
                  <a:srgbClr val="7030A0"/>
                </a:solidFill>
              </a:rPr>
              <a:t>Randomize a request</a:t>
            </a:r>
            <a:r>
              <a:rPr lang="en-US" i="1" dirty="0"/>
              <a:t>”</a:t>
            </a:r>
            <a:r>
              <a:rPr lang="en-US" dirty="0"/>
              <a:t> for a quick add</a:t>
            </a:r>
          </a:p>
          <a:p>
            <a:pPr lvl="1"/>
            <a:r>
              <a:rPr lang="en-US" dirty="0"/>
              <a:t>Toggle Modes – both visually and as an environment variable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Winds Mode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Priority Mode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89FA5-A3C8-4177-811C-18B31705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91" y="1326811"/>
            <a:ext cx="7491109" cy="4206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08799-1ABD-4ADE-8EF9-3194C097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783" y="4000965"/>
            <a:ext cx="2790825" cy="27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5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8DC-9EB4-41EA-997C-E4D1F30C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- Menus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3E7-7108-493A-A9D5-D37A93EC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530350"/>
            <a:ext cx="6038850" cy="4775200"/>
          </a:xfrm>
        </p:spPr>
        <p:txBody>
          <a:bodyPr/>
          <a:lstStyle/>
          <a:p>
            <a:r>
              <a:rPr lang="en-US" dirty="0"/>
              <a:t>Scenario / Auto Menu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Run Demo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start automized environment</a:t>
            </a: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Run Scenario </a:t>
            </a:r>
            <a:r>
              <a:rPr lang="en-US" dirty="0"/>
              <a:t>– choose a scenario from the dropdown list, each one has a tooltip with the scenario description</a:t>
            </a:r>
          </a:p>
          <a:p>
            <a:pPr lvl="2"/>
            <a:r>
              <a:rPr lang="en-US" dirty="0"/>
              <a:t>Fast forward </a:t>
            </a:r>
            <a:r>
              <a:rPr lang="en-US"/>
              <a:t>step button – </a:t>
            </a:r>
            <a:r>
              <a:rPr lang="en-US" dirty="0"/>
              <a:t>when running a scenario, you can speed up the simulation to run fast through </a:t>
            </a:r>
            <a:r>
              <a:rPr lang="en-US"/>
              <a:t>a step.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2BCDE-3D8E-48CD-A131-9A389B6A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39" y="1407830"/>
            <a:ext cx="2173217" cy="220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8E64F-6249-44F7-A3C1-77FCF0AA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3795430"/>
            <a:ext cx="4646489" cy="2323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AEE30-DE80-400E-9D05-C86A61F8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02" y="4793112"/>
            <a:ext cx="185747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5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563E-88D7-465C-A1FE-2E233CCC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– Configuration Screen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133A-CC86-48DD-A841-A450540C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825625"/>
            <a:ext cx="4536489" cy="459293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i="1" dirty="0"/>
              <a:t>Optional</a:t>
            </a:r>
            <a:r>
              <a:rPr lang="en-US" dirty="0"/>
              <a:t> UI solution for enabling modulization of the specification advanced features</a:t>
            </a:r>
          </a:p>
          <a:p>
            <a:r>
              <a:rPr lang="en-US" dirty="0"/>
              <a:t>At startup, simply select which features are enabled in your specification file – the GUI will adjust accordingly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81EAA-25DF-4A35-90E3-BC44E2DF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34" y="1677372"/>
            <a:ext cx="679000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5BA0-3C55-429B-9739-3BA06E6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Scenarios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69A86-3FDD-4CBC-9CC7-2A3F0C8CF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809922"/>
              </p:ext>
            </p:extLst>
          </p:nvPr>
        </p:nvGraphicFramePr>
        <p:xfrm>
          <a:off x="838200" y="1523783"/>
          <a:ext cx="1051559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87">
                  <a:extLst>
                    <a:ext uri="{9D8B030D-6E8A-4147-A177-3AD203B41FA5}">
                      <a16:colId xmlns:a16="http://schemas.microsoft.com/office/drawing/2014/main" val="1558001450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535717409"/>
                    </a:ext>
                  </a:extLst>
                </a:gridCol>
                <a:gridCol w="4696287">
                  <a:extLst>
                    <a:ext uri="{9D8B030D-6E8A-4147-A177-3AD203B41FA5}">
                      <a16:colId xmlns:a16="http://schemas.microsoft.com/office/drawing/2014/main" val="1114151238"/>
                    </a:ext>
                  </a:extLst>
                </a:gridCol>
                <a:gridCol w="3479303">
                  <a:extLst>
                    <a:ext uri="{9D8B030D-6E8A-4147-A177-3AD203B41FA5}">
                      <a16:colId xmlns:a16="http://schemas.microsoft.com/office/drawing/2014/main" val="300559481"/>
                    </a:ext>
                  </a:extLst>
                </a:gridCol>
              </a:tblGrid>
              <a:tr h="693741">
                <a:tc>
                  <a:txBody>
                    <a:bodyPr/>
                    <a:lstStyle/>
                    <a:p>
                      <a:r>
                        <a:rPr lang="en-US" sz="2000" dirty="0"/>
                        <a:t>Scenario No.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Steps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1321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1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package is sent from the warehouse to a random house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Most basic drone operation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8953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2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houses request a package or an envelope delivery</a:t>
                      </a:r>
                      <a:endParaRPr lang="en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enforcement of drone’s inventory system - with default capacity of 2 packages.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11388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3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Priority mode, with no warehouse packages</a:t>
                      </a:r>
                      <a:endParaRPr lang="en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Priority Mode is nullified when warehouse is empty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59080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4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only: 3 warehouse packages, 2 house envelopes - with Priority Mode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Testing priority mode behavior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13281"/>
                  </a:ext>
                </a:extLst>
              </a:tr>
              <a:tr h="991059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5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only: all houses request package delivery, with a 4-package refill after a pickup. Partial use of Winds </a:t>
                      </a:r>
                      <a:r>
                        <a:rPr lang="en-US" sz="2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IL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Keeping houses requests full longer, test winds mode behavior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6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5BA0-3C55-429B-9739-3BA06E6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Scenarios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69A86-3FDD-4CBC-9CC7-2A3F0C8CF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535252"/>
              </p:ext>
            </p:extLst>
          </p:nvPr>
        </p:nvGraphicFramePr>
        <p:xfrm>
          <a:off x="838200" y="1690688"/>
          <a:ext cx="1051559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87">
                  <a:extLst>
                    <a:ext uri="{9D8B030D-6E8A-4147-A177-3AD203B41FA5}">
                      <a16:colId xmlns:a16="http://schemas.microsoft.com/office/drawing/2014/main" val="1558001450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535717409"/>
                    </a:ext>
                  </a:extLst>
                </a:gridCol>
                <a:gridCol w="4696287">
                  <a:extLst>
                    <a:ext uri="{9D8B030D-6E8A-4147-A177-3AD203B41FA5}">
                      <a16:colId xmlns:a16="http://schemas.microsoft.com/office/drawing/2014/main" val="1114151238"/>
                    </a:ext>
                  </a:extLst>
                </a:gridCol>
                <a:gridCol w="3479303">
                  <a:extLst>
                    <a:ext uri="{9D8B030D-6E8A-4147-A177-3AD203B41FA5}">
                      <a16:colId xmlns:a16="http://schemas.microsoft.com/office/drawing/2014/main" val="300559481"/>
                    </a:ext>
                  </a:extLst>
                </a:gridCol>
              </a:tblGrid>
              <a:tr h="693741">
                <a:tc>
                  <a:txBody>
                    <a:bodyPr/>
                    <a:lstStyle/>
                    <a:p>
                      <a:r>
                        <a:rPr lang="en-US" sz="2000" dirty="0"/>
                        <a:t>Scenario No.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Steps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1321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6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Delivery of Full Grid, - All houses request delivery, warehouse full as well. With Winds Mode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Busiest scenario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8953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7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Delivery: Carousel of house packages - Requests coming in cycle (1,2,4,3)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Interesting when inventory capacity allows pickup for all packages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11388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8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On-the-way Pickup: Random WH request to a house, upon pickup - add delivery request from that house. Full Delivery of house request.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if the drone will pickup a waiting package where he makes a drop-off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5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55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E706-AA1A-4A23-88DD-F7590C57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6DE1-A2A3-476F-B816-EC02F2CC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183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Full functioning Delivery Drone based on variables, guarantees and assumptions which are declared and synthesized using Spectra language.</a:t>
            </a:r>
          </a:p>
          <a:p>
            <a:pPr lvl="1"/>
            <a:r>
              <a:rPr lang="en-US" dirty="0"/>
              <a:t>Maintain a request &amp; delivery drone system between houses and warehouse </a:t>
            </a:r>
          </a:p>
          <a:p>
            <a:pPr lvl="1"/>
            <a:r>
              <a:rPr lang="en-US" dirty="0"/>
              <a:t>Every request must be picked up eventually </a:t>
            </a:r>
          </a:p>
          <a:p>
            <a:pPr lvl="1"/>
            <a:r>
              <a:rPr lang="en-US" dirty="0"/>
              <a:t>Every request picked up, must be delivered to its destination eventually</a:t>
            </a:r>
          </a:p>
          <a:p>
            <a:pPr lvl="1"/>
            <a:r>
              <a:rPr lang="en-US" dirty="0"/>
              <a:t>Each location holds only one request before pickup  – the last one sent</a:t>
            </a:r>
          </a:p>
          <a:p>
            <a:pPr lvl="1"/>
            <a:r>
              <a:rPr lang="en-US" dirty="0"/>
              <a:t>Default Drone inventory includes room for 5 envelopes and 2 packages</a:t>
            </a:r>
          </a:p>
          <a:p>
            <a:pPr lvl="1"/>
            <a:r>
              <a:rPr lang="en-US" dirty="0"/>
              <a:t>Drone must drop off package/envelope when it can</a:t>
            </a:r>
          </a:p>
          <a:p>
            <a:pPr lvl="1"/>
            <a:r>
              <a:rPr lang="en-US" dirty="0"/>
              <a:t>Drone must stay put if there is no request to pickup/ drop off</a:t>
            </a:r>
          </a:p>
          <a:p>
            <a:pPr lvl="1"/>
            <a:r>
              <a:rPr lang="en-US" dirty="0"/>
              <a:t>Changing movement policy with regards to </a:t>
            </a:r>
            <a:r>
              <a:rPr lang="en-US" i="1" dirty="0"/>
              <a:t>winds</a:t>
            </a:r>
            <a:endParaRPr lang="en-US" dirty="0"/>
          </a:p>
          <a:p>
            <a:pPr lvl="1"/>
            <a:r>
              <a:rPr lang="en-US" dirty="0"/>
              <a:t>Changing pickup policy with regards </a:t>
            </a:r>
            <a:r>
              <a:rPr lang="en-US" i="1" dirty="0"/>
              <a:t>priority packages</a:t>
            </a:r>
            <a:r>
              <a:rPr lang="en-US" dirty="0"/>
              <a:t> from the warehouse</a:t>
            </a:r>
          </a:p>
          <a:p>
            <a:pPr lvl="1"/>
            <a:r>
              <a:rPr lang="en-US" dirty="0"/>
              <a:t>Managing pickups with a limited battery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41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96C9-BDCA-40DD-91A8-7FCCED56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CD69-010C-4224-9F4B-08BD9383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representation of the Spectra controller’s system simulation</a:t>
            </a:r>
          </a:p>
          <a:p>
            <a:pPr lvl="1"/>
            <a:r>
              <a:rPr lang="en-US" dirty="0"/>
              <a:t>GUI displaying all Spectra components in the specification</a:t>
            </a:r>
          </a:p>
          <a:p>
            <a:pPr lvl="2"/>
            <a:r>
              <a:rPr lang="en-US" dirty="0"/>
              <a:t>Houses, warehouse, charging station etc.</a:t>
            </a:r>
          </a:p>
          <a:p>
            <a:pPr lvl="1"/>
            <a:r>
              <a:rPr lang="en-US" dirty="0"/>
              <a:t>Responsive GUI - updates in accordance with the controller’s system responses</a:t>
            </a:r>
          </a:p>
          <a:p>
            <a:pPr lvl="1"/>
            <a:r>
              <a:rPr lang="en-US" dirty="0"/>
              <a:t>Clear and meaningful visual representation for each component and the system’s state</a:t>
            </a:r>
          </a:p>
          <a:p>
            <a:pPr lvl="1"/>
            <a:r>
              <a:rPr lang="en-US" dirty="0"/>
              <a:t>Easy UI menu components:</a:t>
            </a:r>
          </a:p>
          <a:p>
            <a:pPr lvl="2"/>
            <a:r>
              <a:rPr lang="en-US" dirty="0"/>
              <a:t>Adding requests (controlling environment variables)</a:t>
            </a:r>
          </a:p>
          <a:p>
            <a:pPr lvl="2"/>
            <a:r>
              <a:rPr lang="en-US" dirty="0"/>
              <a:t>Switching modes (manual / automatic)</a:t>
            </a:r>
          </a:p>
          <a:p>
            <a:pPr lvl="2"/>
            <a:r>
              <a:rPr lang="en-US" dirty="0"/>
              <a:t>Executing pre-defined scenarios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21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93DA-9B46-4A15-B828-39B6A533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–Basic Environment &amp; Basic Assumptions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19C5-0D91-4B52-935B-0BA755FA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309"/>
            <a:ext cx="11111144" cy="49576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environment include 3 </a:t>
            </a:r>
            <a:br>
              <a:rPr lang="en-US" dirty="0"/>
            </a:br>
            <a:r>
              <a:rPr lang="en-US" dirty="0"/>
              <a:t>boolean arrays:</a:t>
            </a:r>
          </a:p>
          <a:p>
            <a:pPr lvl="1"/>
            <a:r>
              <a:rPr lang="en-US" sz="2250" dirty="0"/>
              <a:t>outHousePackages[i]- represent new request from house #(i+1) to the warehouse.</a:t>
            </a:r>
          </a:p>
          <a:p>
            <a:pPr lvl="1"/>
            <a:r>
              <a:rPr lang="en-US" sz="2250" dirty="0"/>
              <a:t>outWarehousePackages[i]- represent new request from warehouse to house #(i+1)</a:t>
            </a:r>
          </a:p>
          <a:p>
            <a:pPr lvl="1"/>
            <a:r>
              <a:rPr lang="en-US" sz="2250" dirty="0"/>
              <a:t>envelopeRequests[i]- represent if the request from house #(i+1) is an envelope.</a:t>
            </a:r>
            <a:endParaRPr lang="en-US" dirty="0"/>
          </a:p>
          <a:p>
            <a:r>
              <a:rPr lang="en-US" dirty="0"/>
              <a:t>Assumptions: </a:t>
            </a:r>
          </a:p>
          <a:p>
            <a:pPr lvl="1"/>
            <a:r>
              <a:rPr lang="en-US" dirty="0"/>
              <a:t>At initial state:</a:t>
            </a:r>
          </a:p>
          <a:p>
            <a:pPr lvl="2"/>
            <a:r>
              <a:rPr lang="en-US" dirty="0"/>
              <a:t>No requests from houses.</a:t>
            </a:r>
          </a:p>
          <a:p>
            <a:pPr lvl="2"/>
            <a:r>
              <a:rPr lang="en-US" dirty="0"/>
              <a:t>No requests from warehouse.</a:t>
            </a:r>
          </a:p>
          <a:p>
            <a:pPr lvl="2"/>
            <a:r>
              <a:rPr lang="en-US" dirty="0"/>
              <a:t>All envelope requests are off.</a:t>
            </a:r>
          </a:p>
          <a:p>
            <a:pPr lvl="1"/>
            <a:r>
              <a:rPr lang="en-US" dirty="0"/>
              <a:t>Request can not disappear:</a:t>
            </a:r>
          </a:p>
          <a:p>
            <a:pPr lvl="2"/>
            <a:r>
              <a:rPr lang="en-US" dirty="0"/>
              <a:t>For each house and warehouse request can pickup or stay.</a:t>
            </a:r>
          </a:p>
          <a:p>
            <a:pPr lvl="2"/>
            <a:r>
              <a:rPr lang="en-US" dirty="0"/>
              <a:t>Example: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24D85-602C-483D-A084-BDEE05BF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72" y="1900309"/>
            <a:ext cx="5420803" cy="693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AED5F-B9EA-4F1A-A1A2-54FAB0C6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72" y="3734659"/>
            <a:ext cx="4827037" cy="200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0920A-B645-4480-B903-398F2432A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773" y="6364070"/>
            <a:ext cx="9005571" cy="2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8C8F-DC23-4CE3-A2B1-D3C9F43B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Spectra Specification – System &amp; Counters </a:t>
            </a:r>
            <a:br>
              <a:rPr lang="en-US"/>
            </a:br>
            <a:r>
              <a:rPr lang="en-US" sz="2800"/>
              <a:t>(Inventory system)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AEE4-D83C-4A96-B60A-19F77CEC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5" y="2057544"/>
            <a:ext cx="1127981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3 system variables:</a:t>
            </a:r>
          </a:p>
          <a:p>
            <a:pPr lvl="1"/>
            <a:r>
              <a:rPr lang="en-US" sz="2100" dirty="0"/>
              <a:t>Drone - array of 2 Cord to represent the drone location on the grid.</a:t>
            </a:r>
          </a:p>
          <a:p>
            <a:pPr lvl="1"/>
            <a:r>
              <a:rPr lang="en-US" sz="2100" dirty="0"/>
              <a:t>PickUpThisState - Enum represent current pickup by location.</a:t>
            </a:r>
          </a:p>
          <a:p>
            <a:pPr lvl="1"/>
            <a:r>
              <a:rPr lang="en-US" sz="2100" dirty="0"/>
              <a:t>DropOffThisState - Enum represent current drop-off by location.</a:t>
            </a:r>
          </a:p>
          <a:p>
            <a:r>
              <a:rPr lang="en-US" sz="2400" dirty="0"/>
              <a:t>7 counters:</a:t>
            </a:r>
          </a:p>
          <a:p>
            <a:pPr lvl="1"/>
            <a:r>
              <a:rPr lang="en-US" sz="2100" dirty="0"/>
              <a:t>4 counters (one for each house): count packages on the drone for each house destination.</a:t>
            </a:r>
          </a:p>
          <a:p>
            <a:pPr lvl="1"/>
            <a:r>
              <a:rPr lang="he-IL" sz="2100" dirty="0"/>
              <a:t>2</a:t>
            </a:r>
            <a:r>
              <a:rPr lang="en-US" sz="2100" dirty="0"/>
              <a:t> counters : count how many packages/envelopes on the drone are destined to warehouse.</a:t>
            </a:r>
          </a:p>
          <a:p>
            <a:pPr lvl="1"/>
            <a:r>
              <a:rPr lang="en-US" sz="2100" dirty="0"/>
              <a:t>1 counter : count total number of packages on the drone.</a:t>
            </a:r>
          </a:p>
          <a:p>
            <a:r>
              <a:rPr lang="en-US" sz="2400" dirty="0"/>
              <a:t>Examples:</a:t>
            </a:r>
            <a:endParaRPr lang="en-IL" sz="2400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7CBEB-E9B4-484F-B45B-3F1FAC43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81" y="2490054"/>
            <a:ext cx="3481019" cy="843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68AA3-B435-4A4B-AA14-71F1AC6E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78" y="5233530"/>
            <a:ext cx="4762827" cy="1447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11F90F-8797-4F61-BA5A-792F49ED1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507" y="5214058"/>
            <a:ext cx="4479960" cy="144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0505-6DC3-4DE5-ADD0-5688CC2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Defines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054C-EA9A-40CC-AB3A-2A7FFAD1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9303" cy="48126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Locations –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atWarehouse, atHouse#, atChargingStation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Coordinates on the grid of those locations.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locations can be changed.</a:t>
            </a:r>
          </a:p>
          <a:p>
            <a:r>
              <a:rPr lang="en-US" dirty="0"/>
              <a:t>Capacity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PACKAGE_CAPACITY, ENVELOPE_CAPACITY </a:t>
            </a:r>
          </a:p>
          <a:p>
            <a:pPr lvl="1"/>
            <a:r>
              <a:rPr lang="en-US" sz="2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packages/envelopes the drone can held in his inventory.</a:t>
            </a:r>
          </a:p>
          <a:p>
            <a:pPr lvl="1"/>
            <a:r>
              <a:rPr lang="en-US" sz="2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capacities are parameterized and can be changed.</a:t>
            </a:r>
          </a:p>
          <a:p>
            <a:r>
              <a:rPr lang="en-US" dirty="0"/>
              <a:t>Pickup –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housePickedup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warehousePickedup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housePackagePickup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is picking up request from house/warehouse.</a:t>
            </a:r>
          </a:p>
          <a:p>
            <a:r>
              <a:rPr lang="en-US" dirty="0"/>
              <a:t>Delivered </a:t>
            </a:r>
            <a:r>
              <a:rPr lang="en-US" sz="2400" dirty="0"/>
              <a:t>–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packageDelivered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envelopeDelivered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is dropping off package/envelope.</a:t>
            </a:r>
          </a:p>
          <a:p>
            <a:r>
              <a:rPr lang="en-US" dirty="0"/>
              <a:t>Room for pickup-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roomForPickupPackage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roomForPickupEnvelope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inventory is not full.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Stay-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drone stay at the same coordinates </a:t>
            </a:r>
          </a:p>
        </p:txBody>
      </p:sp>
    </p:spTree>
    <p:extLst>
      <p:ext uri="{BB962C8B-B14F-4D97-AF65-F5344CB8AC3E}">
        <p14:creationId xmlns:p14="http://schemas.microsoft.com/office/powerpoint/2010/main" val="119951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8350-72CF-4EB7-A86E-94C6A069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9" y="365125"/>
            <a:ext cx="10515600" cy="1325563"/>
          </a:xfrm>
        </p:spPr>
        <p:txBody>
          <a:bodyPr/>
          <a:lstStyle/>
          <a:p>
            <a:r>
              <a:rPr lang="en-US" dirty="0"/>
              <a:t>Spectra Specification – Guarantees</a:t>
            </a:r>
            <a:br>
              <a:rPr lang="en-US" dirty="0"/>
            </a:br>
            <a:r>
              <a:rPr lang="en-US" sz="2400" dirty="0"/>
              <a:t>(drone movement &amp; pick-up mechanism)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40E8-83DA-4391-A73C-754C4081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89" y="1725996"/>
            <a:ext cx="10995734" cy="5132003"/>
          </a:xfrm>
        </p:spPr>
        <p:txBody>
          <a:bodyPr>
            <a:noAutofit/>
          </a:bodyPr>
          <a:lstStyle/>
          <a:p>
            <a:r>
              <a:rPr lang="en-US" sz="2600" dirty="0"/>
              <a:t>Drone movement: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Drone can move up to one step both row and column directions.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Base on the predicates: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Drone can not move when it has nothing to do</a:t>
            </a:r>
            <a:b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/>
          </a:p>
          <a:p>
            <a:r>
              <a:rPr lang="en-US" sz="2600" dirty="0"/>
              <a:t>Pick up mechanism:</a:t>
            </a:r>
          </a:p>
          <a:p>
            <a:pPr lvl="1"/>
            <a:r>
              <a:rPr lang="en-US" sz="2200" dirty="0"/>
              <a:t>Use pattern </a:t>
            </a:r>
            <a:r>
              <a:rPr lang="en-US" sz="2200" dirty="0" err="1"/>
              <a:t>pResponseToS</a:t>
            </a:r>
            <a:r>
              <a:rPr lang="en-US" sz="2200" dirty="0"/>
              <a:t> - every waiting request must be picked up eventually.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Pick up can be made only if there is room on the drone, the drone at location,</a:t>
            </a:r>
          </a:p>
          <a:p>
            <a:pPr marL="457200" lvl="1" indent="0">
              <a:buNone/>
            </a:pPr>
            <a:r>
              <a:rPr lang="en-US" sz="2200" dirty="0"/>
              <a:t>   and there is a waiting request.</a:t>
            </a:r>
            <a:endParaRPr lang="he-IL" sz="2200" dirty="0"/>
          </a:p>
          <a:p>
            <a:pPr marL="457200" lvl="1" indent="0">
              <a:buNone/>
            </a:pPr>
            <a:endParaRPr lang="he-IL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A7E68-D0FD-480A-9097-E7C347A9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353" y="2497816"/>
            <a:ext cx="4715850" cy="974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7DE603-2EDF-45E3-90C3-C26D6880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125" y="2523018"/>
            <a:ext cx="2887571" cy="949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B8095-6FB5-4D8A-ABE1-80DD93DFF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98" y="3928134"/>
            <a:ext cx="10678680" cy="236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D4D028-1CC7-4573-AD6D-3E3CAD35C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398" y="5093950"/>
            <a:ext cx="8967196" cy="259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ACC105-FF66-47A2-B1B7-068B6AACF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398" y="6288958"/>
            <a:ext cx="10818929" cy="2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B57F-1D6D-4DD0-A7AE-67B6178D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Guarantees</a:t>
            </a:r>
            <a:br>
              <a:rPr lang="en-US" dirty="0"/>
            </a:br>
            <a:r>
              <a:rPr lang="en-US" sz="2400" dirty="0"/>
              <a:t>(drop-off mechanism)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4C9A-0C10-4321-AA2C-4097CA1B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Drop off mechanism:</a:t>
            </a:r>
          </a:p>
          <a:p>
            <a:pPr lvl="1"/>
            <a:r>
              <a:rPr lang="en-US" dirty="0"/>
              <a:t>Use pattern </a:t>
            </a:r>
            <a:r>
              <a:rPr lang="en-US" dirty="0" err="1"/>
              <a:t>pResponseToS</a:t>
            </a:r>
            <a:r>
              <a:rPr lang="en-US" dirty="0"/>
              <a:t> - if the drone has package/envelope to specific location, it eventually be there.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Drop off </a:t>
            </a:r>
            <a:r>
              <a:rPr lang="en-US" dirty="0" err="1"/>
              <a:t>iff</a:t>
            </a:r>
            <a:r>
              <a:rPr lang="en-US" dirty="0"/>
              <a:t> the drone is at the location and its capacity to this location is not empty.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drone has package/envelope to specific location and it is in the same location, it will not move until drop off.</a:t>
            </a:r>
            <a:endParaRPr lang="he-IL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L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BF699-2478-4D3C-9D58-A474F976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44" y="2977815"/>
            <a:ext cx="7447035" cy="340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706AA-C4F6-4940-85D4-DB7E1059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43" y="5266272"/>
            <a:ext cx="6359215" cy="391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9D7A36-850C-491D-B3D3-6200FE1E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543" y="4132613"/>
            <a:ext cx="9460344" cy="25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6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00F2-1975-4EDC-88C0-6B9625B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Priority Mode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9962-D2AC-4E93-9753-C37D2D86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5071"/>
          </a:xfrm>
        </p:spPr>
        <p:txBody>
          <a:bodyPr>
            <a:normAutofit/>
          </a:bodyPr>
          <a:lstStyle/>
          <a:p>
            <a:r>
              <a:rPr lang="en-US" dirty="0"/>
              <a:t>Environment &amp; assumption:</a:t>
            </a:r>
          </a:p>
          <a:p>
            <a:pPr lvl="1"/>
            <a:r>
              <a:rPr lang="en-US" dirty="0" err="1"/>
              <a:t>priorityMode</a:t>
            </a:r>
            <a:r>
              <a:rPr lang="en-US" dirty="0"/>
              <a:t> initialized to </a:t>
            </a:r>
            <a:r>
              <a:rPr lang="en-US" i="1" dirty="0"/>
              <a:t>false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true </a:t>
            </a:r>
            <a:r>
              <a:rPr lang="en-US" dirty="0"/>
              <a:t>- warehouse packages are prioritized for pick-up over house requests.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Drone can pick up only up to </a:t>
            </a:r>
            <a:r>
              <a:rPr lang="en-US" dirty="0" err="1"/>
              <a:t>priorityCap</a:t>
            </a:r>
            <a:r>
              <a:rPr lang="en-US" dirty="0"/>
              <a:t> # of packages before a warehouse package.</a:t>
            </a:r>
          </a:p>
          <a:p>
            <a:r>
              <a:rPr lang="en-US" dirty="0"/>
              <a:t>1 counter:</a:t>
            </a:r>
          </a:p>
          <a:p>
            <a:pPr lvl="1"/>
            <a:r>
              <a:rPr lang="en-US" dirty="0"/>
              <a:t>Counts how many house packages were picked up while in priority mode, up to </a:t>
            </a:r>
            <a:r>
              <a:rPr lang="en-US" dirty="0" err="1"/>
              <a:t>priorityCap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By default, only one request can be picked up before priority request.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828EA-596F-4707-81BA-E252ADF9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05" y="2040832"/>
            <a:ext cx="3147456" cy="536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2C2B3-ADBC-4AD8-923D-A500363F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98" y="6322459"/>
            <a:ext cx="3294519" cy="326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0650D-DE54-4C3C-A7E9-5D1D08451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16" y="4616414"/>
            <a:ext cx="6763370" cy="12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0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1589</Words>
  <Application>Microsoft Office PowerPoint</Application>
  <PresentationFormat>Widescreen</PresentationFormat>
  <Paragraphs>211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Workshop in Software Models</vt:lpstr>
      <vt:lpstr>Spectra Requirements</vt:lpstr>
      <vt:lpstr>GUI Requirements</vt:lpstr>
      <vt:lpstr>Spectra Specification –Basic Environment &amp; Basic Assumptions </vt:lpstr>
      <vt:lpstr>Spectra Specification – System &amp; Counters  (Inventory system)</vt:lpstr>
      <vt:lpstr>Spectra Specification – Defines</vt:lpstr>
      <vt:lpstr>Spectra Specification – Guarantees (drone movement &amp; pick-up mechanism)</vt:lpstr>
      <vt:lpstr>Spectra Specification – Guarantees (drop-off mechanism)</vt:lpstr>
      <vt:lpstr>Spectra Specification – Priority Mode</vt:lpstr>
      <vt:lpstr>Spectra Specification – Winds Mode</vt:lpstr>
      <vt:lpstr>Spectra Specification – Energy</vt:lpstr>
      <vt:lpstr>Spectra Variants</vt:lpstr>
      <vt:lpstr>Simulation – Main Screen</vt:lpstr>
      <vt:lpstr>Simulation – Control Panel</vt:lpstr>
      <vt:lpstr>Simulation - Menus</vt:lpstr>
      <vt:lpstr>Simulation - Menus</vt:lpstr>
      <vt:lpstr>Simulation – Configuration Screen</vt:lpstr>
      <vt:lpstr>Pre-defined Scenarios</vt:lpstr>
      <vt:lpstr>Pre-defined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in Software Models</dc:title>
  <dc:creator>Guy Haviv</dc:creator>
  <cp:lastModifiedBy>noadav96@gmail.com</cp:lastModifiedBy>
  <cp:revision>9</cp:revision>
  <dcterms:created xsi:type="dcterms:W3CDTF">2020-12-30T15:06:53Z</dcterms:created>
  <dcterms:modified xsi:type="dcterms:W3CDTF">2021-01-05T17:09:11Z</dcterms:modified>
</cp:coreProperties>
</file>