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4"/>
  </p:notesMasterIdLst>
  <p:sldIdLst>
    <p:sldId id="259" r:id="rId2"/>
    <p:sldId id="270" r:id="rId3"/>
    <p:sldId id="271" r:id="rId4"/>
    <p:sldId id="273" r:id="rId5"/>
    <p:sldId id="275" r:id="rId6"/>
    <p:sldId id="279" r:id="rId7"/>
    <p:sldId id="289" r:id="rId8"/>
    <p:sldId id="274" r:id="rId9"/>
    <p:sldId id="285" r:id="rId10"/>
    <p:sldId id="290" r:id="rId11"/>
    <p:sldId id="258" r:id="rId12"/>
    <p:sldId id="278" r:id="rId13"/>
    <p:sldId id="276" r:id="rId14"/>
    <p:sldId id="280" r:id="rId15"/>
    <p:sldId id="277" r:id="rId16"/>
    <p:sldId id="281" r:id="rId17"/>
    <p:sldId id="282" r:id="rId18"/>
    <p:sldId id="283" r:id="rId19"/>
    <p:sldId id="284" r:id="rId20"/>
    <p:sldId id="286" r:id="rId21"/>
    <p:sldId id="291" r:id="rId22"/>
    <p:sldId id="287"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4C25"/>
    <a:srgbClr val="009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3DCF4-706E-2E48-F1D5-42FFF10CC01B}" v="41" dt="2021-09-26T19:24:27.109"/>
    <p1510:client id="{1715C0A1-2C83-920D-8C06-87C50E6A6EE3}" v="441" dt="2021-09-26T14:06:00.994"/>
    <p1510:client id="{3849FA46-F2E5-AC56-F019-1FFBF5F9DE78}" v="1023" dt="2021-09-25T13:37:41.212"/>
    <p1510:client id="{6428D691-F2F3-2DA0-4CF0-767EB6105DFA}" v="41" dt="2021-09-26T15:48:34.325"/>
    <p1510:client id="{B100F741-DFE0-D184-5681-9C44FB77F83F}" v="3" dt="2021-09-26T16:18:59.882"/>
    <p1510:client id="{D1740096-10A7-ABF9-F794-122375D5EE9E}" v="1647" dt="2021-09-25T14:38:24.634"/>
    <p1510:client id="{D1A6AD60-409A-F07C-0005-E7B0A1AB3851}" v="58" dt="2021-09-25T12:53:57.321"/>
    <p1510:client id="{E9DA4038-1492-0D3F-09DB-D020C794C03C}" v="50" dt="2021-09-26T19:38:20.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ri Verlooy" userId="S::u0140090@thomasmore.be::5e82dc65-e997-420a-bd08-32be29d3eee0" providerId="AD" clId="Web-{05C3DCF4-706E-2E48-F1D5-42FFF10CC01B}"/>
    <pc:docChg chg="modSld">
      <pc:chgData name="Joeri Verlooy" userId="S::u0140090@thomasmore.be::5e82dc65-e997-420a-bd08-32be29d3eee0" providerId="AD" clId="Web-{05C3DCF4-706E-2E48-F1D5-42FFF10CC01B}" dt="2021-09-26T19:24:25.421" v="37" actId="20577"/>
      <pc:docMkLst>
        <pc:docMk/>
      </pc:docMkLst>
      <pc:sldChg chg="modSp">
        <pc:chgData name="Joeri Verlooy" userId="S::u0140090@thomasmore.be::5e82dc65-e997-420a-bd08-32be29d3eee0" providerId="AD" clId="Web-{05C3DCF4-706E-2E48-F1D5-42FFF10CC01B}" dt="2021-09-26T19:22:46.403" v="9" actId="20577"/>
        <pc:sldMkLst>
          <pc:docMk/>
          <pc:sldMk cId="1651517997" sldId="271"/>
        </pc:sldMkLst>
        <pc:spChg chg="mod">
          <ac:chgData name="Joeri Verlooy" userId="S::u0140090@thomasmore.be::5e82dc65-e997-420a-bd08-32be29d3eee0" providerId="AD" clId="Web-{05C3DCF4-706E-2E48-F1D5-42FFF10CC01B}" dt="2021-09-26T19:22:46.403" v="9" actId="20577"/>
          <ac:spMkLst>
            <pc:docMk/>
            <pc:sldMk cId="1651517997" sldId="271"/>
            <ac:spMk id="2" creationId="{784128C0-45FD-4255-B225-80077726A93B}"/>
          </ac:spMkLst>
        </pc:spChg>
      </pc:sldChg>
      <pc:sldChg chg="modSp">
        <pc:chgData name="Joeri Verlooy" userId="S::u0140090@thomasmore.be::5e82dc65-e997-420a-bd08-32be29d3eee0" providerId="AD" clId="Web-{05C3DCF4-706E-2E48-F1D5-42FFF10CC01B}" dt="2021-09-26T19:24:25.421" v="37" actId="20577"/>
        <pc:sldMkLst>
          <pc:docMk/>
          <pc:sldMk cId="2554047368" sldId="285"/>
        </pc:sldMkLst>
        <pc:spChg chg="mod">
          <ac:chgData name="Joeri Verlooy" userId="S::u0140090@thomasmore.be::5e82dc65-e997-420a-bd08-32be29d3eee0" providerId="AD" clId="Web-{05C3DCF4-706E-2E48-F1D5-42FFF10CC01B}" dt="2021-09-26T19:24:25.421" v="37" actId="20577"/>
          <ac:spMkLst>
            <pc:docMk/>
            <pc:sldMk cId="2554047368" sldId="285"/>
            <ac:spMk id="2" creationId="{784128C0-45FD-4255-B225-80077726A93B}"/>
          </ac:spMkLst>
        </pc:spChg>
      </pc:sldChg>
    </pc:docChg>
  </pc:docChgLst>
  <pc:docChgLst>
    <pc:chgData name="Kilian Fastenakels" userId="S::u0139690@thomasmore.be::0b9081f3-600e-4abc-a438-129719d330ea" providerId="AD" clId="Web-{B100F741-DFE0-D184-5681-9C44FB77F83F}"/>
    <pc:docChg chg="modSld">
      <pc:chgData name="Kilian Fastenakels" userId="S::u0139690@thomasmore.be::0b9081f3-600e-4abc-a438-129719d330ea" providerId="AD" clId="Web-{B100F741-DFE0-D184-5681-9C44FB77F83F}" dt="2021-09-26T16:18:59.882" v="2" actId="20577"/>
      <pc:docMkLst>
        <pc:docMk/>
      </pc:docMkLst>
      <pc:sldChg chg="modSp">
        <pc:chgData name="Kilian Fastenakels" userId="S::u0139690@thomasmore.be::0b9081f3-600e-4abc-a438-129719d330ea" providerId="AD" clId="Web-{B100F741-DFE0-D184-5681-9C44FB77F83F}" dt="2021-09-26T16:18:59.882" v="2" actId="20577"/>
        <pc:sldMkLst>
          <pc:docMk/>
          <pc:sldMk cId="994559942" sldId="282"/>
        </pc:sldMkLst>
        <pc:spChg chg="mod">
          <ac:chgData name="Kilian Fastenakels" userId="S::u0139690@thomasmore.be::0b9081f3-600e-4abc-a438-129719d330ea" providerId="AD" clId="Web-{B100F741-DFE0-D184-5681-9C44FB77F83F}" dt="2021-09-26T16:18:59.882" v="2" actId="20577"/>
          <ac:spMkLst>
            <pc:docMk/>
            <pc:sldMk cId="994559942" sldId="282"/>
            <ac:spMk id="2" creationId="{784128C0-45FD-4255-B225-80077726A93B}"/>
          </ac:spMkLst>
        </pc:spChg>
      </pc:sldChg>
    </pc:docChg>
  </pc:docChgLst>
  <pc:docChgLst>
    <pc:chgData name="Joren Synaeve" userId="S::u0134243@thomasmore.be::06a84aa9-a1a4-4c10-9d44-3596912290bb" providerId="AD" clId="Web-{6428D691-F2F3-2DA0-4CF0-767EB6105DFA}"/>
    <pc:docChg chg="delSld modSld">
      <pc:chgData name="Joren Synaeve" userId="S::u0134243@thomasmore.be::06a84aa9-a1a4-4c10-9d44-3596912290bb" providerId="AD" clId="Web-{6428D691-F2F3-2DA0-4CF0-767EB6105DFA}" dt="2021-09-26T15:48:32.607" v="40" actId="20577"/>
      <pc:docMkLst>
        <pc:docMk/>
      </pc:docMkLst>
      <pc:sldChg chg="modSp">
        <pc:chgData name="Joren Synaeve" userId="S::u0134243@thomasmore.be::06a84aa9-a1a4-4c10-9d44-3596912290bb" providerId="AD" clId="Web-{6428D691-F2F3-2DA0-4CF0-767EB6105DFA}" dt="2021-09-26T15:48:32.607" v="40" actId="20577"/>
        <pc:sldMkLst>
          <pc:docMk/>
          <pc:sldMk cId="4121140145" sldId="259"/>
        </pc:sldMkLst>
        <pc:spChg chg="mod">
          <ac:chgData name="Joren Synaeve" userId="S::u0134243@thomasmore.be::06a84aa9-a1a4-4c10-9d44-3596912290bb" providerId="AD" clId="Web-{6428D691-F2F3-2DA0-4CF0-767EB6105DFA}" dt="2021-09-26T15:48:32.607" v="40" actId="20577"/>
          <ac:spMkLst>
            <pc:docMk/>
            <pc:sldMk cId="4121140145" sldId="259"/>
            <ac:spMk id="2" creationId="{00000000-0000-0000-0000-000000000000}"/>
          </ac:spMkLst>
        </pc:spChg>
      </pc:sldChg>
      <pc:sldChg chg="modSp">
        <pc:chgData name="Joren Synaeve" userId="S::u0134243@thomasmore.be::06a84aa9-a1a4-4c10-9d44-3596912290bb" providerId="AD" clId="Web-{6428D691-F2F3-2DA0-4CF0-767EB6105DFA}" dt="2021-09-26T15:34:38.195" v="23" actId="1076"/>
        <pc:sldMkLst>
          <pc:docMk/>
          <pc:sldMk cId="2745855438" sldId="278"/>
        </pc:sldMkLst>
        <pc:spChg chg="mod">
          <ac:chgData name="Joren Synaeve" userId="S::u0134243@thomasmore.be::06a84aa9-a1a4-4c10-9d44-3596912290bb" providerId="AD" clId="Web-{6428D691-F2F3-2DA0-4CF0-767EB6105DFA}" dt="2021-09-26T15:34:26.648" v="20" actId="20577"/>
          <ac:spMkLst>
            <pc:docMk/>
            <pc:sldMk cId="2745855438" sldId="278"/>
            <ac:spMk id="2" creationId="{784128C0-45FD-4255-B225-80077726A93B}"/>
          </ac:spMkLst>
        </pc:spChg>
        <pc:picChg chg="mod">
          <ac:chgData name="Joren Synaeve" userId="S::u0134243@thomasmore.be::06a84aa9-a1a4-4c10-9d44-3596912290bb" providerId="AD" clId="Web-{6428D691-F2F3-2DA0-4CF0-767EB6105DFA}" dt="2021-09-26T15:34:38.195" v="23" actId="1076"/>
          <ac:picMkLst>
            <pc:docMk/>
            <pc:sldMk cId="2745855438" sldId="278"/>
            <ac:picMk id="6" creationId="{588BCB77-0468-40D3-AA2D-D9717AF251AA}"/>
          </ac:picMkLst>
        </pc:picChg>
      </pc:sldChg>
      <pc:sldChg chg="modSp">
        <pc:chgData name="Joren Synaeve" userId="S::u0134243@thomasmore.be::06a84aa9-a1a4-4c10-9d44-3596912290bb" providerId="AD" clId="Web-{6428D691-F2F3-2DA0-4CF0-767EB6105DFA}" dt="2021-09-26T15:34:22.320" v="19" actId="1076"/>
        <pc:sldMkLst>
          <pc:docMk/>
          <pc:sldMk cId="3602554018" sldId="280"/>
        </pc:sldMkLst>
        <pc:spChg chg="mod">
          <ac:chgData name="Joren Synaeve" userId="S::u0134243@thomasmore.be::06a84aa9-a1a4-4c10-9d44-3596912290bb" providerId="AD" clId="Web-{6428D691-F2F3-2DA0-4CF0-767EB6105DFA}" dt="2021-09-26T15:34:17.726" v="16" actId="20577"/>
          <ac:spMkLst>
            <pc:docMk/>
            <pc:sldMk cId="3602554018" sldId="280"/>
            <ac:spMk id="2" creationId="{784128C0-45FD-4255-B225-80077726A93B}"/>
          </ac:spMkLst>
        </pc:spChg>
        <pc:picChg chg="mod">
          <ac:chgData name="Joren Synaeve" userId="S::u0134243@thomasmore.be::06a84aa9-a1a4-4c10-9d44-3596912290bb" providerId="AD" clId="Web-{6428D691-F2F3-2DA0-4CF0-767EB6105DFA}" dt="2021-09-26T15:34:22.320" v="19" actId="1076"/>
          <ac:picMkLst>
            <pc:docMk/>
            <pc:sldMk cId="3602554018" sldId="280"/>
            <ac:picMk id="6" creationId="{9498EB99-D71C-4DE5-B03E-870E1687B920}"/>
          </ac:picMkLst>
        </pc:picChg>
      </pc:sldChg>
      <pc:sldChg chg="modSp">
        <pc:chgData name="Joren Synaeve" userId="S::u0134243@thomasmore.be::06a84aa9-a1a4-4c10-9d44-3596912290bb" providerId="AD" clId="Web-{6428D691-F2F3-2DA0-4CF0-767EB6105DFA}" dt="2021-09-26T15:34:12.585" v="15" actId="1076"/>
        <pc:sldMkLst>
          <pc:docMk/>
          <pc:sldMk cId="3865439673" sldId="281"/>
        </pc:sldMkLst>
        <pc:spChg chg="mod">
          <ac:chgData name="Joren Synaeve" userId="S::u0134243@thomasmore.be::06a84aa9-a1a4-4c10-9d44-3596912290bb" providerId="AD" clId="Web-{6428D691-F2F3-2DA0-4CF0-767EB6105DFA}" dt="2021-09-26T15:34:09.726" v="12" actId="20577"/>
          <ac:spMkLst>
            <pc:docMk/>
            <pc:sldMk cId="3865439673" sldId="281"/>
            <ac:spMk id="2" creationId="{784128C0-45FD-4255-B225-80077726A93B}"/>
          </ac:spMkLst>
        </pc:spChg>
        <pc:picChg chg="mod">
          <ac:chgData name="Joren Synaeve" userId="S::u0134243@thomasmore.be::06a84aa9-a1a4-4c10-9d44-3596912290bb" providerId="AD" clId="Web-{6428D691-F2F3-2DA0-4CF0-767EB6105DFA}" dt="2021-09-26T15:34:12.585" v="15" actId="1076"/>
          <ac:picMkLst>
            <pc:docMk/>
            <pc:sldMk cId="3865439673" sldId="281"/>
            <ac:picMk id="6" creationId="{C16F4D5B-6D76-4F4A-9A54-1E7BFB4DBC67}"/>
          </ac:picMkLst>
        </pc:picChg>
      </pc:sldChg>
      <pc:sldChg chg="modSp">
        <pc:chgData name="Joren Synaeve" userId="S::u0134243@thomasmore.be::06a84aa9-a1a4-4c10-9d44-3596912290bb" providerId="AD" clId="Web-{6428D691-F2F3-2DA0-4CF0-767EB6105DFA}" dt="2021-09-26T15:34:09.663" v="10" actId="1076"/>
        <pc:sldMkLst>
          <pc:docMk/>
          <pc:sldMk cId="982850479" sldId="283"/>
        </pc:sldMkLst>
        <pc:spChg chg="mod">
          <ac:chgData name="Joren Synaeve" userId="S::u0134243@thomasmore.be::06a84aa9-a1a4-4c10-9d44-3596912290bb" providerId="AD" clId="Web-{6428D691-F2F3-2DA0-4CF0-767EB6105DFA}" dt="2021-09-26T15:33:42.881" v="7" actId="20577"/>
          <ac:spMkLst>
            <pc:docMk/>
            <pc:sldMk cId="982850479" sldId="283"/>
            <ac:spMk id="2" creationId="{784128C0-45FD-4255-B225-80077726A93B}"/>
          </ac:spMkLst>
        </pc:spChg>
        <pc:picChg chg="mod">
          <ac:chgData name="Joren Synaeve" userId="S::u0134243@thomasmore.be::06a84aa9-a1a4-4c10-9d44-3596912290bb" providerId="AD" clId="Web-{6428D691-F2F3-2DA0-4CF0-767EB6105DFA}" dt="2021-09-26T15:34:09.663" v="10" actId="1076"/>
          <ac:picMkLst>
            <pc:docMk/>
            <pc:sldMk cId="982850479" sldId="283"/>
            <ac:picMk id="6" creationId="{D249A3F3-51C6-41E8-AFF4-E768707CA797}"/>
          </ac:picMkLst>
        </pc:picChg>
      </pc:sldChg>
      <pc:sldChg chg="modSp">
        <pc:chgData name="Joren Synaeve" userId="S::u0134243@thomasmore.be::06a84aa9-a1a4-4c10-9d44-3596912290bb" providerId="AD" clId="Web-{6428D691-F2F3-2DA0-4CF0-767EB6105DFA}" dt="2021-09-26T15:33:21.740" v="6" actId="1076"/>
        <pc:sldMkLst>
          <pc:docMk/>
          <pc:sldMk cId="3276573130" sldId="286"/>
        </pc:sldMkLst>
        <pc:picChg chg="mod">
          <ac:chgData name="Joren Synaeve" userId="S::u0134243@thomasmore.be::06a84aa9-a1a4-4c10-9d44-3596912290bb" providerId="AD" clId="Web-{6428D691-F2F3-2DA0-4CF0-767EB6105DFA}" dt="2021-09-26T15:33:21.740" v="6" actId="1076"/>
          <ac:picMkLst>
            <pc:docMk/>
            <pc:sldMk cId="3276573130" sldId="286"/>
            <ac:picMk id="6" creationId="{DD30B9D1-6411-4AC7-8A81-867DEE7C63CB}"/>
          </ac:picMkLst>
        </pc:picChg>
      </pc:sldChg>
      <pc:sldChg chg="modSp">
        <pc:chgData name="Joren Synaeve" userId="S::u0134243@thomasmore.be::06a84aa9-a1a4-4c10-9d44-3596912290bb" providerId="AD" clId="Web-{6428D691-F2F3-2DA0-4CF0-767EB6105DFA}" dt="2021-09-26T15:47:47.637" v="28" actId="1076"/>
        <pc:sldMkLst>
          <pc:docMk/>
          <pc:sldMk cId="838091050" sldId="289"/>
        </pc:sldMkLst>
        <pc:picChg chg="mod">
          <ac:chgData name="Joren Synaeve" userId="S::u0134243@thomasmore.be::06a84aa9-a1a4-4c10-9d44-3596912290bb" providerId="AD" clId="Web-{6428D691-F2F3-2DA0-4CF0-767EB6105DFA}" dt="2021-09-26T15:47:37.855" v="25" actId="1076"/>
          <ac:picMkLst>
            <pc:docMk/>
            <pc:sldMk cId="838091050" sldId="289"/>
            <ac:picMk id="6" creationId="{0ECE5652-9F90-4975-9453-068E27FC5710}"/>
          </ac:picMkLst>
        </pc:picChg>
        <pc:picChg chg="mod">
          <ac:chgData name="Joren Synaeve" userId="S::u0134243@thomasmore.be::06a84aa9-a1a4-4c10-9d44-3596912290bb" providerId="AD" clId="Web-{6428D691-F2F3-2DA0-4CF0-767EB6105DFA}" dt="2021-09-26T15:47:47.637" v="28" actId="1076"/>
          <ac:picMkLst>
            <pc:docMk/>
            <pc:sldMk cId="838091050" sldId="289"/>
            <ac:picMk id="7" creationId="{45F6A935-7166-4ACC-9169-CAFBA0FF2B74}"/>
          </ac:picMkLst>
        </pc:picChg>
        <pc:picChg chg="mod">
          <ac:chgData name="Joren Synaeve" userId="S::u0134243@thomasmore.be::06a84aa9-a1a4-4c10-9d44-3596912290bb" providerId="AD" clId="Web-{6428D691-F2F3-2DA0-4CF0-767EB6105DFA}" dt="2021-09-26T15:47:44.137" v="27" actId="1076"/>
          <ac:picMkLst>
            <pc:docMk/>
            <pc:sldMk cId="838091050" sldId="289"/>
            <ac:picMk id="10" creationId="{59550794-6721-49FF-925B-ECCAE793F2F4}"/>
          </ac:picMkLst>
        </pc:picChg>
      </pc:sldChg>
      <pc:sldChg chg="modSp">
        <pc:chgData name="Joren Synaeve" userId="S::u0134243@thomasmore.be::06a84aa9-a1a4-4c10-9d44-3596912290bb" providerId="AD" clId="Web-{6428D691-F2F3-2DA0-4CF0-767EB6105DFA}" dt="2021-09-26T15:23:48.257" v="3" actId="20577"/>
        <pc:sldMkLst>
          <pc:docMk/>
          <pc:sldMk cId="383851934" sldId="291"/>
        </pc:sldMkLst>
        <pc:spChg chg="mod">
          <ac:chgData name="Joren Synaeve" userId="S::u0134243@thomasmore.be::06a84aa9-a1a4-4c10-9d44-3596912290bb" providerId="AD" clId="Web-{6428D691-F2F3-2DA0-4CF0-767EB6105DFA}" dt="2021-09-26T15:23:48.257" v="3" actId="20577"/>
          <ac:spMkLst>
            <pc:docMk/>
            <pc:sldMk cId="383851934" sldId="291"/>
            <ac:spMk id="2" creationId="{784128C0-45FD-4255-B225-80077726A93B}"/>
          </ac:spMkLst>
        </pc:spChg>
      </pc:sldChg>
      <pc:sldChg chg="del">
        <pc:chgData name="Joren Synaeve" userId="S::u0134243@thomasmore.be::06a84aa9-a1a4-4c10-9d44-3596912290bb" providerId="AD" clId="Web-{6428D691-F2F3-2DA0-4CF0-767EB6105DFA}" dt="2021-09-26T15:47:29.918" v="24"/>
        <pc:sldMkLst>
          <pc:docMk/>
          <pc:sldMk cId="3999162566" sldId="292"/>
        </pc:sldMkLst>
      </pc:sldChg>
    </pc:docChg>
  </pc:docChgLst>
  <pc:docChgLst>
    <pc:chgData name="Joeri Verlooy" userId="S::u0140090@thomasmore.be::5e82dc65-e997-420a-bd08-32be29d3eee0" providerId="AD" clId="Web-{D1740096-10A7-ABF9-F794-122375D5EE9E}"/>
    <pc:docChg chg="addSld delSld modSld sldOrd">
      <pc:chgData name="Joeri Verlooy" userId="S::u0140090@thomasmore.be::5e82dc65-e997-420a-bd08-32be29d3eee0" providerId="AD" clId="Web-{D1740096-10A7-ABF9-F794-122375D5EE9E}" dt="2021-09-25T14:38:23.102" v="1585" actId="20577"/>
      <pc:docMkLst>
        <pc:docMk/>
      </pc:docMkLst>
      <pc:sldChg chg="del">
        <pc:chgData name="Joeri Verlooy" userId="S::u0140090@thomasmore.be::5e82dc65-e997-420a-bd08-32be29d3eee0" providerId="AD" clId="Web-{D1740096-10A7-ABF9-F794-122375D5EE9E}" dt="2021-09-25T13:05:32.391" v="339"/>
        <pc:sldMkLst>
          <pc:docMk/>
          <pc:sldMk cId="3351439039" sldId="256"/>
        </pc:sldMkLst>
      </pc:sldChg>
      <pc:sldChg chg="modSp ord">
        <pc:chgData name="Joeri Verlooy" userId="S::u0140090@thomasmore.be::5e82dc65-e997-420a-bd08-32be29d3eee0" providerId="AD" clId="Web-{D1740096-10A7-ABF9-F794-122375D5EE9E}" dt="2021-09-25T14:18:22.045" v="1059" actId="20577"/>
        <pc:sldMkLst>
          <pc:docMk/>
          <pc:sldMk cId="4191569029" sldId="258"/>
        </pc:sldMkLst>
        <pc:spChg chg="mod">
          <ac:chgData name="Joeri Verlooy" userId="S::u0140090@thomasmore.be::5e82dc65-e997-420a-bd08-32be29d3eee0" providerId="AD" clId="Web-{D1740096-10A7-ABF9-F794-122375D5EE9E}" dt="2021-09-25T14:18:22.045" v="1059" actId="20577"/>
          <ac:spMkLst>
            <pc:docMk/>
            <pc:sldMk cId="4191569029" sldId="258"/>
            <ac:spMk id="2" creationId="{784128C0-45FD-4255-B225-80077726A93B}"/>
          </ac:spMkLst>
        </pc:spChg>
        <pc:spChg chg="mod">
          <ac:chgData name="Joeri Verlooy" userId="S::u0140090@thomasmore.be::5e82dc65-e997-420a-bd08-32be29d3eee0" providerId="AD" clId="Web-{D1740096-10A7-ABF9-F794-122375D5EE9E}" dt="2021-09-25T13:09:20.177" v="396" actId="20577"/>
          <ac:spMkLst>
            <pc:docMk/>
            <pc:sldMk cId="4191569029" sldId="258"/>
            <ac:spMk id="3" creationId="{EC26A677-A655-48B2-A842-CB77E4F82A16}"/>
          </ac:spMkLst>
        </pc:spChg>
        <pc:picChg chg="mod">
          <ac:chgData name="Joeri Verlooy" userId="S::u0140090@thomasmore.be::5e82dc65-e997-420a-bd08-32be29d3eee0" providerId="AD" clId="Web-{D1740096-10A7-ABF9-F794-122375D5EE9E}" dt="2021-09-25T13:39:07.559" v="736" actId="1076"/>
          <ac:picMkLst>
            <pc:docMk/>
            <pc:sldMk cId="4191569029" sldId="258"/>
            <ac:picMk id="6" creationId="{021C367C-3D2E-43FF-92CB-BCDB72C80ED2}"/>
          </ac:picMkLst>
        </pc:picChg>
        <pc:picChg chg="mod">
          <ac:chgData name="Joeri Verlooy" userId="S::u0140090@thomasmore.be::5e82dc65-e997-420a-bd08-32be29d3eee0" providerId="AD" clId="Web-{D1740096-10A7-ABF9-F794-122375D5EE9E}" dt="2021-09-25T13:39:09.153" v="737" actId="1076"/>
          <ac:picMkLst>
            <pc:docMk/>
            <pc:sldMk cId="4191569029" sldId="258"/>
            <ac:picMk id="7" creationId="{00572029-D48E-458F-B593-700BDA9FAB2A}"/>
          </ac:picMkLst>
        </pc:picChg>
      </pc:sldChg>
      <pc:sldChg chg="add del replId">
        <pc:chgData name="Joeri Verlooy" userId="S::u0140090@thomasmore.be::5e82dc65-e997-420a-bd08-32be29d3eee0" providerId="AD" clId="Web-{D1740096-10A7-ABF9-F794-122375D5EE9E}" dt="2021-09-25T13:05:53.298" v="349"/>
        <pc:sldMkLst>
          <pc:docMk/>
          <pc:sldMk cId="4192644994" sldId="260"/>
        </pc:sldMkLst>
      </pc:sldChg>
      <pc:sldChg chg="add del replId">
        <pc:chgData name="Joeri Verlooy" userId="S::u0140090@thomasmore.be::5e82dc65-e997-420a-bd08-32be29d3eee0" providerId="AD" clId="Web-{D1740096-10A7-ABF9-F794-122375D5EE9E}" dt="2021-09-25T13:05:53.298" v="348"/>
        <pc:sldMkLst>
          <pc:docMk/>
          <pc:sldMk cId="3194155102" sldId="261"/>
        </pc:sldMkLst>
      </pc:sldChg>
      <pc:sldChg chg="add del replId">
        <pc:chgData name="Joeri Verlooy" userId="S::u0140090@thomasmore.be::5e82dc65-e997-420a-bd08-32be29d3eee0" providerId="AD" clId="Web-{D1740096-10A7-ABF9-F794-122375D5EE9E}" dt="2021-09-25T13:05:53.298" v="347"/>
        <pc:sldMkLst>
          <pc:docMk/>
          <pc:sldMk cId="2487410938" sldId="262"/>
        </pc:sldMkLst>
      </pc:sldChg>
      <pc:sldChg chg="add del replId">
        <pc:chgData name="Joeri Verlooy" userId="S::u0140090@thomasmore.be::5e82dc65-e997-420a-bd08-32be29d3eee0" providerId="AD" clId="Web-{D1740096-10A7-ABF9-F794-122375D5EE9E}" dt="2021-09-25T13:05:53.298" v="346"/>
        <pc:sldMkLst>
          <pc:docMk/>
          <pc:sldMk cId="76826692" sldId="263"/>
        </pc:sldMkLst>
      </pc:sldChg>
      <pc:sldChg chg="add del replId">
        <pc:chgData name="Joeri Verlooy" userId="S::u0140090@thomasmore.be::5e82dc65-e997-420a-bd08-32be29d3eee0" providerId="AD" clId="Web-{D1740096-10A7-ABF9-F794-122375D5EE9E}" dt="2021-09-25T13:05:53.298" v="345"/>
        <pc:sldMkLst>
          <pc:docMk/>
          <pc:sldMk cId="3929959799" sldId="264"/>
        </pc:sldMkLst>
      </pc:sldChg>
      <pc:sldChg chg="add del replId">
        <pc:chgData name="Joeri Verlooy" userId="S::u0140090@thomasmore.be::5e82dc65-e997-420a-bd08-32be29d3eee0" providerId="AD" clId="Web-{D1740096-10A7-ABF9-F794-122375D5EE9E}" dt="2021-09-25T13:05:53.298" v="344"/>
        <pc:sldMkLst>
          <pc:docMk/>
          <pc:sldMk cId="683181056" sldId="265"/>
        </pc:sldMkLst>
      </pc:sldChg>
      <pc:sldChg chg="add del replId">
        <pc:chgData name="Joeri Verlooy" userId="S::u0140090@thomasmore.be::5e82dc65-e997-420a-bd08-32be29d3eee0" providerId="AD" clId="Web-{D1740096-10A7-ABF9-F794-122375D5EE9E}" dt="2021-09-25T13:05:53.298" v="343"/>
        <pc:sldMkLst>
          <pc:docMk/>
          <pc:sldMk cId="2410834650" sldId="266"/>
        </pc:sldMkLst>
      </pc:sldChg>
      <pc:sldChg chg="add del replId">
        <pc:chgData name="Joeri Verlooy" userId="S::u0140090@thomasmore.be::5e82dc65-e997-420a-bd08-32be29d3eee0" providerId="AD" clId="Web-{D1740096-10A7-ABF9-F794-122375D5EE9E}" dt="2021-09-25T13:05:53.298" v="342"/>
        <pc:sldMkLst>
          <pc:docMk/>
          <pc:sldMk cId="2271597752" sldId="267"/>
        </pc:sldMkLst>
      </pc:sldChg>
      <pc:sldChg chg="add del replId">
        <pc:chgData name="Joeri Verlooy" userId="S::u0140090@thomasmore.be::5e82dc65-e997-420a-bd08-32be29d3eee0" providerId="AD" clId="Web-{D1740096-10A7-ABF9-F794-122375D5EE9E}" dt="2021-09-25T13:05:53.298" v="341"/>
        <pc:sldMkLst>
          <pc:docMk/>
          <pc:sldMk cId="515732813" sldId="268"/>
        </pc:sldMkLst>
      </pc:sldChg>
      <pc:sldChg chg="add del replId">
        <pc:chgData name="Joeri Verlooy" userId="S::u0140090@thomasmore.be::5e82dc65-e997-420a-bd08-32be29d3eee0" providerId="AD" clId="Web-{D1740096-10A7-ABF9-F794-122375D5EE9E}" dt="2021-09-25T13:05:53.298" v="340"/>
        <pc:sldMkLst>
          <pc:docMk/>
          <pc:sldMk cId="3122249797" sldId="269"/>
        </pc:sldMkLst>
      </pc:sldChg>
      <pc:sldChg chg="modSp add replId">
        <pc:chgData name="Joeri Verlooy" userId="S::u0140090@thomasmore.be::5e82dc65-e997-420a-bd08-32be29d3eee0" providerId="AD" clId="Web-{D1740096-10A7-ABF9-F794-122375D5EE9E}" dt="2021-09-25T13:18:48.955" v="616" actId="20577"/>
        <pc:sldMkLst>
          <pc:docMk/>
          <pc:sldMk cId="2322064934" sldId="274"/>
        </pc:sldMkLst>
        <pc:spChg chg="mod">
          <ac:chgData name="Joeri Verlooy" userId="S::u0140090@thomasmore.be::5e82dc65-e997-420a-bd08-32be29d3eee0" providerId="AD" clId="Web-{D1740096-10A7-ABF9-F794-122375D5EE9E}" dt="2021-09-25T13:18:48.955" v="616" actId="20577"/>
          <ac:spMkLst>
            <pc:docMk/>
            <pc:sldMk cId="2322064934" sldId="274"/>
            <ac:spMk id="2" creationId="{784128C0-45FD-4255-B225-80077726A93B}"/>
          </ac:spMkLst>
        </pc:spChg>
        <pc:spChg chg="mod">
          <ac:chgData name="Joeri Verlooy" userId="S::u0140090@thomasmore.be::5e82dc65-e997-420a-bd08-32be29d3eee0" providerId="AD" clId="Web-{D1740096-10A7-ABF9-F794-122375D5EE9E}" dt="2021-09-25T13:08:09.332" v="368" actId="20577"/>
          <ac:spMkLst>
            <pc:docMk/>
            <pc:sldMk cId="2322064934" sldId="274"/>
            <ac:spMk id="3" creationId="{EC26A677-A655-48B2-A842-CB77E4F82A16}"/>
          </ac:spMkLst>
        </pc:spChg>
      </pc:sldChg>
      <pc:sldChg chg="modSp add del replId">
        <pc:chgData name="Joeri Verlooy" userId="S::u0140090@thomasmore.be::5e82dc65-e997-420a-bd08-32be29d3eee0" providerId="AD" clId="Web-{D1740096-10A7-ABF9-F794-122375D5EE9E}" dt="2021-09-25T13:09:06.911" v="386"/>
        <pc:sldMkLst>
          <pc:docMk/>
          <pc:sldMk cId="1398214096" sldId="276"/>
        </pc:sldMkLst>
        <pc:spChg chg="mod">
          <ac:chgData name="Joeri Verlooy" userId="S::u0140090@thomasmore.be::5e82dc65-e997-420a-bd08-32be29d3eee0" providerId="AD" clId="Web-{D1740096-10A7-ABF9-F794-122375D5EE9E}" dt="2021-09-25T13:08:48.348" v="380" actId="20577"/>
          <ac:spMkLst>
            <pc:docMk/>
            <pc:sldMk cId="1398214096" sldId="276"/>
            <ac:spMk id="3" creationId="{EC26A677-A655-48B2-A842-CB77E4F82A16}"/>
          </ac:spMkLst>
        </pc:spChg>
      </pc:sldChg>
      <pc:sldChg chg="add del replId">
        <pc:chgData name="Joeri Verlooy" userId="S::u0140090@thomasmore.be::5e82dc65-e997-420a-bd08-32be29d3eee0" providerId="AD" clId="Web-{D1740096-10A7-ABF9-F794-122375D5EE9E}" dt="2021-09-25T13:09:24.068" v="397"/>
        <pc:sldMkLst>
          <pc:docMk/>
          <pc:sldMk cId="2267963742" sldId="276"/>
        </pc:sldMkLst>
      </pc:sldChg>
      <pc:sldChg chg="modSp add replId">
        <pc:chgData name="Joeri Verlooy" userId="S::u0140090@thomasmore.be::5e82dc65-e997-420a-bd08-32be29d3eee0" providerId="AD" clId="Web-{D1740096-10A7-ABF9-F794-122375D5EE9E}" dt="2021-09-25T14:19:10.109" v="1062" actId="20577"/>
        <pc:sldMkLst>
          <pc:docMk/>
          <pc:sldMk cId="4087985085" sldId="276"/>
        </pc:sldMkLst>
        <pc:spChg chg="mod">
          <ac:chgData name="Joeri Verlooy" userId="S::u0140090@thomasmore.be::5e82dc65-e997-420a-bd08-32be29d3eee0" providerId="AD" clId="Web-{D1740096-10A7-ABF9-F794-122375D5EE9E}" dt="2021-09-25T14:19:10.109" v="1062" actId="20577"/>
          <ac:spMkLst>
            <pc:docMk/>
            <pc:sldMk cId="4087985085" sldId="276"/>
            <ac:spMk id="2" creationId="{784128C0-45FD-4255-B225-80077726A93B}"/>
          </ac:spMkLst>
        </pc:spChg>
        <pc:spChg chg="mod">
          <ac:chgData name="Joeri Verlooy" userId="S::u0140090@thomasmore.be::5e82dc65-e997-420a-bd08-32be29d3eee0" providerId="AD" clId="Web-{D1740096-10A7-ABF9-F794-122375D5EE9E}" dt="2021-09-25T13:12:08.524" v="437" actId="20577"/>
          <ac:spMkLst>
            <pc:docMk/>
            <pc:sldMk cId="4087985085" sldId="276"/>
            <ac:spMk id="3" creationId="{EC26A677-A655-48B2-A842-CB77E4F82A16}"/>
          </ac:spMkLst>
        </pc:spChg>
        <pc:picChg chg="mod">
          <ac:chgData name="Joeri Verlooy" userId="S::u0140090@thomasmore.be::5e82dc65-e997-420a-bd08-32be29d3eee0" providerId="AD" clId="Web-{D1740096-10A7-ABF9-F794-122375D5EE9E}" dt="2021-09-25T13:39:21.091" v="741" actId="1076"/>
          <ac:picMkLst>
            <pc:docMk/>
            <pc:sldMk cId="4087985085" sldId="276"/>
            <ac:picMk id="6" creationId="{45803BC1-BA65-4AE3-A4F0-20D9961F2329}"/>
          </ac:picMkLst>
        </pc:picChg>
      </pc:sldChg>
      <pc:sldChg chg="modSp add replId">
        <pc:chgData name="Joeri Verlooy" userId="S::u0140090@thomasmore.be::5e82dc65-e997-420a-bd08-32be29d3eee0" providerId="AD" clId="Web-{D1740096-10A7-ABF9-F794-122375D5EE9E}" dt="2021-09-25T14:19:36.438" v="1065" actId="20577"/>
        <pc:sldMkLst>
          <pc:docMk/>
          <pc:sldMk cId="1339040904" sldId="277"/>
        </pc:sldMkLst>
        <pc:spChg chg="mod">
          <ac:chgData name="Joeri Verlooy" userId="S::u0140090@thomasmore.be::5e82dc65-e997-420a-bd08-32be29d3eee0" providerId="AD" clId="Web-{D1740096-10A7-ABF9-F794-122375D5EE9E}" dt="2021-09-25T14:19:36.438" v="1065" actId="20577"/>
          <ac:spMkLst>
            <pc:docMk/>
            <pc:sldMk cId="1339040904" sldId="277"/>
            <ac:spMk id="2" creationId="{784128C0-45FD-4255-B225-80077726A93B}"/>
          </ac:spMkLst>
        </pc:spChg>
        <pc:spChg chg="mod">
          <ac:chgData name="Joeri Verlooy" userId="S::u0140090@thomasmore.be::5e82dc65-e997-420a-bd08-32be29d3eee0" providerId="AD" clId="Web-{D1740096-10A7-ABF9-F794-122375D5EE9E}" dt="2021-09-25T13:10:02.772" v="401" actId="20577"/>
          <ac:spMkLst>
            <pc:docMk/>
            <pc:sldMk cId="1339040904" sldId="277"/>
            <ac:spMk id="3" creationId="{EC26A677-A655-48B2-A842-CB77E4F82A16}"/>
          </ac:spMkLst>
        </pc:spChg>
        <pc:picChg chg="mod">
          <ac:chgData name="Joeri Verlooy" userId="S::u0140090@thomasmore.be::5e82dc65-e997-420a-bd08-32be29d3eee0" providerId="AD" clId="Web-{D1740096-10A7-ABF9-F794-122375D5EE9E}" dt="2021-09-25T13:39:37.607" v="746" actId="1076"/>
          <ac:picMkLst>
            <pc:docMk/>
            <pc:sldMk cId="1339040904" sldId="277"/>
            <ac:picMk id="7" creationId="{83271FC3-1D74-4B51-ABCA-DDA0EBF1CC5A}"/>
          </ac:picMkLst>
        </pc:picChg>
      </pc:sldChg>
      <pc:sldChg chg="modSp add del replId">
        <pc:chgData name="Joeri Verlooy" userId="S::u0140090@thomasmore.be::5e82dc65-e997-420a-bd08-32be29d3eee0" providerId="AD" clId="Web-{D1740096-10A7-ABF9-F794-122375D5EE9E}" dt="2021-09-25T13:09:05.896" v="385"/>
        <pc:sldMkLst>
          <pc:docMk/>
          <pc:sldMk cId="3795655651" sldId="277"/>
        </pc:sldMkLst>
        <pc:spChg chg="mod">
          <ac:chgData name="Joeri Verlooy" userId="S::u0140090@thomasmore.be::5e82dc65-e997-420a-bd08-32be29d3eee0" providerId="AD" clId="Web-{D1740096-10A7-ABF9-F794-122375D5EE9E}" dt="2021-09-25T13:08:52.130" v="382" actId="20577"/>
          <ac:spMkLst>
            <pc:docMk/>
            <pc:sldMk cId="3795655651" sldId="277"/>
            <ac:spMk id="3" creationId="{EC26A677-A655-48B2-A842-CB77E4F82A16}"/>
          </ac:spMkLst>
        </pc:spChg>
      </pc:sldChg>
      <pc:sldChg chg="add del replId">
        <pc:chgData name="Joeri Verlooy" userId="S::u0140090@thomasmore.be::5e82dc65-e997-420a-bd08-32be29d3eee0" providerId="AD" clId="Web-{D1740096-10A7-ABF9-F794-122375D5EE9E}" dt="2021-09-25T13:09:04.817" v="384"/>
        <pc:sldMkLst>
          <pc:docMk/>
          <pc:sldMk cId="1500711063" sldId="278"/>
        </pc:sldMkLst>
      </pc:sldChg>
      <pc:sldChg chg="modSp">
        <pc:chgData name="Joeri Verlooy" userId="S::u0140090@thomasmore.be::5e82dc65-e997-420a-bd08-32be29d3eee0" providerId="AD" clId="Web-{D1740096-10A7-ABF9-F794-122375D5EE9E}" dt="2021-09-25T13:16:52.702" v="579" actId="20577"/>
        <pc:sldMkLst>
          <pc:docMk/>
          <pc:sldMk cId="2745855438" sldId="278"/>
        </pc:sldMkLst>
        <pc:spChg chg="mod">
          <ac:chgData name="Joeri Verlooy" userId="S::u0140090@thomasmore.be::5e82dc65-e997-420a-bd08-32be29d3eee0" providerId="AD" clId="Web-{D1740096-10A7-ABF9-F794-122375D5EE9E}" dt="2021-09-25T13:16:52.702" v="579" actId="20577"/>
          <ac:spMkLst>
            <pc:docMk/>
            <pc:sldMk cId="2745855438" sldId="278"/>
            <ac:spMk id="2" creationId="{784128C0-45FD-4255-B225-80077726A93B}"/>
          </ac:spMkLst>
        </pc:spChg>
      </pc:sldChg>
      <pc:sldChg chg="add del replId">
        <pc:chgData name="Joeri Verlooy" userId="S::u0140090@thomasmore.be::5e82dc65-e997-420a-bd08-32be29d3eee0" providerId="AD" clId="Web-{D1740096-10A7-ABF9-F794-122375D5EE9E}" dt="2021-09-25T13:09:01.661" v="383"/>
        <pc:sldMkLst>
          <pc:docMk/>
          <pc:sldMk cId="1716027712" sldId="279"/>
        </pc:sldMkLst>
      </pc:sldChg>
      <pc:sldChg chg="modSp">
        <pc:chgData name="Joeri Verlooy" userId="S::u0140090@thomasmore.be::5e82dc65-e997-420a-bd08-32be29d3eee0" providerId="AD" clId="Web-{D1740096-10A7-ABF9-F794-122375D5EE9E}" dt="2021-09-25T13:19:24.846" v="622" actId="20577"/>
        <pc:sldMkLst>
          <pc:docMk/>
          <pc:sldMk cId="2187317081" sldId="279"/>
        </pc:sldMkLst>
        <pc:spChg chg="mod">
          <ac:chgData name="Joeri Verlooy" userId="S::u0140090@thomasmore.be::5e82dc65-e997-420a-bd08-32be29d3eee0" providerId="AD" clId="Web-{D1740096-10A7-ABF9-F794-122375D5EE9E}" dt="2021-09-25T13:19:24.846" v="622" actId="20577"/>
          <ac:spMkLst>
            <pc:docMk/>
            <pc:sldMk cId="2187317081" sldId="279"/>
            <ac:spMk id="2" creationId="{784128C0-45FD-4255-B225-80077726A93B}"/>
          </ac:spMkLst>
        </pc:spChg>
      </pc:sldChg>
      <pc:sldChg chg="add del replId">
        <pc:chgData name="Joeri Verlooy" userId="S::u0140090@thomasmore.be::5e82dc65-e997-420a-bd08-32be29d3eee0" providerId="AD" clId="Web-{D1740096-10A7-ABF9-F794-122375D5EE9E}" dt="2021-09-25T13:09:07.599" v="387"/>
        <pc:sldMkLst>
          <pc:docMk/>
          <pc:sldMk cId="423800902" sldId="280"/>
        </pc:sldMkLst>
      </pc:sldChg>
      <pc:sldChg chg="delSp modSp add replId">
        <pc:chgData name="Joeri Verlooy" userId="S::u0140090@thomasmore.be::5e82dc65-e997-420a-bd08-32be29d3eee0" providerId="AD" clId="Web-{D1740096-10A7-ABF9-F794-122375D5EE9E}" dt="2021-09-25T13:40:05.513" v="752"/>
        <pc:sldMkLst>
          <pc:docMk/>
          <pc:sldMk cId="3602554018" sldId="280"/>
        </pc:sldMkLst>
        <pc:spChg chg="mod">
          <ac:chgData name="Joeri Verlooy" userId="S::u0140090@thomasmore.be::5e82dc65-e997-420a-bd08-32be29d3eee0" providerId="AD" clId="Web-{D1740096-10A7-ABF9-F794-122375D5EE9E}" dt="2021-09-25T13:17:15.218" v="591" actId="20577"/>
          <ac:spMkLst>
            <pc:docMk/>
            <pc:sldMk cId="3602554018" sldId="280"/>
            <ac:spMk id="2" creationId="{784128C0-45FD-4255-B225-80077726A93B}"/>
          </ac:spMkLst>
        </pc:spChg>
        <pc:spChg chg="mod">
          <ac:chgData name="Joeri Verlooy" userId="S::u0140090@thomasmore.be::5e82dc65-e997-420a-bd08-32be29d3eee0" providerId="AD" clId="Web-{D1740096-10A7-ABF9-F794-122375D5EE9E}" dt="2021-09-25T13:12:24.697" v="439" actId="20577"/>
          <ac:spMkLst>
            <pc:docMk/>
            <pc:sldMk cId="3602554018" sldId="280"/>
            <ac:spMk id="3" creationId="{EC26A677-A655-48B2-A842-CB77E4F82A16}"/>
          </ac:spMkLst>
        </pc:spChg>
        <pc:picChg chg="mod">
          <ac:chgData name="Joeri Verlooy" userId="S::u0140090@thomasmore.be::5e82dc65-e997-420a-bd08-32be29d3eee0" providerId="AD" clId="Web-{D1740096-10A7-ABF9-F794-122375D5EE9E}" dt="2021-09-25T13:36:50.681" v="710" actId="1076"/>
          <ac:picMkLst>
            <pc:docMk/>
            <pc:sldMk cId="3602554018" sldId="280"/>
            <ac:picMk id="6" creationId="{9498EB99-D71C-4DE5-B03E-870E1687B920}"/>
          </ac:picMkLst>
        </pc:picChg>
        <pc:picChg chg="del">
          <ac:chgData name="Joeri Verlooy" userId="S::u0140090@thomasmore.be::5e82dc65-e997-420a-bd08-32be29d3eee0" providerId="AD" clId="Web-{D1740096-10A7-ABF9-F794-122375D5EE9E}" dt="2021-09-25T13:40:05.513" v="752"/>
          <ac:picMkLst>
            <pc:docMk/>
            <pc:sldMk cId="3602554018" sldId="280"/>
            <ac:picMk id="7" creationId="{05C44DB7-731C-40C9-A235-6DDCD49BAF04}"/>
          </ac:picMkLst>
        </pc:picChg>
      </pc:sldChg>
      <pc:sldChg chg="modSp add replId">
        <pc:chgData name="Joeri Verlooy" userId="S::u0140090@thomasmore.be::5e82dc65-e997-420a-bd08-32be29d3eee0" providerId="AD" clId="Web-{D1740096-10A7-ABF9-F794-122375D5EE9E}" dt="2021-09-25T13:37:23.838" v="721" actId="1076"/>
        <pc:sldMkLst>
          <pc:docMk/>
          <pc:sldMk cId="3865439673" sldId="281"/>
        </pc:sldMkLst>
        <pc:spChg chg="mod">
          <ac:chgData name="Joeri Verlooy" userId="S::u0140090@thomasmore.be::5e82dc65-e997-420a-bd08-32be29d3eee0" providerId="AD" clId="Web-{D1740096-10A7-ABF9-F794-122375D5EE9E}" dt="2021-09-25T13:17:10.375" v="588" actId="20577"/>
          <ac:spMkLst>
            <pc:docMk/>
            <pc:sldMk cId="3865439673" sldId="281"/>
            <ac:spMk id="2" creationId="{784128C0-45FD-4255-B225-80077726A93B}"/>
          </ac:spMkLst>
        </pc:spChg>
        <pc:picChg chg="mod">
          <ac:chgData name="Joeri Verlooy" userId="S::u0140090@thomasmore.be::5e82dc65-e997-420a-bd08-32be29d3eee0" providerId="AD" clId="Web-{D1740096-10A7-ABF9-F794-122375D5EE9E}" dt="2021-09-25T13:37:23.838" v="721" actId="1076"/>
          <ac:picMkLst>
            <pc:docMk/>
            <pc:sldMk cId="3865439673" sldId="281"/>
            <ac:picMk id="6" creationId="{C16F4D5B-6D76-4F4A-9A54-1E7BFB4DBC67}"/>
          </ac:picMkLst>
        </pc:picChg>
      </pc:sldChg>
      <pc:sldChg chg="addSp delSp modSp add replId">
        <pc:chgData name="Joeri Verlooy" userId="S::u0140090@thomasmore.be::5e82dc65-e997-420a-bd08-32be29d3eee0" providerId="AD" clId="Web-{D1740096-10A7-ABF9-F794-122375D5EE9E}" dt="2021-09-25T14:25:50.461" v="1217" actId="20577"/>
        <pc:sldMkLst>
          <pc:docMk/>
          <pc:sldMk cId="994559942" sldId="282"/>
        </pc:sldMkLst>
        <pc:spChg chg="mod">
          <ac:chgData name="Joeri Verlooy" userId="S::u0140090@thomasmore.be::5e82dc65-e997-420a-bd08-32be29d3eee0" providerId="AD" clId="Web-{D1740096-10A7-ABF9-F794-122375D5EE9E}" dt="2021-09-25T14:25:50.461" v="1217" actId="20577"/>
          <ac:spMkLst>
            <pc:docMk/>
            <pc:sldMk cId="994559942" sldId="282"/>
            <ac:spMk id="2" creationId="{784128C0-45FD-4255-B225-80077726A93B}"/>
          </ac:spMkLst>
        </pc:spChg>
        <pc:spChg chg="mod">
          <ac:chgData name="Joeri Verlooy" userId="S::u0140090@thomasmore.be::5e82dc65-e997-420a-bd08-32be29d3eee0" providerId="AD" clId="Web-{D1740096-10A7-ABF9-F794-122375D5EE9E}" dt="2021-09-25T13:13:14.245" v="456" actId="20577"/>
          <ac:spMkLst>
            <pc:docMk/>
            <pc:sldMk cId="994559942" sldId="282"/>
            <ac:spMk id="3" creationId="{EC26A677-A655-48B2-A842-CB77E4F82A16}"/>
          </ac:spMkLst>
        </pc:spChg>
        <pc:picChg chg="add del mod">
          <ac:chgData name="Joeri Verlooy" userId="S::u0140090@thomasmore.be::5e82dc65-e997-420a-bd08-32be29d3eee0" providerId="AD" clId="Web-{D1740096-10A7-ABF9-F794-122375D5EE9E}" dt="2021-09-25T14:21:39.909" v="1120"/>
          <ac:picMkLst>
            <pc:docMk/>
            <pc:sldMk cId="994559942" sldId="282"/>
            <ac:picMk id="7" creationId="{0BCD5F23-A6E8-461B-B9F8-41B31E4561B8}"/>
          </ac:picMkLst>
        </pc:picChg>
      </pc:sldChg>
      <pc:sldChg chg="modSp add replId">
        <pc:chgData name="Joeri Verlooy" userId="S::u0140090@thomasmore.be::5e82dc65-e997-420a-bd08-32be29d3eee0" providerId="AD" clId="Web-{D1740096-10A7-ABF9-F794-122375D5EE9E}" dt="2021-09-25T13:37:10.588" v="716" actId="1076"/>
        <pc:sldMkLst>
          <pc:docMk/>
          <pc:sldMk cId="982850479" sldId="283"/>
        </pc:sldMkLst>
        <pc:spChg chg="mod">
          <ac:chgData name="Joeri Verlooy" userId="S::u0140090@thomasmore.be::5e82dc65-e997-420a-bd08-32be29d3eee0" providerId="AD" clId="Web-{D1740096-10A7-ABF9-F794-122375D5EE9E}" dt="2021-09-25T13:17:06.171" v="586" actId="20577"/>
          <ac:spMkLst>
            <pc:docMk/>
            <pc:sldMk cId="982850479" sldId="283"/>
            <ac:spMk id="2" creationId="{784128C0-45FD-4255-B225-80077726A93B}"/>
          </ac:spMkLst>
        </pc:spChg>
        <pc:picChg chg="mod">
          <ac:chgData name="Joeri Verlooy" userId="S::u0140090@thomasmore.be::5e82dc65-e997-420a-bd08-32be29d3eee0" providerId="AD" clId="Web-{D1740096-10A7-ABF9-F794-122375D5EE9E}" dt="2021-09-25T13:37:10.588" v="716" actId="1076"/>
          <ac:picMkLst>
            <pc:docMk/>
            <pc:sldMk cId="982850479" sldId="283"/>
            <ac:picMk id="6" creationId="{D249A3F3-51C6-41E8-AFF4-E768707CA797}"/>
          </ac:picMkLst>
        </pc:picChg>
      </pc:sldChg>
      <pc:sldChg chg="addSp modSp add replId">
        <pc:chgData name="Joeri Verlooy" userId="S::u0140090@thomasmore.be::5e82dc65-e997-420a-bd08-32be29d3eee0" providerId="AD" clId="Web-{D1740096-10A7-ABF9-F794-122375D5EE9E}" dt="2021-09-25T14:28:36.074" v="1355" actId="20577"/>
        <pc:sldMkLst>
          <pc:docMk/>
          <pc:sldMk cId="2598122872" sldId="284"/>
        </pc:sldMkLst>
        <pc:spChg chg="mod">
          <ac:chgData name="Joeri Verlooy" userId="S::u0140090@thomasmore.be::5e82dc65-e997-420a-bd08-32be29d3eee0" providerId="AD" clId="Web-{D1740096-10A7-ABF9-F794-122375D5EE9E}" dt="2021-09-25T14:28:36.074" v="1355" actId="20577"/>
          <ac:spMkLst>
            <pc:docMk/>
            <pc:sldMk cId="2598122872" sldId="284"/>
            <ac:spMk id="2" creationId="{784128C0-45FD-4255-B225-80077726A93B}"/>
          </ac:spMkLst>
        </pc:spChg>
        <pc:spChg chg="mod">
          <ac:chgData name="Joeri Verlooy" userId="S::u0140090@thomasmore.be::5e82dc65-e997-420a-bd08-32be29d3eee0" providerId="AD" clId="Web-{D1740096-10A7-ABF9-F794-122375D5EE9E}" dt="2021-09-25T13:14:12.949" v="522" actId="20577"/>
          <ac:spMkLst>
            <pc:docMk/>
            <pc:sldMk cId="2598122872" sldId="284"/>
            <ac:spMk id="3" creationId="{EC26A677-A655-48B2-A842-CB77E4F82A16}"/>
          </ac:spMkLst>
        </pc:spChg>
        <pc:picChg chg="add mod">
          <ac:chgData name="Joeri Verlooy" userId="S::u0140090@thomasmore.be::5e82dc65-e997-420a-bd08-32be29d3eee0" providerId="AD" clId="Web-{D1740096-10A7-ABF9-F794-122375D5EE9E}" dt="2021-09-25T14:28:15.449" v="1352" actId="1076"/>
          <ac:picMkLst>
            <pc:docMk/>
            <pc:sldMk cId="2598122872" sldId="284"/>
            <ac:picMk id="6" creationId="{DE7E55BC-7BC7-4D34-B864-1CDD4285EE73}"/>
          </ac:picMkLst>
        </pc:picChg>
      </pc:sldChg>
      <pc:sldChg chg="modSp add replId">
        <pc:chgData name="Joeri Verlooy" userId="S::u0140090@thomasmore.be::5e82dc65-e997-420a-bd08-32be29d3eee0" providerId="AD" clId="Web-{D1740096-10A7-ABF9-F794-122375D5EE9E}" dt="2021-09-25T14:36:41.928" v="1564" actId="20577"/>
        <pc:sldMkLst>
          <pc:docMk/>
          <pc:sldMk cId="2554047368" sldId="285"/>
        </pc:sldMkLst>
        <pc:spChg chg="mod">
          <ac:chgData name="Joeri Verlooy" userId="S::u0140090@thomasmore.be::5e82dc65-e997-420a-bd08-32be29d3eee0" providerId="AD" clId="Web-{D1740096-10A7-ABF9-F794-122375D5EE9E}" dt="2021-09-25T14:36:41.928" v="1564" actId="20577"/>
          <ac:spMkLst>
            <pc:docMk/>
            <pc:sldMk cId="2554047368" sldId="285"/>
            <ac:spMk id="2" creationId="{784128C0-45FD-4255-B225-80077726A93B}"/>
          </ac:spMkLst>
        </pc:spChg>
        <pc:spChg chg="mod">
          <ac:chgData name="Joeri Verlooy" userId="S::u0140090@thomasmore.be::5e82dc65-e997-420a-bd08-32be29d3eee0" providerId="AD" clId="Web-{D1740096-10A7-ABF9-F794-122375D5EE9E}" dt="2021-09-25T14:33:37.815" v="1432" actId="20577"/>
          <ac:spMkLst>
            <pc:docMk/>
            <pc:sldMk cId="2554047368" sldId="285"/>
            <ac:spMk id="3" creationId="{EC26A677-A655-48B2-A842-CB77E4F82A16}"/>
          </ac:spMkLst>
        </pc:spChg>
      </pc:sldChg>
      <pc:sldChg chg="delSp modSp add replId">
        <pc:chgData name="Joeri Verlooy" userId="S::u0140090@thomasmore.be::5e82dc65-e997-420a-bd08-32be29d3eee0" providerId="AD" clId="Web-{D1740096-10A7-ABF9-F794-122375D5EE9E}" dt="2021-09-25T13:39:54.216" v="747"/>
        <pc:sldMkLst>
          <pc:docMk/>
          <pc:sldMk cId="3276573130" sldId="286"/>
        </pc:sldMkLst>
        <pc:spChg chg="mod">
          <ac:chgData name="Joeri Verlooy" userId="S::u0140090@thomasmore.be::5e82dc65-e997-420a-bd08-32be29d3eee0" providerId="AD" clId="Web-{D1740096-10A7-ABF9-F794-122375D5EE9E}" dt="2021-09-25T13:17:37.735" v="594" actId="20577"/>
          <ac:spMkLst>
            <pc:docMk/>
            <pc:sldMk cId="3276573130" sldId="286"/>
            <ac:spMk id="2" creationId="{784128C0-45FD-4255-B225-80077726A93B}"/>
          </ac:spMkLst>
        </pc:spChg>
        <pc:picChg chg="mod">
          <ac:chgData name="Joeri Verlooy" userId="S::u0140090@thomasmore.be::5e82dc65-e997-420a-bd08-32be29d3eee0" providerId="AD" clId="Web-{D1740096-10A7-ABF9-F794-122375D5EE9E}" dt="2021-09-25T13:37:53.886" v="728" actId="1076"/>
          <ac:picMkLst>
            <pc:docMk/>
            <pc:sldMk cId="3276573130" sldId="286"/>
            <ac:picMk id="6" creationId="{DD30B9D1-6411-4AC7-8A81-867DEE7C63CB}"/>
          </ac:picMkLst>
        </pc:picChg>
        <pc:picChg chg="del">
          <ac:chgData name="Joeri Verlooy" userId="S::u0140090@thomasmore.be::5e82dc65-e997-420a-bd08-32be29d3eee0" providerId="AD" clId="Web-{D1740096-10A7-ABF9-F794-122375D5EE9E}" dt="2021-09-25T13:39:54.216" v="747"/>
          <ac:picMkLst>
            <pc:docMk/>
            <pc:sldMk cId="3276573130" sldId="286"/>
            <ac:picMk id="7" creationId="{41C5997C-6A1A-4042-8FA6-DD04B4619CAC}"/>
          </ac:picMkLst>
        </pc:picChg>
      </pc:sldChg>
      <pc:sldChg chg="modSp new">
        <pc:chgData name="Joeri Verlooy" userId="S::u0140090@thomasmore.be::5e82dc65-e997-420a-bd08-32be29d3eee0" providerId="AD" clId="Web-{D1740096-10A7-ABF9-F794-122375D5EE9E}" dt="2021-09-25T13:17:53.297" v="605" actId="20577"/>
        <pc:sldMkLst>
          <pc:docMk/>
          <pc:sldMk cId="4230327689" sldId="287"/>
        </pc:sldMkLst>
        <pc:spChg chg="mod">
          <ac:chgData name="Joeri Verlooy" userId="S::u0140090@thomasmore.be::5e82dc65-e997-420a-bd08-32be29d3eee0" providerId="AD" clId="Web-{D1740096-10A7-ABF9-F794-122375D5EE9E}" dt="2021-09-25T13:17:53.297" v="605" actId="20577"/>
          <ac:spMkLst>
            <pc:docMk/>
            <pc:sldMk cId="4230327689" sldId="287"/>
            <ac:spMk id="2" creationId="{143E6DA2-5C83-4151-8254-3E65EFE29B59}"/>
          </ac:spMkLst>
        </pc:spChg>
        <pc:spChg chg="mod">
          <ac:chgData name="Joeri Verlooy" userId="S::u0140090@thomasmore.be::5e82dc65-e997-420a-bd08-32be29d3eee0" providerId="AD" clId="Web-{D1740096-10A7-ABF9-F794-122375D5EE9E}" dt="2021-09-25T13:17:45.266" v="601" actId="20577"/>
          <ac:spMkLst>
            <pc:docMk/>
            <pc:sldMk cId="4230327689" sldId="287"/>
            <ac:spMk id="3" creationId="{4D21F8E3-D4BD-40B0-93E4-E74D2FA35CF8}"/>
          </ac:spMkLst>
        </pc:spChg>
      </pc:sldChg>
      <pc:sldChg chg="modSp new del">
        <pc:chgData name="Joeri Verlooy" userId="S::u0140090@thomasmore.be::5e82dc65-e997-420a-bd08-32be29d3eee0" providerId="AD" clId="Web-{D1740096-10A7-ABF9-F794-122375D5EE9E}" dt="2021-09-25T14:34:33.566" v="1466"/>
        <pc:sldMkLst>
          <pc:docMk/>
          <pc:sldMk cId="3440004365" sldId="288"/>
        </pc:sldMkLst>
        <pc:spChg chg="mod">
          <ac:chgData name="Joeri Verlooy" userId="S::u0140090@thomasmore.be::5e82dc65-e997-420a-bd08-32be29d3eee0" providerId="AD" clId="Web-{D1740096-10A7-ABF9-F794-122375D5EE9E}" dt="2021-09-25T13:35:31.679" v="669" actId="20577"/>
          <ac:spMkLst>
            <pc:docMk/>
            <pc:sldMk cId="3440004365" sldId="288"/>
            <ac:spMk id="2" creationId="{CEA3B4A5-695B-471E-AB0C-D73F4F23E1EA}"/>
          </ac:spMkLst>
        </pc:spChg>
        <pc:spChg chg="mod">
          <ac:chgData name="Joeri Verlooy" userId="S::u0140090@thomasmore.be::5e82dc65-e997-420a-bd08-32be29d3eee0" providerId="AD" clId="Web-{D1740096-10A7-ABF9-F794-122375D5EE9E}" dt="2021-09-25T13:25:42.604" v="665" actId="20577"/>
          <ac:spMkLst>
            <pc:docMk/>
            <pc:sldMk cId="3440004365" sldId="288"/>
            <ac:spMk id="3" creationId="{ECD96E9A-4C37-4E82-98CA-E108670B12C8}"/>
          </ac:spMkLst>
        </pc:spChg>
      </pc:sldChg>
      <pc:sldChg chg="addSp delSp modSp new">
        <pc:chgData name="Joeri Verlooy" userId="S::u0140090@thomasmore.be::5e82dc65-e997-420a-bd08-32be29d3eee0" providerId="AD" clId="Web-{D1740096-10A7-ABF9-F794-122375D5EE9E}" dt="2021-09-25T14:31:55.532" v="1396" actId="1076"/>
        <pc:sldMkLst>
          <pc:docMk/>
          <pc:sldMk cId="838091050" sldId="289"/>
        </pc:sldMkLst>
        <pc:spChg chg="mod">
          <ac:chgData name="Joeri Verlooy" userId="S::u0140090@thomasmore.be::5e82dc65-e997-420a-bd08-32be29d3eee0" providerId="AD" clId="Web-{D1740096-10A7-ABF9-F794-122375D5EE9E}" dt="2021-09-25T14:31:32.609" v="1394" actId="20577"/>
          <ac:spMkLst>
            <pc:docMk/>
            <pc:sldMk cId="838091050" sldId="289"/>
            <ac:spMk id="2" creationId="{6EE2AAAB-AB8A-475C-8E54-30F8470F174B}"/>
          </ac:spMkLst>
        </pc:spChg>
        <pc:spChg chg="mod">
          <ac:chgData name="Joeri Verlooy" userId="S::u0140090@thomasmore.be::5e82dc65-e997-420a-bd08-32be29d3eee0" providerId="AD" clId="Web-{D1740096-10A7-ABF9-F794-122375D5EE9E}" dt="2021-09-25T13:21:29.099" v="659" actId="20577"/>
          <ac:spMkLst>
            <pc:docMk/>
            <pc:sldMk cId="838091050" sldId="289"/>
            <ac:spMk id="3" creationId="{04628897-8711-4DCE-9E09-77743B0D153C}"/>
          </ac:spMkLst>
        </pc:spChg>
        <pc:picChg chg="add mod">
          <ac:chgData name="Joeri Verlooy" userId="S::u0140090@thomasmore.be::5e82dc65-e997-420a-bd08-32be29d3eee0" providerId="AD" clId="Web-{D1740096-10A7-ABF9-F794-122375D5EE9E}" dt="2021-09-25T14:31:22.640" v="1390" actId="1076"/>
          <ac:picMkLst>
            <pc:docMk/>
            <pc:sldMk cId="838091050" sldId="289"/>
            <ac:picMk id="6" creationId="{0ECE5652-9F90-4975-9453-068E27FC5710}"/>
          </ac:picMkLst>
        </pc:picChg>
        <pc:picChg chg="add mod">
          <ac:chgData name="Joeri Verlooy" userId="S::u0140090@thomasmore.be::5e82dc65-e997-420a-bd08-32be29d3eee0" providerId="AD" clId="Web-{D1740096-10A7-ABF9-F794-122375D5EE9E}" dt="2021-09-25T14:31:25.328" v="1391" actId="1076"/>
          <ac:picMkLst>
            <pc:docMk/>
            <pc:sldMk cId="838091050" sldId="289"/>
            <ac:picMk id="7" creationId="{45F6A935-7166-4ACC-9169-CAFBA0FF2B74}"/>
          </ac:picMkLst>
        </pc:picChg>
        <pc:picChg chg="add del mod">
          <ac:chgData name="Joeri Verlooy" userId="S::u0140090@thomasmore.be::5e82dc65-e997-420a-bd08-32be29d3eee0" providerId="AD" clId="Web-{D1740096-10A7-ABF9-F794-122375D5EE9E}" dt="2021-09-25T13:50:38.854" v="809"/>
          <ac:picMkLst>
            <pc:docMk/>
            <pc:sldMk cId="838091050" sldId="289"/>
            <ac:picMk id="8" creationId="{DB7E442E-7209-4950-AE0A-CB4D6DF5D8B0}"/>
          </ac:picMkLst>
        </pc:picChg>
        <pc:picChg chg="add mod">
          <ac:chgData name="Joeri Verlooy" userId="S::u0140090@thomasmore.be::5e82dc65-e997-420a-bd08-32be29d3eee0" providerId="AD" clId="Web-{D1740096-10A7-ABF9-F794-122375D5EE9E}" dt="2021-09-25T14:31:55.532" v="1396" actId="1076"/>
          <ac:picMkLst>
            <pc:docMk/>
            <pc:sldMk cId="838091050" sldId="289"/>
            <ac:picMk id="9" creationId="{5F3D2992-0A2B-41F6-82EA-BCA7BF846ED4}"/>
          </ac:picMkLst>
        </pc:picChg>
        <pc:picChg chg="add mod">
          <ac:chgData name="Joeri Verlooy" userId="S::u0140090@thomasmore.be::5e82dc65-e997-420a-bd08-32be29d3eee0" providerId="AD" clId="Web-{D1740096-10A7-ABF9-F794-122375D5EE9E}" dt="2021-09-25T14:31:27.750" v="1392" actId="1076"/>
          <ac:picMkLst>
            <pc:docMk/>
            <pc:sldMk cId="838091050" sldId="289"/>
            <ac:picMk id="10" creationId="{59550794-6721-49FF-925B-ECCAE793F2F4}"/>
          </ac:picMkLst>
        </pc:picChg>
      </pc:sldChg>
      <pc:sldChg chg="modSp add replId">
        <pc:chgData name="Joeri Verlooy" userId="S::u0140090@thomasmore.be::5e82dc65-e997-420a-bd08-32be29d3eee0" providerId="AD" clId="Web-{D1740096-10A7-ABF9-F794-122375D5EE9E}" dt="2021-09-25T14:34:24.582" v="1465" actId="20577"/>
        <pc:sldMkLst>
          <pc:docMk/>
          <pc:sldMk cId="1873796722" sldId="290"/>
        </pc:sldMkLst>
        <pc:spChg chg="mod">
          <ac:chgData name="Joeri Verlooy" userId="S::u0140090@thomasmore.be::5e82dc65-e997-420a-bd08-32be29d3eee0" providerId="AD" clId="Web-{D1740096-10A7-ABF9-F794-122375D5EE9E}" dt="2021-09-25T14:34:24.582" v="1465" actId="20577"/>
          <ac:spMkLst>
            <pc:docMk/>
            <pc:sldMk cId="1873796722" sldId="290"/>
            <ac:spMk id="2" creationId="{784128C0-45FD-4255-B225-80077726A93B}"/>
          </ac:spMkLst>
        </pc:spChg>
        <pc:spChg chg="mod">
          <ac:chgData name="Joeri Verlooy" userId="S::u0140090@thomasmore.be::5e82dc65-e997-420a-bd08-32be29d3eee0" providerId="AD" clId="Web-{D1740096-10A7-ABF9-F794-122375D5EE9E}" dt="2021-09-25T14:34:08.597" v="1441" actId="20577"/>
          <ac:spMkLst>
            <pc:docMk/>
            <pc:sldMk cId="1873796722" sldId="290"/>
            <ac:spMk id="3" creationId="{EC26A677-A655-48B2-A842-CB77E4F82A16}"/>
          </ac:spMkLst>
        </pc:spChg>
      </pc:sldChg>
      <pc:sldChg chg="modSp add replId">
        <pc:chgData name="Joeri Verlooy" userId="S::u0140090@thomasmore.be::5e82dc65-e997-420a-bd08-32be29d3eee0" providerId="AD" clId="Web-{D1740096-10A7-ABF9-F794-122375D5EE9E}" dt="2021-09-25T14:35:06.395" v="1501" actId="20577"/>
        <pc:sldMkLst>
          <pc:docMk/>
          <pc:sldMk cId="383851934" sldId="291"/>
        </pc:sldMkLst>
        <pc:spChg chg="mod">
          <ac:chgData name="Joeri Verlooy" userId="S::u0140090@thomasmore.be::5e82dc65-e997-420a-bd08-32be29d3eee0" providerId="AD" clId="Web-{D1740096-10A7-ABF9-F794-122375D5EE9E}" dt="2021-09-25T14:35:06.395" v="1501" actId="20577"/>
          <ac:spMkLst>
            <pc:docMk/>
            <pc:sldMk cId="383851934" sldId="291"/>
            <ac:spMk id="2" creationId="{784128C0-45FD-4255-B225-80077726A93B}"/>
          </ac:spMkLst>
        </pc:spChg>
        <pc:spChg chg="mod">
          <ac:chgData name="Joeri Verlooy" userId="S::u0140090@thomasmore.be::5e82dc65-e997-420a-bd08-32be29d3eee0" providerId="AD" clId="Web-{D1740096-10A7-ABF9-F794-122375D5EE9E}" dt="2021-09-25T14:34:49.317" v="1477" actId="20577"/>
          <ac:spMkLst>
            <pc:docMk/>
            <pc:sldMk cId="383851934" sldId="291"/>
            <ac:spMk id="3" creationId="{EC26A677-A655-48B2-A842-CB77E4F82A16}"/>
          </ac:spMkLst>
        </pc:spChg>
      </pc:sldChg>
      <pc:sldChg chg="delSp modSp add replId">
        <pc:chgData name="Joeri Verlooy" userId="S::u0140090@thomasmore.be::5e82dc65-e997-420a-bd08-32be29d3eee0" providerId="AD" clId="Web-{D1740096-10A7-ABF9-F794-122375D5EE9E}" dt="2021-09-25T14:38:23.102" v="1585" actId="20577"/>
        <pc:sldMkLst>
          <pc:docMk/>
          <pc:sldMk cId="3999162566" sldId="292"/>
        </pc:sldMkLst>
        <pc:spChg chg="mod">
          <ac:chgData name="Joeri Verlooy" userId="S::u0140090@thomasmore.be::5e82dc65-e997-420a-bd08-32be29d3eee0" providerId="AD" clId="Web-{D1740096-10A7-ABF9-F794-122375D5EE9E}" dt="2021-09-25T14:38:23.102" v="1585" actId="20577"/>
          <ac:spMkLst>
            <pc:docMk/>
            <pc:sldMk cId="3999162566" sldId="292"/>
            <ac:spMk id="2" creationId="{6EE2AAAB-AB8A-475C-8E54-30F8470F174B}"/>
          </ac:spMkLst>
        </pc:spChg>
        <pc:spChg chg="mod">
          <ac:chgData name="Joeri Verlooy" userId="S::u0140090@thomasmore.be::5e82dc65-e997-420a-bd08-32be29d3eee0" providerId="AD" clId="Web-{D1740096-10A7-ABF9-F794-122375D5EE9E}" dt="2021-09-25T14:35:24.567" v="1508" actId="20577"/>
          <ac:spMkLst>
            <pc:docMk/>
            <pc:sldMk cId="3999162566" sldId="292"/>
            <ac:spMk id="3" creationId="{04628897-8711-4DCE-9E09-77743B0D153C}"/>
          </ac:spMkLst>
        </pc:spChg>
        <pc:picChg chg="del">
          <ac:chgData name="Joeri Verlooy" userId="S::u0140090@thomasmore.be::5e82dc65-e997-420a-bd08-32be29d3eee0" providerId="AD" clId="Web-{D1740096-10A7-ABF9-F794-122375D5EE9E}" dt="2021-09-25T14:35:28.052" v="1509"/>
          <ac:picMkLst>
            <pc:docMk/>
            <pc:sldMk cId="3999162566" sldId="292"/>
            <ac:picMk id="6" creationId="{0ECE5652-9F90-4975-9453-068E27FC5710}"/>
          </ac:picMkLst>
        </pc:picChg>
        <pc:picChg chg="del">
          <ac:chgData name="Joeri Verlooy" userId="S::u0140090@thomasmore.be::5e82dc65-e997-420a-bd08-32be29d3eee0" providerId="AD" clId="Web-{D1740096-10A7-ABF9-F794-122375D5EE9E}" dt="2021-09-25T14:35:28.646" v="1510"/>
          <ac:picMkLst>
            <pc:docMk/>
            <pc:sldMk cId="3999162566" sldId="292"/>
            <ac:picMk id="7" creationId="{45F6A935-7166-4ACC-9169-CAFBA0FF2B74}"/>
          </ac:picMkLst>
        </pc:picChg>
        <pc:picChg chg="del">
          <ac:chgData name="Joeri Verlooy" userId="S::u0140090@thomasmore.be::5e82dc65-e997-420a-bd08-32be29d3eee0" providerId="AD" clId="Web-{D1740096-10A7-ABF9-F794-122375D5EE9E}" dt="2021-09-25T14:37:53.867" v="1567"/>
          <ac:picMkLst>
            <pc:docMk/>
            <pc:sldMk cId="3999162566" sldId="292"/>
            <ac:picMk id="9" creationId="{5F3D2992-0A2B-41F6-82EA-BCA7BF846ED4}"/>
          </ac:picMkLst>
        </pc:picChg>
        <pc:picChg chg="del">
          <ac:chgData name="Joeri Verlooy" userId="S::u0140090@thomasmore.be::5e82dc65-e997-420a-bd08-32be29d3eee0" providerId="AD" clId="Web-{D1740096-10A7-ABF9-F794-122375D5EE9E}" dt="2021-09-25T14:35:29.208" v="1511"/>
          <ac:picMkLst>
            <pc:docMk/>
            <pc:sldMk cId="3999162566" sldId="292"/>
            <ac:picMk id="10" creationId="{59550794-6721-49FF-925B-ECCAE793F2F4}"/>
          </ac:picMkLst>
        </pc:picChg>
      </pc:sldChg>
    </pc:docChg>
  </pc:docChgLst>
  <pc:docChgLst>
    <pc:chgData name="Joren Synaeve" userId="S::u0134243@thomasmore.be::06a84aa9-a1a4-4c10-9d44-3596912290bb" providerId="AD" clId="Web-{3849FA46-F2E5-AC56-F019-1FFBF5F9DE78}"/>
    <pc:docChg chg="addSld delSld modSld sldOrd">
      <pc:chgData name="Joren Synaeve" userId="S::u0134243@thomasmore.be::06a84aa9-a1a4-4c10-9d44-3596912290bb" providerId="AD" clId="Web-{3849FA46-F2E5-AC56-F019-1FFBF5F9DE78}" dt="2021-09-25T13:37:41.212" v="1007"/>
      <pc:docMkLst>
        <pc:docMk/>
      </pc:docMkLst>
      <pc:sldChg chg="modSp">
        <pc:chgData name="Joren Synaeve" userId="S::u0134243@thomasmore.be::06a84aa9-a1a4-4c10-9d44-3596912290bb" providerId="AD" clId="Web-{3849FA46-F2E5-AC56-F019-1FFBF5F9DE78}" dt="2021-09-25T12:52:05.446" v="0" actId="20577"/>
        <pc:sldMkLst>
          <pc:docMk/>
          <pc:sldMk cId="2635671355" sldId="257"/>
        </pc:sldMkLst>
        <pc:spChg chg="mod">
          <ac:chgData name="Joren Synaeve" userId="S::u0134243@thomasmore.be::06a84aa9-a1a4-4c10-9d44-3596912290bb" providerId="AD" clId="Web-{3849FA46-F2E5-AC56-F019-1FFBF5F9DE78}" dt="2021-09-25T12:52:05.446" v="0" actId="20577"/>
          <ac:spMkLst>
            <pc:docMk/>
            <pc:sldMk cId="2635671355" sldId="257"/>
            <ac:spMk id="61" creationId="{00000000-0000-0000-0000-000000000000}"/>
          </ac:spMkLst>
        </pc:spChg>
      </pc:sldChg>
      <pc:sldChg chg="addSp modSp">
        <pc:chgData name="Joren Synaeve" userId="S::u0134243@thomasmore.be::06a84aa9-a1a4-4c10-9d44-3596912290bb" providerId="AD" clId="Web-{3849FA46-F2E5-AC56-F019-1FFBF5F9DE78}" dt="2021-09-25T13:33:45.143" v="989" actId="20577"/>
        <pc:sldMkLst>
          <pc:docMk/>
          <pc:sldMk cId="4191569029" sldId="258"/>
        </pc:sldMkLst>
        <pc:spChg chg="mod">
          <ac:chgData name="Joren Synaeve" userId="S::u0134243@thomasmore.be::06a84aa9-a1a4-4c10-9d44-3596912290bb" providerId="AD" clId="Web-{3849FA46-F2E5-AC56-F019-1FFBF5F9DE78}" dt="2021-09-25T13:33:45.143" v="989" actId="20577"/>
          <ac:spMkLst>
            <pc:docMk/>
            <pc:sldMk cId="4191569029" sldId="258"/>
            <ac:spMk id="2" creationId="{784128C0-45FD-4255-B225-80077726A93B}"/>
          </ac:spMkLst>
        </pc:spChg>
        <pc:picChg chg="add mod">
          <ac:chgData name="Joren Synaeve" userId="S::u0134243@thomasmore.be::06a84aa9-a1a4-4c10-9d44-3596912290bb" providerId="AD" clId="Web-{3849FA46-F2E5-AC56-F019-1FFBF5F9DE78}" dt="2021-09-25T13:20:07.537" v="982" actId="1076"/>
          <ac:picMkLst>
            <pc:docMk/>
            <pc:sldMk cId="4191569029" sldId="258"/>
            <ac:picMk id="6" creationId="{021C367C-3D2E-43FF-92CB-BCDB72C80ED2}"/>
          </ac:picMkLst>
        </pc:picChg>
        <pc:picChg chg="add mod">
          <ac:chgData name="Joren Synaeve" userId="S::u0134243@thomasmore.be::06a84aa9-a1a4-4c10-9d44-3596912290bb" providerId="AD" clId="Web-{3849FA46-F2E5-AC56-F019-1FFBF5F9DE78}" dt="2021-09-25T13:20:07.552" v="983" actId="1076"/>
          <ac:picMkLst>
            <pc:docMk/>
            <pc:sldMk cId="4191569029" sldId="258"/>
            <ac:picMk id="7" creationId="{00572029-D48E-458F-B593-700BDA9FAB2A}"/>
          </ac:picMkLst>
        </pc:picChg>
      </pc:sldChg>
      <pc:sldChg chg="modSp add ord replId">
        <pc:chgData name="Joren Synaeve" userId="S::u0134243@thomasmore.be::06a84aa9-a1a4-4c10-9d44-3596912290bb" providerId="AD" clId="Web-{3849FA46-F2E5-AC56-F019-1FFBF5F9DE78}" dt="2021-09-25T12:58:49.347" v="213" actId="20577"/>
        <pc:sldMkLst>
          <pc:docMk/>
          <pc:sldMk cId="3371027991" sldId="270"/>
        </pc:sldMkLst>
        <pc:spChg chg="mod">
          <ac:chgData name="Joren Synaeve" userId="S::u0134243@thomasmore.be::06a84aa9-a1a4-4c10-9d44-3596912290bb" providerId="AD" clId="Web-{3849FA46-F2E5-AC56-F019-1FFBF5F9DE78}" dt="2021-09-25T12:58:49.347" v="213" actId="20577"/>
          <ac:spMkLst>
            <pc:docMk/>
            <pc:sldMk cId="3371027991" sldId="270"/>
            <ac:spMk id="2" creationId="{784128C0-45FD-4255-B225-80077726A93B}"/>
          </ac:spMkLst>
        </pc:spChg>
        <pc:spChg chg="mod">
          <ac:chgData name="Joren Synaeve" userId="S::u0134243@thomasmore.be::06a84aa9-a1a4-4c10-9d44-3596912290bb" providerId="AD" clId="Web-{3849FA46-F2E5-AC56-F019-1FFBF5F9DE78}" dt="2021-09-25T12:56:54.750" v="28" actId="20577"/>
          <ac:spMkLst>
            <pc:docMk/>
            <pc:sldMk cId="3371027991" sldId="270"/>
            <ac:spMk id="3" creationId="{EC26A677-A655-48B2-A842-CB77E4F82A16}"/>
          </ac:spMkLst>
        </pc:spChg>
      </pc:sldChg>
      <pc:sldChg chg="modSp add replId">
        <pc:chgData name="Joren Synaeve" userId="S::u0134243@thomasmore.be::06a84aa9-a1a4-4c10-9d44-3596912290bb" providerId="AD" clId="Web-{3849FA46-F2E5-AC56-F019-1FFBF5F9DE78}" dt="2021-09-25T13:00:19.646" v="465" actId="20577"/>
        <pc:sldMkLst>
          <pc:docMk/>
          <pc:sldMk cId="1651517997" sldId="271"/>
        </pc:sldMkLst>
        <pc:spChg chg="mod">
          <ac:chgData name="Joren Synaeve" userId="S::u0134243@thomasmore.be::06a84aa9-a1a4-4c10-9d44-3596912290bb" providerId="AD" clId="Web-{3849FA46-F2E5-AC56-F019-1FFBF5F9DE78}" dt="2021-09-25T13:00:19.646" v="465" actId="20577"/>
          <ac:spMkLst>
            <pc:docMk/>
            <pc:sldMk cId="1651517997" sldId="271"/>
            <ac:spMk id="2" creationId="{784128C0-45FD-4255-B225-80077726A93B}"/>
          </ac:spMkLst>
        </pc:spChg>
        <pc:spChg chg="mod">
          <ac:chgData name="Joren Synaeve" userId="S::u0134243@thomasmore.be::06a84aa9-a1a4-4c10-9d44-3596912290bb" providerId="AD" clId="Web-{3849FA46-F2E5-AC56-F019-1FFBF5F9DE78}" dt="2021-09-25T12:59:04.722" v="224" actId="20577"/>
          <ac:spMkLst>
            <pc:docMk/>
            <pc:sldMk cId="1651517997" sldId="271"/>
            <ac:spMk id="3" creationId="{EC26A677-A655-48B2-A842-CB77E4F82A16}"/>
          </ac:spMkLst>
        </pc:spChg>
      </pc:sldChg>
      <pc:sldChg chg="new del">
        <pc:chgData name="Joren Synaeve" userId="S::u0134243@thomasmore.be::06a84aa9-a1a4-4c10-9d44-3596912290bb" providerId="AD" clId="Web-{3849FA46-F2E5-AC56-F019-1FFBF5F9DE78}" dt="2021-09-25T13:00:59.428" v="468"/>
        <pc:sldMkLst>
          <pc:docMk/>
          <pc:sldMk cId="3285915726" sldId="272"/>
        </pc:sldMkLst>
      </pc:sldChg>
      <pc:sldChg chg="modSp add replId">
        <pc:chgData name="Joren Synaeve" userId="S::u0134243@thomasmore.be::06a84aa9-a1a4-4c10-9d44-3596912290bb" providerId="AD" clId="Web-{3849FA46-F2E5-AC56-F019-1FFBF5F9DE78}" dt="2021-09-25T13:02:22.009" v="543" actId="20577"/>
        <pc:sldMkLst>
          <pc:docMk/>
          <pc:sldMk cId="3635941384" sldId="273"/>
        </pc:sldMkLst>
        <pc:spChg chg="mod">
          <ac:chgData name="Joren Synaeve" userId="S::u0134243@thomasmore.be::06a84aa9-a1a4-4c10-9d44-3596912290bb" providerId="AD" clId="Web-{3849FA46-F2E5-AC56-F019-1FFBF5F9DE78}" dt="2021-09-25T13:02:22.009" v="543" actId="20577"/>
          <ac:spMkLst>
            <pc:docMk/>
            <pc:sldMk cId="3635941384" sldId="273"/>
            <ac:spMk id="2" creationId="{784128C0-45FD-4255-B225-80077726A93B}"/>
          </ac:spMkLst>
        </pc:spChg>
        <pc:spChg chg="mod">
          <ac:chgData name="Joren Synaeve" userId="S::u0134243@thomasmore.be::06a84aa9-a1a4-4c10-9d44-3596912290bb" providerId="AD" clId="Web-{3849FA46-F2E5-AC56-F019-1FFBF5F9DE78}" dt="2021-09-25T13:01:07.304" v="492" actId="20577"/>
          <ac:spMkLst>
            <pc:docMk/>
            <pc:sldMk cId="3635941384" sldId="273"/>
            <ac:spMk id="3" creationId="{EC26A677-A655-48B2-A842-CB77E4F82A16}"/>
          </ac:spMkLst>
        </pc:spChg>
      </pc:sldChg>
      <pc:sldChg chg="modSp add replId">
        <pc:chgData name="Joren Synaeve" userId="S::u0134243@thomasmore.be::06a84aa9-a1a4-4c10-9d44-3596912290bb" providerId="AD" clId="Web-{3849FA46-F2E5-AC56-F019-1FFBF5F9DE78}" dt="2021-09-25T13:10:03.037" v="617" actId="20577"/>
        <pc:sldMkLst>
          <pc:docMk/>
          <pc:sldMk cId="3517175685" sldId="275"/>
        </pc:sldMkLst>
        <pc:spChg chg="mod">
          <ac:chgData name="Joren Synaeve" userId="S::u0134243@thomasmore.be::06a84aa9-a1a4-4c10-9d44-3596912290bb" providerId="AD" clId="Web-{3849FA46-F2E5-AC56-F019-1FFBF5F9DE78}" dt="2021-09-25T13:10:03.037" v="617" actId="20577"/>
          <ac:spMkLst>
            <pc:docMk/>
            <pc:sldMk cId="3517175685" sldId="275"/>
            <ac:spMk id="2" creationId="{784128C0-45FD-4255-B225-80077726A93B}"/>
          </ac:spMkLst>
        </pc:spChg>
        <pc:spChg chg="mod">
          <ac:chgData name="Joren Synaeve" userId="S::u0134243@thomasmore.be::06a84aa9-a1a4-4c10-9d44-3596912290bb" providerId="AD" clId="Web-{3849FA46-F2E5-AC56-F019-1FFBF5F9DE78}" dt="2021-09-25T13:08:57.285" v="550" actId="20577"/>
          <ac:spMkLst>
            <pc:docMk/>
            <pc:sldMk cId="3517175685" sldId="275"/>
            <ac:spMk id="3" creationId="{EC26A677-A655-48B2-A842-CB77E4F82A16}"/>
          </ac:spMkLst>
        </pc:spChg>
      </pc:sldChg>
      <pc:sldChg chg="addSp modSp">
        <pc:chgData name="Joren Synaeve" userId="S::u0134243@thomasmore.be::06a84aa9-a1a4-4c10-9d44-3596912290bb" providerId="AD" clId="Web-{3849FA46-F2E5-AC56-F019-1FFBF5F9DE78}" dt="2021-09-25T13:37:33.446" v="1004"/>
        <pc:sldMkLst>
          <pc:docMk/>
          <pc:sldMk cId="4087985085" sldId="276"/>
        </pc:sldMkLst>
        <pc:spChg chg="mod">
          <ac:chgData name="Joren Synaeve" userId="S::u0134243@thomasmore.be::06a84aa9-a1a4-4c10-9d44-3596912290bb" providerId="AD" clId="Web-{3849FA46-F2E5-AC56-F019-1FFBF5F9DE78}" dt="2021-09-25T13:10:41.116" v="675" actId="20577"/>
          <ac:spMkLst>
            <pc:docMk/>
            <pc:sldMk cId="4087985085" sldId="276"/>
            <ac:spMk id="3" creationId="{EC26A677-A655-48B2-A842-CB77E4F82A16}"/>
          </ac:spMkLst>
        </pc:spChg>
        <pc:picChg chg="add mod">
          <ac:chgData name="Joren Synaeve" userId="S::u0134243@thomasmore.be::06a84aa9-a1a4-4c10-9d44-3596912290bb" providerId="AD" clId="Web-{3849FA46-F2E5-AC56-F019-1FFBF5F9DE78}" dt="2021-09-25T13:37:33.446" v="1004"/>
          <ac:picMkLst>
            <pc:docMk/>
            <pc:sldMk cId="4087985085" sldId="276"/>
            <ac:picMk id="6" creationId="{45803BC1-BA65-4AE3-A4F0-20D9961F2329}"/>
          </ac:picMkLst>
        </pc:picChg>
      </pc:sldChg>
      <pc:sldChg chg="addSp delSp modSp">
        <pc:chgData name="Joren Synaeve" userId="S::u0134243@thomasmore.be::06a84aa9-a1a4-4c10-9d44-3596912290bb" providerId="AD" clId="Web-{3849FA46-F2E5-AC56-F019-1FFBF5F9DE78}" dt="2021-09-25T13:37:41.212" v="1007"/>
        <pc:sldMkLst>
          <pc:docMk/>
          <pc:sldMk cId="1339040904" sldId="277"/>
        </pc:sldMkLst>
        <pc:spChg chg="mod">
          <ac:chgData name="Joren Synaeve" userId="S::u0134243@thomasmore.be::06a84aa9-a1a4-4c10-9d44-3596912290bb" providerId="AD" clId="Web-{3849FA46-F2E5-AC56-F019-1FFBF5F9DE78}" dt="2021-09-25T13:10:15.162" v="642" actId="20577"/>
          <ac:spMkLst>
            <pc:docMk/>
            <pc:sldMk cId="1339040904" sldId="277"/>
            <ac:spMk id="3" creationId="{EC26A677-A655-48B2-A842-CB77E4F82A16}"/>
          </ac:spMkLst>
        </pc:spChg>
        <pc:picChg chg="add del mod">
          <ac:chgData name="Joren Synaeve" userId="S::u0134243@thomasmore.be::06a84aa9-a1a4-4c10-9d44-3596912290bb" providerId="AD" clId="Web-{3849FA46-F2E5-AC56-F019-1FFBF5F9DE78}" dt="2021-09-25T13:36:51.242" v="1000"/>
          <ac:picMkLst>
            <pc:docMk/>
            <pc:sldMk cId="1339040904" sldId="277"/>
            <ac:picMk id="6" creationId="{570F77EC-25E3-4722-ABB1-1236B83CA5E5}"/>
          </ac:picMkLst>
        </pc:picChg>
        <pc:picChg chg="add mod">
          <ac:chgData name="Joren Synaeve" userId="S::u0134243@thomasmore.be::06a84aa9-a1a4-4c10-9d44-3596912290bb" providerId="AD" clId="Web-{3849FA46-F2E5-AC56-F019-1FFBF5F9DE78}" dt="2021-09-25T13:37:41.212" v="1007"/>
          <ac:picMkLst>
            <pc:docMk/>
            <pc:sldMk cId="1339040904" sldId="277"/>
            <ac:picMk id="7" creationId="{83271FC3-1D74-4B51-ABCA-DDA0EBF1CC5A}"/>
          </ac:picMkLst>
        </pc:picChg>
      </pc:sldChg>
      <pc:sldChg chg="addSp modSp add replId">
        <pc:chgData name="Joren Synaeve" userId="S::u0134243@thomasmore.be::06a84aa9-a1a4-4c10-9d44-3596912290bb" providerId="AD" clId="Web-{3849FA46-F2E5-AC56-F019-1FFBF5F9DE78}" dt="2021-09-25T13:36:12.554" v="993" actId="1076"/>
        <pc:sldMkLst>
          <pc:docMk/>
          <pc:sldMk cId="2745855438" sldId="278"/>
        </pc:sldMkLst>
        <pc:picChg chg="add mod">
          <ac:chgData name="Joren Synaeve" userId="S::u0134243@thomasmore.be::06a84aa9-a1a4-4c10-9d44-3596912290bb" providerId="AD" clId="Web-{3849FA46-F2E5-AC56-F019-1FFBF5F9DE78}" dt="2021-09-25T13:36:12.554" v="993" actId="1076"/>
          <ac:picMkLst>
            <pc:docMk/>
            <pc:sldMk cId="2745855438" sldId="278"/>
            <ac:picMk id="6" creationId="{588BCB77-0468-40D3-AA2D-D9717AF251AA}"/>
          </ac:picMkLst>
        </pc:picChg>
      </pc:sldChg>
      <pc:sldChg chg="modSp add replId">
        <pc:chgData name="Joren Synaeve" userId="S::u0134243@thomasmore.be::06a84aa9-a1a4-4c10-9d44-3596912290bb" providerId="AD" clId="Web-{3849FA46-F2E5-AC56-F019-1FFBF5F9DE78}" dt="2021-09-25T13:14:54.825" v="887" actId="20577"/>
        <pc:sldMkLst>
          <pc:docMk/>
          <pc:sldMk cId="2187317081" sldId="279"/>
        </pc:sldMkLst>
        <pc:spChg chg="mod">
          <ac:chgData name="Joren Synaeve" userId="S::u0134243@thomasmore.be::06a84aa9-a1a4-4c10-9d44-3596912290bb" providerId="AD" clId="Web-{3849FA46-F2E5-AC56-F019-1FFBF5F9DE78}" dt="2021-09-25T13:14:54.825" v="887" actId="20577"/>
          <ac:spMkLst>
            <pc:docMk/>
            <pc:sldMk cId="2187317081" sldId="279"/>
            <ac:spMk id="2" creationId="{784128C0-45FD-4255-B225-80077726A93B}"/>
          </ac:spMkLst>
        </pc:spChg>
        <pc:spChg chg="mod">
          <ac:chgData name="Joren Synaeve" userId="S::u0134243@thomasmore.be::06a84aa9-a1a4-4c10-9d44-3596912290bb" providerId="AD" clId="Web-{3849FA46-F2E5-AC56-F019-1FFBF5F9DE78}" dt="2021-09-25T13:11:59.118" v="707" actId="20577"/>
          <ac:spMkLst>
            <pc:docMk/>
            <pc:sldMk cId="2187317081" sldId="279"/>
            <ac:spMk id="3" creationId="{EC26A677-A655-48B2-A842-CB77E4F82A16}"/>
          </ac:spMkLst>
        </pc:spChg>
      </pc:sldChg>
      <pc:sldChg chg="addSp modSp">
        <pc:chgData name="Joren Synaeve" userId="S::u0134243@thomasmore.be::06a84aa9-a1a4-4c10-9d44-3596912290bb" providerId="AD" clId="Web-{3849FA46-F2E5-AC56-F019-1FFBF5F9DE78}" dt="2021-09-25T13:37:36.462" v="1006" actId="1076"/>
        <pc:sldMkLst>
          <pc:docMk/>
          <pc:sldMk cId="3602554018" sldId="280"/>
        </pc:sldMkLst>
        <pc:picChg chg="add mod">
          <ac:chgData name="Joren Synaeve" userId="S::u0134243@thomasmore.be::06a84aa9-a1a4-4c10-9d44-3596912290bb" providerId="AD" clId="Web-{3849FA46-F2E5-AC56-F019-1FFBF5F9DE78}" dt="2021-09-25T13:36:20.038" v="994"/>
          <ac:picMkLst>
            <pc:docMk/>
            <pc:sldMk cId="3602554018" sldId="280"/>
            <ac:picMk id="6" creationId="{9498EB99-D71C-4DE5-B03E-870E1687B920}"/>
          </ac:picMkLst>
        </pc:picChg>
        <pc:picChg chg="add mod">
          <ac:chgData name="Joren Synaeve" userId="S::u0134243@thomasmore.be::06a84aa9-a1a4-4c10-9d44-3596912290bb" providerId="AD" clId="Web-{3849FA46-F2E5-AC56-F019-1FFBF5F9DE78}" dt="2021-09-25T13:37:36.462" v="1006" actId="1076"/>
          <ac:picMkLst>
            <pc:docMk/>
            <pc:sldMk cId="3602554018" sldId="280"/>
            <ac:picMk id="7" creationId="{05C44DB7-731C-40C9-A235-6DDCD49BAF04}"/>
          </ac:picMkLst>
        </pc:picChg>
      </pc:sldChg>
      <pc:sldChg chg="addSp modSp">
        <pc:chgData name="Joren Synaeve" userId="S::u0134243@thomasmore.be::06a84aa9-a1a4-4c10-9d44-3596912290bb" providerId="AD" clId="Web-{3849FA46-F2E5-AC56-F019-1FFBF5F9DE78}" dt="2021-09-25T13:36:52.180" v="1001"/>
        <pc:sldMkLst>
          <pc:docMk/>
          <pc:sldMk cId="3865439673" sldId="281"/>
        </pc:sldMkLst>
        <pc:picChg chg="add mod">
          <ac:chgData name="Joren Synaeve" userId="S::u0134243@thomasmore.be::06a84aa9-a1a4-4c10-9d44-3596912290bb" providerId="AD" clId="Web-{3849FA46-F2E5-AC56-F019-1FFBF5F9DE78}" dt="2021-09-25T13:36:52.180" v="1001"/>
          <ac:picMkLst>
            <pc:docMk/>
            <pc:sldMk cId="3865439673" sldId="281"/>
            <ac:picMk id="6" creationId="{C16F4D5B-6D76-4F4A-9A54-1E7BFB4DBC67}"/>
          </ac:picMkLst>
        </pc:picChg>
      </pc:sldChg>
      <pc:sldChg chg="addSp delSp modSp">
        <pc:chgData name="Joren Synaeve" userId="S::u0134243@thomasmore.be::06a84aa9-a1a4-4c10-9d44-3596912290bb" providerId="AD" clId="Web-{3849FA46-F2E5-AC56-F019-1FFBF5F9DE78}" dt="2021-09-25T13:36:47.789" v="998"/>
        <pc:sldMkLst>
          <pc:docMk/>
          <pc:sldMk cId="994559942" sldId="282"/>
        </pc:sldMkLst>
        <pc:picChg chg="add del mod">
          <ac:chgData name="Joren Synaeve" userId="S::u0134243@thomasmore.be::06a84aa9-a1a4-4c10-9d44-3596912290bb" providerId="AD" clId="Web-{3849FA46-F2E5-AC56-F019-1FFBF5F9DE78}" dt="2021-09-25T13:36:47.789" v="998"/>
          <ac:picMkLst>
            <pc:docMk/>
            <pc:sldMk cId="994559942" sldId="282"/>
            <ac:picMk id="6" creationId="{81962897-4E26-45D6-BDA6-E60AE6CE92E5}"/>
          </ac:picMkLst>
        </pc:picChg>
      </pc:sldChg>
      <pc:sldChg chg="addSp modSp">
        <pc:chgData name="Joren Synaeve" userId="S::u0134243@thomasmore.be::06a84aa9-a1a4-4c10-9d44-3596912290bb" providerId="AD" clId="Web-{3849FA46-F2E5-AC56-F019-1FFBF5F9DE78}" dt="2021-09-25T13:36:49.242" v="999"/>
        <pc:sldMkLst>
          <pc:docMk/>
          <pc:sldMk cId="982850479" sldId="283"/>
        </pc:sldMkLst>
        <pc:picChg chg="add mod">
          <ac:chgData name="Joren Synaeve" userId="S::u0134243@thomasmore.be::06a84aa9-a1a4-4c10-9d44-3596912290bb" providerId="AD" clId="Web-{3849FA46-F2E5-AC56-F019-1FFBF5F9DE78}" dt="2021-09-25T13:36:49.242" v="999"/>
          <ac:picMkLst>
            <pc:docMk/>
            <pc:sldMk cId="982850479" sldId="283"/>
            <ac:picMk id="6" creationId="{D249A3F3-51C6-41E8-AFF4-E768707CA797}"/>
          </ac:picMkLst>
        </pc:picChg>
      </pc:sldChg>
      <pc:sldChg chg="addSp modSp">
        <pc:chgData name="Joren Synaeve" userId="S::u0134243@thomasmore.be::06a84aa9-a1a4-4c10-9d44-3596912290bb" providerId="AD" clId="Web-{3849FA46-F2E5-AC56-F019-1FFBF5F9DE78}" dt="2021-09-25T13:37:05.992" v="1003" actId="1076"/>
        <pc:sldMkLst>
          <pc:docMk/>
          <pc:sldMk cId="3276573130" sldId="286"/>
        </pc:sldMkLst>
        <pc:picChg chg="add mod">
          <ac:chgData name="Joren Synaeve" userId="S::u0134243@thomasmore.be::06a84aa9-a1a4-4c10-9d44-3596912290bb" providerId="AD" clId="Web-{3849FA46-F2E5-AC56-F019-1FFBF5F9DE78}" dt="2021-09-25T13:36:46.258" v="997"/>
          <ac:picMkLst>
            <pc:docMk/>
            <pc:sldMk cId="3276573130" sldId="286"/>
            <ac:picMk id="6" creationId="{DD30B9D1-6411-4AC7-8A81-867DEE7C63CB}"/>
          </ac:picMkLst>
        </pc:picChg>
        <pc:picChg chg="add mod">
          <ac:chgData name="Joren Synaeve" userId="S::u0134243@thomasmore.be::06a84aa9-a1a4-4c10-9d44-3596912290bb" providerId="AD" clId="Web-{3849FA46-F2E5-AC56-F019-1FFBF5F9DE78}" dt="2021-09-25T13:37:05.992" v="1003" actId="1076"/>
          <ac:picMkLst>
            <pc:docMk/>
            <pc:sldMk cId="3276573130" sldId="286"/>
            <ac:picMk id="7" creationId="{41C5997C-6A1A-4042-8FA6-DD04B4619CAC}"/>
          </ac:picMkLst>
        </pc:picChg>
      </pc:sldChg>
      <pc:sldChg chg="modSp">
        <pc:chgData name="Joren Synaeve" userId="S::u0134243@thomasmore.be::06a84aa9-a1a4-4c10-9d44-3596912290bb" providerId="AD" clId="Web-{3849FA46-F2E5-AC56-F019-1FFBF5F9DE78}" dt="2021-09-25T13:24:31.718" v="987" actId="20577"/>
        <pc:sldMkLst>
          <pc:docMk/>
          <pc:sldMk cId="3440004365" sldId="288"/>
        </pc:sldMkLst>
        <pc:spChg chg="mod">
          <ac:chgData name="Joren Synaeve" userId="S::u0134243@thomasmore.be::06a84aa9-a1a4-4c10-9d44-3596912290bb" providerId="AD" clId="Web-{3849FA46-F2E5-AC56-F019-1FFBF5F9DE78}" dt="2021-09-25T13:24:31.718" v="987" actId="20577"/>
          <ac:spMkLst>
            <pc:docMk/>
            <pc:sldMk cId="3440004365" sldId="288"/>
            <ac:spMk id="2" creationId="{CEA3B4A5-695B-471E-AB0C-D73F4F23E1EA}"/>
          </ac:spMkLst>
        </pc:spChg>
      </pc:sldChg>
    </pc:docChg>
  </pc:docChgLst>
  <pc:docChgLst>
    <pc:chgData name="Joren Synaeve" userId="S::u0134243@thomasmore.be::06a84aa9-a1a4-4c10-9d44-3596912290bb" providerId="AD" clId="Web-{E9DA4038-1492-0D3F-09DB-D020C794C03C}"/>
    <pc:docChg chg="modSld">
      <pc:chgData name="Joren Synaeve" userId="S::u0134243@thomasmore.be::06a84aa9-a1a4-4c10-9d44-3596912290bb" providerId="AD" clId="Web-{E9DA4038-1492-0D3F-09DB-D020C794C03C}" dt="2021-09-26T19:38:20.423" v="49" actId="20577"/>
      <pc:docMkLst>
        <pc:docMk/>
      </pc:docMkLst>
      <pc:sldChg chg="modSp">
        <pc:chgData name="Joren Synaeve" userId="S::u0134243@thomasmore.be::06a84aa9-a1a4-4c10-9d44-3596912290bb" providerId="AD" clId="Web-{E9DA4038-1492-0D3F-09DB-D020C794C03C}" dt="2021-09-26T19:38:20.423" v="49" actId="20577"/>
        <pc:sldMkLst>
          <pc:docMk/>
          <pc:sldMk cId="2554047368" sldId="285"/>
        </pc:sldMkLst>
        <pc:spChg chg="mod">
          <ac:chgData name="Joren Synaeve" userId="S::u0134243@thomasmore.be::06a84aa9-a1a4-4c10-9d44-3596912290bb" providerId="AD" clId="Web-{E9DA4038-1492-0D3F-09DB-D020C794C03C}" dt="2021-09-26T19:38:20.423" v="49" actId="20577"/>
          <ac:spMkLst>
            <pc:docMk/>
            <pc:sldMk cId="2554047368" sldId="285"/>
            <ac:spMk id="2" creationId="{784128C0-45FD-4255-B225-80077726A93B}"/>
          </ac:spMkLst>
        </pc:spChg>
      </pc:sldChg>
      <pc:sldChg chg="modSp">
        <pc:chgData name="Joren Synaeve" userId="S::u0134243@thomasmore.be::06a84aa9-a1a4-4c10-9d44-3596912290bb" providerId="AD" clId="Web-{E9DA4038-1492-0D3F-09DB-D020C794C03C}" dt="2021-09-26T19:11:49.102" v="47" actId="20577"/>
        <pc:sldMkLst>
          <pc:docMk/>
          <pc:sldMk cId="1873796722" sldId="290"/>
        </pc:sldMkLst>
        <pc:spChg chg="mod">
          <ac:chgData name="Joren Synaeve" userId="S::u0134243@thomasmore.be::06a84aa9-a1a4-4c10-9d44-3596912290bb" providerId="AD" clId="Web-{E9DA4038-1492-0D3F-09DB-D020C794C03C}" dt="2021-09-26T19:11:49.102" v="47" actId="20577"/>
          <ac:spMkLst>
            <pc:docMk/>
            <pc:sldMk cId="1873796722" sldId="290"/>
            <ac:spMk id="2" creationId="{784128C0-45FD-4255-B225-80077726A93B}"/>
          </ac:spMkLst>
        </pc:spChg>
      </pc:sldChg>
    </pc:docChg>
  </pc:docChgLst>
  <pc:docChgLst>
    <pc:chgData name="Joeri Verlooy" userId="S::u0140090@thomasmore.be::5e82dc65-e997-420a-bd08-32be29d3eee0" providerId="AD" clId="Web-{D1A6AD60-409A-F07C-0005-E7B0A1AB3851}"/>
    <pc:docChg chg="addSld delSld modSld sldOrd addMainMaster modMainMaster">
      <pc:chgData name="Joeri Verlooy" userId="S::u0140090@thomasmore.be::5e82dc65-e997-420a-bd08-32be29d3eee0" providerId="AD" clId="Web-{D1A6AD60-409A-F07C-0005-E7B0A1AB3851}" dt="2021-09-25T12:53:56.274" v="54" actId="20577"/>
      <pc:docMkLst>
        <pc:docMk/>
      </pc:docMkLst>
      <pc:sldChg chg="add del ord">
        <pc:chgData name="Joeri Verlooy" userId="S::u0140090@thomasmore.be::5e82dc65-e997-420a-bd08-32be29d3eee0" providerId="AD" clId="Web-{D1A6AD60-409A-F07C-0005-E7B0A1AB3851}" dt="2021-09-25T12:53:03.773" v="4"/>
        <pc:sldMkLst>
          <pc:docMk/>
          <pc:sldMk cId="2635671355" sldId="257"/>
        </pc:sldMkLst>
      </pc:sldChg>
      <pc:sldChg chg="add">
        <pc:chgData name="Joeri Verlooy" userId="S::u0140090@thomasmore.be::5e82dc65-e997-420a-bd08-32be29d3eee0" providerId="AD" clId="Web-{D1A6AD60-409A-F07C-0005-E7B0A1AB3851}" dt="2021-09-25T12:52:58.414" v="2"/>
        <pc:sldMkLst>
          <pc:docMk/>
          <pc:sldMk cId="4191569029" sldId="258"/>
        </pc:sldMkLst>
      </pc:sldChg>
      <pc:sldChg chg="modSp add">
        <pc:chgData name="Joeri Verlooy" userId="S::u0140090@thomasmore.be::5e82dc65-e997-420a-bd08-32be29d3eee0" providerId="AD" clId="Web-{D1A6AD60-409A-F07C-0005-E7B0A1AB3851}" dt="2021-09-25T12:53:56.274" v="54" actId="20577"/>
        <pc:sldMkLst>
          <pc:docMk/>
          <pc:sldMk cId="4121140145" sldId="259"/>
        </pc:sldMkLst>
        <pc:spChg chg="mod">
          <ac:chgData name="Joeri Verlooy" userId="S::u0140090@thomasmore.be::5e82dc65-e997-420a-bd08-32be29d3eee0" providerId="AD" clId="Web-{D1A6AD60-409A-F07C-0005-E7B0A1AB3851}" dt="2021-09-25T12:53:56.274" v="54" actId="20577"/>
          <ac:spMkLst>
            <pc:docMk/>
            <pc:sldMk cId="4121140145" sldId="259"/>
            <ac:spMk id="2" creationId="{00000000-0000-0000-0000-000000000000}"/>
          </ac:spMkLst>
        </pc:spChg>
        <pc:spChg chg="mod">
          <ac:chgData name="Joeri Verlooy" userId="S::u0140090@thomasmore.be::5e82dc65-e997-420a-bd08-32be29d3eee0" providerId="AD" clId="Web-{D1A6AD60-409A-F07C-0005-E7B0A1AB3851}" dt="2021-09-25T12:53:17.274" v="28" actId="20577"/>
          <ac:spMkLst>
            <pc:docMk/>
            <pc:sldMk cId="4121140145" sldId="259"/>
            <ac:spMk id="3" creationId="{00000000-0000-0000-0000-000000000000}"/>
          </ac:spMkLst>
        </pc:spChg>
      </pc:sldChg>
      <pc:sldMasterChg chg="add addSldLayout">
        <pc:chgData name="Joeri Verlooy" userId="S::u0140090@thomasmore.be::5e82dc65-e997-420a-bd08-32be29d3eee0" providerId="AD" clId="Web-{D1A6AD60-409A-F07C-0005-E7B0A1AB3851}" dt="2021-09-25T12:51:53.272" v="0"/>
        <pc:sldMasterMkLst>
          <pc:docMk/>
          <pc:sldMasterMk cId="0" sldId="2147483659"/>
        </pc:sldMasterMkLst>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48"/>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49"/>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50"/>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51"/>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52"/>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53"/>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54"/>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55"/>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56"/>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57"/>
          </pc:sldLayoutMkLst>
        </pc:sldLayoutChg>
        <pc:sldLayoutChg chg="add">
          <pc:chgData name="Joeri Verlooy" userId="S::u0140090@thomasmore.be::5e82dc65-e997-420a-bd08-32be29d3eee0" providerId="AD" clId="Web-{D1A6AD60-409A-F07C-0005-E7B0A1AB3851}" dt="2021-09-25T12:51:53.272" v="0"/>
          <pc:sldLayoutMkLst>
            <pc:docMk/>
            <pc:sldMasterMk cId="0" sldId="2147483659"/>
            <pc:sldLayoutMk cId="0" sldId="2147483658"/>
          </pc:sldLayoutMkLst>
        </pc:sldLayoutChg>
      </pc:sldMasterChg>
      <pc:sldMasterChg chg="add addSldLayout">
        <pc:chgData name="Joeri Verlooy" userId="S::u0140090@thomasmore.be::5e82dc65-e997-420a-bd08-32be29d3eee0" providerId="AD" clId="Web-{D1A6AD60-409A-F07C-0005-E7B0A1AB3851}" dt="2021-09-25T12:52:58.414" v="2"/>
        <pc:sldMasterMkLst>
          <pc:docMk/>
          <pc:sldMasterMk cId="0" sldId="2147483689"/>
        </pc:sldMasterMkLst>
        <pc:sldLayoutChg chg="add">
          <pc:chgData name="Joeri Verlooy" userId="S::u0140090@thomasmore.be::5e82dc65-e997-420a-bd08-32be29d3eee0" providerId="AD" clId="Web-{D1A6AD60-409A-F07C-0005-E7B0A1AB3851}" dt="2021-09-25T12:52:58.414" v="2"/>
          <pc:sldLayoutMkLst>
            <pc:docMk/>
            <pc:sldMasterMk cId="0" sldId="2147483689"/>
            <pc:sldLayoutMk cId="0" sldId="2147483661"/>
          </pc:sldLayoutMkLst>
        </pc:sldLayoutChg>
        <pc:sldLayoutChg chg="add">
          <pc:chgData name="Joeri Verlooy" userId="S::u0140090@thomasmore.be::5e82dc65-e997-420a-bd08-32be29d3eee0" providerId="AD" clId="Web-{D1A6AD60-409A-F07C-0005-E7B0A1AB3851}" dt="2021-09-25T12:52:58.414" v="2"/>
          <pc:sldLayoutMkLst>
            <pc:docMk/>
            <pc:sldMasterMk cId="0" sldId="2147483689"/>
            <pc:sldLayoutMk cId="0" sldId="2147483678"/>
          </pc:sldLayoutMkLst>
        </pc:sldLayoutChg>
        <pc:sldLayoutChg chg="add">
          <pc:chgData name="Joeri Verlooy" userId="S::u0140090@thomasmore.be::5e82dc65-e997-420a-bd08-32be29d3eee0" providerId="AD" clId="Web-{D1A6AD60-409A-F07C-0005-E7B0A1AB3851}" dt="2021-09-25T12:52:58.414" v="2"/>
          <pc:sldLayoutMkLst>
            <pc:docMk/>
            <pc:sldMasterMk cId="0" sldId="2147483689"/>
            <pc:sldLayoutMk cId="0" sldId="2147483679"/>
          </pc:sldLayoutMkLst>
        </pc:sldLayoutChg>
        <pc:sldLayoutChg chg="add">
          <pc:chgData name="Joeri Verlooy" userId="S::u0140090@thomasmore.be::5e82dc65-e997-420a-bd08-32be29d3eee0" providerId="AD" clId="Web-{D1A6AD60-409A-F07C-0005-E7B0A1AB3851}" dt="2021-09-25T12:52:58.414" v="2"/>
          <pc:sldLayoutMkLst>
            <pc:docMk/>
            <pc:sldMasterMk cId="0" sldId="2147483689"/>
            <pc:sldLayoutMk cId="0" sldId="2147483687"/>
          </pc:sldLayoutMkLst>
        </pc:sldLayoutChg>
        <pc:sldLayoutChg chg="add">
          <pc:chgData name="Joeri Verlooy" userId="S::u0140090@thomasmore.be::5e82dc65-e997-420a-bd08-32be29d3eee0" providerId="AD" clId="Web-{D1A6AD60-409A-F07C-0005-E7B0A1AB3851}" dt="2021-09-25T12:52:58.414" v="2"/>
          <pc:sldLayoutMkLst>
            <pc:docMk/>
            <pc:sldMasterMk cId="0" sldId="2147483689"/>
            <pc:sldLayoutMk cId="0" sldId="2147483688"/>
          </pc:sldLayoutMkLst>
        </pc:sldLayoutChg>
        <pc:sldLayoutChg chg="add">
          <pc:chgData name="Joeri Verlooy" userId="S::u0140090@thomasmore.be::5e82dc65-e997-420a-bd08-32be29d3eee0" providerId="AD" clId="Web-{D1A6AD60-409A-F07C-0005-E7B0A1AB3851}" dt="2021-09-25T12:52:58.414" v="2"/>
          <pc:sldLayoutMkLst>
            <pc:docMk/>
            <pc:sldMasterMk cId="0" sldId="2147483689"/>
            <pc:sldLayoutMk cId="0" sldId="2147483691"/>
          </pc:sldLayoutMkLst>
        </pc:sldLayoutChg>
        <pc:sldLayoutChg chg="add">
          <pc:chgData name="Joeri Verlooy" userId="S::u0140090@thomasmore.be::5e82dc65-e997-420a-bd08-32be29d3eee0" providerId="AD" clId="Web-{D1A6AD60-409A-F07C-0005-E7B0A1AB3851}" dt="2021-09-25T12:52:58.414" v="2"/>
          <pc:sldLayoutMkLst>
            <pc:docMk/>
            <pc:sldMasterMk cId="0" sldId="2147483689"/>
            <pc:sldLayoutMk cId="0" sldId="2147483692"/>
          </pc:sldLayoutMkLst>
        </pc:sldLayoutChg>
      </pc:sldMasterChg>
      <pc:sldMasterChg chg="replId modSldLayout">
        <pc:chgData name="Joeri Verlooy" userId="S::u0140090@thomasmore.be::5e82dc65-e997-420a-bd08-32be29d3eee0" providerId="AD" clId="Web-{D1A6AD60-409A-F07C-0005-E7B0A1AB3851}" dt="2021-09-25T12:52:58.414" v="2"/>
        <pc:sldMasterMkLst>
          <pc:docMk/>
          <pc:sldMasterMk cId="1710546820" sldId="2147483690"/>
        </pc:sldMasterMkLst>
        <pc:sldLayoutChg chg="replId">
          <pc:chgData name="Joeri Verlooy" userId="S::u0140090@thomasmore.be::5e82dc65-e997-420a-bd08-32be29d3eee0" providerId="AD" clId="Web-{D1A6AD60-409A-F07C-0005-E7B0A1AB3851}" dt="2021-09-25T12:51:53.272" v="0"/>
          <pc:sldLayoutMkLst>
            <pc:docMk/>
            <pc:sldMasterMk cId="1710546820" sldId="2147483690"/>
            <pc:sldLayoutMk cId="3231119585" sldId="2147483660"/>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4249299040" sldId="2147483662"/>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3885912252" sldId="2147483663"/>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1843495715" sldId="2147483664"/>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957811407" sldId="2147483665"/>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4148315968" sldId="2147483666"/>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1937782621" sldId="2147483667"/>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3349604172" sldId="2147483668"/>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2568389287" sldId="2147483669"/>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84292403" sldId="2147483670"/>
          </pc:sldLayoutMkLst>
        </pc:sldLayoutChg>
        <pc:sldLayoutChg chg="replId">
          <pc:chgData name="Joeri Verlooy" userId="S::u0140090@thomasmore.be::5e82dc65-e997-420a-bd08-32be29d3eee0" providerId="AD" clId="Web-{D1A6AD60-409A-F07C-0005-E7B0A1AB3851}" dt="2021-09-25T12:51:53.272" v="0"/>
          <pc:sldLayoutMkLst>
            <pc:docMk/>
            <pc:sldMasterMk cId="1710546820" sldId="2147483690"/>
            <pc:sldLayoutMk cId="515967256" sldId="2147483671"/>
          </pc:sldLayoutMkLst>
        </pc:sldLayoutChg>
      </pc:sldMasterChg>
    </pc:docChg>
  </pc:docChgLst>
  <pc:docChgLst>
    <pc:chgData name="Joren Synaeve" userId="S::u0134243@thomasmore.be::06a84aa9-a1a4-4c10-9d44-3596912290bb" providerId="AD" clId="Web-{1715C0A1-2C83-920D-8C06-87C50E6A6EE3}"/>
    <pc:docChg chg="modSld sldOrd">
      <pc:chgData name="Joren Synaeve" userId="S::u0134243@thomasmore.be::06a84aa9-a1a4-4c10-9d44-3596912290bb" providerId="AD" clId="Web-{1715C0A1-2C83-920D-8C06-87C50E6A6EE3}" dt="2021-09-26T14:06:00.994" v="443" actId="20577"/>
      <pc:docMkLst>
        <pc:docMk/>
      </pc:docMkLst>
      <pc:sldChg chg="modSp">
        <pc:chgData name="Joren Synaeve" userId="S::u0134243@thomasmore.be::06a84aa9-a1a4-4c10-9d44-3596912290bb" providerId="AD" clId="Web-{1715C0A1-2C83-920D-8C06-87C50E6A6EE3}" dt="2021-09-26T14:06:00.994" v="443" actId="20577"/>
        <pc:sldMkLst>
          <pc:docMk/>
          <pc:sldMk cId="3276573130" sldId="286"/>
        </pc:sldMkLst>
        <pc:spChg chg="mod">
          <ac:chgData name="Joren Synaeve" userId="S::u0134243@thomasmore.be::06a84aa9-a1a4-4c10-9d44-3596912290bb" providerId="AD" clId="Web-{1715C0A1-2C83-920D-8C06-87C50E6A6EE3}" dt="2021-09-26T14:06:00.994" v="443" actId="20577"/>
          <ac:spMkLst>
            <pc:docMk/>
            <pc:sldMk cId="3276573130" sldId="286"/>
            <ac:spMk id="2" creationId="{784128C0-45FD-4255-B225-80077726A93B}"/>
          </ac:spMkLst>
        </pc:spChg>
        <pc:picChg chg="mod">
          <ac:chgData name="Joren Synaeve" userId="S::u0134243@thomasmore.be::06a84aa9-a1a4-4c10-9d44-3596912290bb" providerId="AD" clId="Web-{1715C0A1-2C83-920D-8C06-87C50E6A6EE3}" dt="2021-09-26T14:05:53.354" v="442" actId="1076"/>
          <ac:picMkLst>
            <pc:docMk/>
            <pc:sldMk cId="3276573130" sldId="286"/>
            <ac:picMk id="6" creationId="{DD30B9D1-6411-4AC7-8A81-867DEE7C63CB}"/>
          </ac:picMkLst>
        </pc:picChg>
      </pc:sldChg>
      <pc:sldChg chg="modSp">
        <pc:chgData name="Joren Synaeve" userId="S::u0134243@thomasmore.be::06a84aa9-a1a4-4c10-9d44-3596912290bb" providerId="AD" clId="Web-{1715C0A1-2C83-920D-8C06-87C50E6A6EE3}" dt="2021-09-26T13:08:48.984" v="117" actId="20577"/>
        <pc:sldMkLst>
          <pc:docMk/>
          <pc:sldMk cId="1873796722" sldId="290"/>
        </pc:sldMkLst>
        <pc:spChg chg="mod">
          <ac:chgData name="Joren Synaeve" userId="S::u0134243@thomasmore.be::06a84aa9-a1a4-4c10-9d44-3596912290bb" providerId="AD" clId="Web-{1715C0A1-2C83-920D-8C06-87C50E6A6EE3}" dt="2021-09-26T13:08:48.984" v="117" actId="20577"/>
          <ac:spMkLst>
            <pc:docMk/>
            <pc:sldMk cId="1873796722" sldId="290"/>
            <ac:spMk id="2" creationId="{784128C0-45FD-4255-B225-80077726A93B}"/>
          </ac:spMkLst>
        </pc:spChg>
      </pc:sldChg>
      <pc:sldChg chg="modSp ord">
        <pc:chgData name="Joren Synaeve" userId="S::u0134243@thomasmore.be::06a84aa9-a1a4-4c10-9d44-3596912290bb" providerId="AD" clId="Web-{1715C0A1-2C83-920D-8C06-87C50E6A6EE3}" dt="2021-09-26T14:02:45.675" v="441" actId="20577"/>
        <pc:sldMkLst>
          <pc:docMk/>
          <pc:sldMk cId="383851934" sldId="291"/>
        </pc:sldMkLst>
        <pc:spChg chg="mod">
          <ac:chgData name="Joren Synaeve" userId="S::u0134243@thomasmore.be::06a84aa9-a1a4-4c10-9d44-3596912290bb" providerId="AD" clId="Web-{1715C0A1-2C83-920D-8C06-87C50E6A6EE3}" dt="2021-09-26T14:02:45.675" v="441" actId="20577"/>
          <ac:spMkLst>
            <pc:docMk/>
            <pc:sldMk cId="383851934" sldId="291"/>
            <ac:spMk id="2" creationId="{784128C0-45FD-4255-B225-80077726A9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F93D7-F280-41E0-9E85-027AD68093A5}" type="datetimeFigureOut">
              <a:rPr lang="nl-NL"/>
              <a:t>26-9-2021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200CE-EDD4-4F5B-B70B-389CFFB72452}" type="slidenum">
              <a:rPr lang="nl-NL"/>
              <a:t>‹#›</a:t>
            </a:fld>
            <a:endParaRPr lang="nl-NL"/>
          </a:p>
        </p:txBody>
      </p:sp>
    </p:spTree>
    <p:extLst>
      <p:ext uri="{BB962C8B-B14F-4D97-AF65-F5344CB8AC3E}">
        <p14:creationId xmlns:p14="http://schemas.microsoft.com/office/powerpoint/2010/main" val="45823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a:solidFill>
                <a:schemeClr val="bg1"/>
              </a:solidFill>
            </a:endParaRPr>
          </a:p>
        </p:txBody>
      </p:sp>
      <p:sp>
        <p:nvSpPr>
          <p:cNvPr id="9" name="Rectangle 8"/>
          <p:cNvSpPr/>
          <p:nvPr userDrawn="1"/>
        </p:nvSpPr>
        <p:spPr>
          <a:xfrm>
            <a:off x="0" y="6084000"/>
            <a:ext cx="2640000" cy="432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BE"/>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en-US"/>
              <a:t>Click to edit Master title style</a:t>
            </a:r>
            <a:endParaRPr lang="nl-BE"/>
          </a:p>
        </p:txBody>
      </p:sp>
      <p:sp>
        <p:nvSpPr>
          <p:cNvPr id="12" name="Footer Placeholder 11"/>
          <p:cNvSpPr>
            <a:spLocks noGrp="1"/>
          </p:cNvSpPr>
          <p:nvPr>
            <p:ph type="ftr" sz="quarter" idx="12"/>
          </p:nvPr>
        </p:nvSpPr>
        <p:spPr>
          <a:solidFill>
            <a:srgbClr val="EC4B2F"/>
          </a:solidFill>
        </p:spPr>
        <p:txBody>
          <a:bodyPr/>
          <a:lstStyle>
            <a:lvl1pPr>
              <a:defRPr>
                <a:solidFill>
                  <a:schemeClr val="tx2"/>
                </a:solidFill>
                <a:latin typeface="+mj-lt"/>
              </a:defRPr>
            </a:lvl1pPr>
          </a:lstStyle>
          <a:p>
            <a:endParaRPr lang="nl-BE"/>
          </a:p>
        </p:txBody>
      </p:sp>
      <p:sp>
        <p:nvSpPr>
          <p:cNvPr id="11" name="Slide Number Placeholder 10"/>
          <p:cNvSpPr>
            <a:spLocks noGrp="1"/>
          </p:cNvSpPr>
          <p:nvPr>
            <p:ph type="sldNum" sz="quarter" idx="11"/>
          </p:nvPr>
        </p:nvSpPr>
        <p:spPr>
          <a:solidFill>
            <a:srgbClr val="00A0AE"/>
          </a:solidFill>
        </p:spPr>
        <p:txBody>
          <a:bodyPr/>
          <a:lstStyle>
            <a:lvl1pPr>
              <a:defRPr>
                <a:solidFill>
                  <a:schemeClr val="tx1"/>
                </a:solidFill>
                <a:latin typeface="+mj-lt"/>
              </a:defRPr>
            </a:lvl1pPr>
          </a:lstStyle>
          <a:p>
            <a:fld id="{3B80295F-48CD-49FC-897A-CCEC919B8070}" type="slidenum">
              <a:rPr lang="nl-BE" smtClean="0"/>
              <a:pPr/>
              <a:t>‹#›</a:t>
            </a:fld>
            <a:endParaRPr lang="nl-BE"/>
          </a:p>
        </p:txBody>
      </p:sp>
      <p:pic>
        <p:nvPicPr>
          <p:cNvPr id="10" name="Picture 9" descr="TM_logo_vignet_ppt.jpg"/>
          <p:cNvPicPr>
            <a:picLocks/>
          </p:cNvPicPr>
          <p:nvPr userDrawn="1"/>
        </p:nvPicPr>
        <p:blipFill>
          <a:blip r:embed="rId2" cstate="print"/>
          <a:stretch>
            <a:fillRect/>
          </a:stretch>
        </p:blipFill>
        <p:spPr>
          <a:xfrm>
            <a:off x="480001" y="360000"/>
            <a:ext cx="2157153" cy="1155192"/>
          </a:xfrm>
          <a:prstGeom prst="rect">
            <a:avLst/>
          </a:prstGeom>
        </p:spPr>
      </p:pic>
      <p:sp>
        <p:nvSpPr>
          <p:cNvPr id="14" name="Date Placeholder 13"/>
          <p:cNvSpPr>
            <a:spLocks noGrp="1"/>
          </p:cNvSpPr>
          <p:nvPr>
            <p:ph type="dt" sz="half" idx="13"/>
          </p:nvPr>
        </p:nvSpPr>
        <p:spPr>
          <a:xfrm>
            <a:off x="1007435" y="6570001"/>
            <a:ext cx="109119" cy="200055"/>
          </a:xfrm>
          <a:solidFill>
            <a:schemeClr val="tx1"/>
          </a:solidFill>
        </p:spPr>
        <p:txBody>
          <a:bodyPr/>
          <a:lstStyle>
            <a:lvl1pPr>
              <a:defRPr sz="1300">
                <a:solidFill>
                  <a:srgbClr val="00A0AE"/>
                </a:solidFill>
                <a:latin typeface="+mj-lt"/>
              </a:defRPr>
            </a:lvl1pPr>
          </a:lstStyle>
          <a:p>
            <a:pPr algn="l"/>
            <a:endParaRPr lang="nl-BE"/>
          </a:p>
        </p:txBody>
      </p:sp>
      <p:sp>
        <p:nvSpPr>
          <p:cNvPr id="20" name="Rectangle 19"/>
          <p:cNvSpPr/>
          <p:nvPr userDrawn="1"/>
        </p:nvSpPr>
        <p:spPr>
          <a:xfrm>
            <a:off x="0" y="5661248"/>
            <a:ext cx="12192000" cy="288032"/>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descr="image_preview.png"/>
          <p:cNvPicPr>
            <a:picLocks/>
          </p:cNvPicPr>
          <p:nvPr userDrawn="1"/>
        </p:nvPicPr>
        <p:blipFill>
          <a:blip r:embed="rId3" cstate="print"/>
          <a:stretch>
            <a:fillRect/>
          </a:stretch>
        </p:blipFill>
        <p:spPr>
          <a:xfrm>
            <a:off x="10645733" y="6192000"/>
            <a:ext cx="1138899" cy="4320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 Bas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428000"/>
          </a:xfrm>
        </p:spPr>
        <p:txBody>
          <a:bodyPr bIns="144000"/>
          <a:lstStyle>
            <a:lvl1pPr marL="323850" indent="-323850">
              <a:spcBef>
                <a:spcPts val="400"/>
              </a:spcBef>
              <a:spcAft>
                <a:spcPts val="400"/>
              </a:spcAft>
              <a:buClrTx/>
              <a:defRPr/>
            </a:lvl1pPr>
            <a:lvl2pPr marL="723900" indent="-368300">
              <a:spcBef>
                <a:spcPts val="400"/>
              </a:spcBef>
              <a:spcAft>
                <a:spcPts val="400"/>
              </a:spcAft>
              <a:buClrTx/>
              <a:defRPr sz="2500"/>
            </a:lvl2pPr>
            <a:lvl3pPr marL="982663" indent="-258763">
              <a:spcBef>
                <a:spcPts val="400"/>
              </a:spcBef>
              <a:spcAft>
                <a:spcPts val="400"/>
              </a:spcAft>
              <a:buClrTx/>
              <a:defRPr sz="2300"/>
            </a:lvl3pPr>
            <a:lvl4pPr marL="1255713" indent="-273050">
              <a:spcBef>
                <a:spcPts val="400"/>
              </a:spcBef>
              <a:spcAft>
                <a:spcPts val="400"/>
              </a:spcAft>
              <a:buClrTx/>
              <a:defRPr sz="2000"/>
            </a:lvl4pPr>
            <a:lvl5pPr marL="1609725" indent="-258763">
              <a:spcBef>
                <a:spcPts val="600"/>
              </a:spcBef>
              <a:spcAft>
                <a:spcPts val="600"/>
              </a:spcAft>
              <a:defRPr sz="17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en-US"/>
              <a:t>Click to edit Master title style</a:t>
            </a:r>
            <a:endParaRPr lang="nl-BE"/>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1"/>
          </p:nvPr>
        </p:nvSpPr>
        <p:spPr/>
        <p:txBody>
          <a:bodyPr/>
          <a:lstStyle>
            <a:lvl1pPr>
              <a:defRPr>
                <a:latin typeface="+mj-lt"/>
              </a:defRPr>
            </a:lvl1pPr>
          </a:lstStyle>
          <a:p>
            <a:fld id="{3B80295F-48CD-49FC-897A-CCEC919B8070}" type="slidenum">
              <a:rPr lang="nl-BE" smtClean="0"/>
              <a:pPr/>
              <a:t>‹#›</a:t>
            </a:fld>
            <a:endParaRPr lang="nl-BE"/>
          </a:p>
        </p:txBody>
      </p:sp>
      <p:sp>
        <p:nvSpPr>
          <p:cNvPr id="17" name="Footer Placeholder 16"/>
          <p:cNvSpPr>
            <a:spLocks noGrp="1"/>
          </p:cNvSpPr>
          <p:nvPr>
            <p:ph type="ftr" sz="quarter" idx="12"/>
          </p:nvPr>
        </p:nvSpPr>
        <p:spPr/>
        <p:txBody>
          <a:bodyPr/>
          <a:lstStyle>
            <a:lvl1pPr>
              <a:defRPr>
                <a:latin typeface="+mj-lt"/>
              </a:defRPr>
            </a:lvl1pPr>
          </a:lstStyle>
          <a:p>
            <a:endParaRPr lang="nl-BE"/>
          </a:p>
        </p:txBody>
      </p:sp>
      <p:sp>
        <p:nvSpPr>
          <p:cNvPr id="8" name="Date Placeholder 7"/>
          <p:cNvSpPr>
            <a:spLocks noGrp="1"/>
          </p:cNvSpPr>
          <p:nvPr>
            <p:ph type="dt" sz="half" idx="13"/>
          </p:nvPr>
        </p:nvSpPr>
        <p:spPr/>
        <p:txBody>
          <a:bodyPr/>
          <a:lstStyle>
            <a:lvl1pPr>
              <a:defRPr>
                <a:latin typeface="+mj-lt"/>
              </a:defRPr>
            </a:lvl1pPr>
          </a:lstStyle>
          <a:p>
            <a:pPr algn="l"/>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2000"/>
            <a:ext cx="12192000" cy="4734000"/>
          </a:xfrm>
        </p:spPr>
        <p:txBody>
          <a:bodyPr bIns="144000" numCol="2" spcCol="360000" anchor="ctr" anchorCtr="0"/>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p>
            <a:r>
              <a:rPr lang="en-US"/>
              <a:t>Click to edit Master title style</a:t>
            </a:r>
            <a:endParaRPr lang="nl-BE"/>
          </a:p>
        </p:txBody>
      </p:sp>
      <p:cxnSp>
        <p:nvCxnSpPr>
          <p:cNvPr id="14" name="Straight Connector 13"/>
          <p:cNvCxnSpPr/>
          <p:nvPr userDrawn="1"/>
        </p:nvCxnSpPr>
        <p:spPr>
          <a:xfrm>
            <a:off x="240000" y="1141200"/>
            <a:ext cx="11664000" cy="0"/>
          </a:xfrm>
          <a:prstGeom prst="line">
            <a:avLst/>
          </a:prstGeom>
          <a:ln w="6350">
            <a:solidFill>
              <a:srgbClr val="00A0AE"/>
            </a:solidFill>
          </a:ln>
        </p:spPr>
        <p:style>
          <a:lnRef idx="1">
            <a:schemeClr val="accent1"/>
          </a:lnRef>
          <a:fillRef idx="0">
            <a:schemeClr val="accent1"/>
          </a:fillRef>
          <a:effectRef idx="0">
            <a:schemeClr val="accent1"/>
          </a:effectRef>
          <a:fontRef idx="minor">
            <a:schemeClr val="tx1"/>
          </a:fontRef>
        </p:style>
      </p:cxnSp>
      <p:sp>
        <p:nvSpPr>
          <p:cNvPr id="15" name="Date Placeholder 14"/>
          <p:cNvSpPr>
            <a:spLocks noGrp="1"/>
          </p:cNvSpPr>
          <p:nvPr>
            <p:ph type="dt" sz="half" idx="10"/>
          </p:nvPr>
        </p:nvSpPr>
        <p:spPr/>
        <p:txBody>
          <a:bodyPr/>
          <a:lstStyle>
            <a:lvl1pPr>
              <a:defRPr>
                <a:latin typeface="+mj-lt"/>
              </a:defRPr>
            </a:lvl1pPr>
          </a:lstStyle>
          <a:p>
            <a:pPr algn="l"/>
            <a:endParaRPr lang="nl-BE"/>
          </a:p>
        </p:txBody>
      </p:sp>
      <p:sp>
        <p:nvSpPr>
          <p:cNvPr id="16" name="Slide Number Placeholder 15"/>
          <p:cNvSpPr>
            <a:spLocks noGrp="1"/>
          </p:cNvSpPr>
          <p:nvPr>
            <p:ph type="sldNum" sz="quarter" idx="11"/>
          </p:nvPr>
        </p:nvSpPr>
        <p:spPr/>
        <p:txBody>
          <a:bodyPr/>
          <a:lstStyle>
            <a:lvl1pPr>
              <a:defRPr>
                <a:latin typeface="+mj-lt"/>
              </a:defRPr>
            </a:lvl1pPr>
          </a:lstStyle>
          <a:p>
            <a:fld id="{3B80295F-48CD-49FC-897A-CCEC919B8070}" type="slidenum">
              <a:rPr lang="nl-BE" smtClean="0"/>
              <a:pPr/>
              <a:t>‹#›</a:t>
            </a:fld>
            <a:endParaRPr lang="nl-BE"/>
          </a:p>
        </p:txBody>
      </p:sp>
      <p:sp>
        <p:nvSpPr>
          <p:cNvPr id="17" name="Footer Placeholder 16"/>
          <p:cNvSpPr>
            <a:spLocks noGrp="1"/>
          </p:cNvSpPr>
          <p:nvPr>
            <p:ph type="ftr" sz="quarter" idx="12"/>
          </p:nvPr>
        </p:nvSpPr>
        <p:spPr/>
        <p:txBody>
          <a:bodyPr/>
          <a:lstStyle>
            <a:lvl1pPr>
              <a:defRPr>
                <a:latin typeface="+mj-lt"/>
              </a:defRPr>
            </a:lvl1pPr>
          </a:lstStyle>
          <a:p>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ntent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BE"/>
          </a:p>
        </p:txBody>
      </p:sp>
      <p:sp>
        <p:nvSpPr>
          <p:cNvPr id="3" name="Text Placeholder 2"/>
          <p:cNvSpPr>
            <a:spLocks noGrp="1"/>
          </p:cNvSpPr>
          <p:nvPr>
            <p:ph type="body" idx="1"/>
          </p:nvPr>
        </p:nvSpPr>
        <p:spPr>
          <a:xfrm>
            <a:off x="0" y="1152000"/>
            <a:ext cx="5904000" cy="1097992"/>
          </a:xfrm>
        </p:spPr>
        <p:txBody>
          <a:bodyPr lIns="252000" tIns="252000" rIns="0" bIns="0" anchor="t" anchorCtr="0">
            <a:no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2285992"/>
            <a:ext cx="5904000" cy="3600000"/>
          </a:xfrm>
        </p:spPr>
        <p:txBody>
          <a:bodyPr lIns="252000" tIns="0" rIns="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288043" y="1152000"/>
            <a:ext cx="5904000" cy="1097992"/>
          </a:xfrm>
        </p:spPr>
        <p:txBody>
          <a:bodyPr lIns="0" tIns="252000" rIns="252000" bIns="0" anchor="t" anchorCtr="0">
            <a:normAutofit/>
          </a:bodyPr>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88043" y="2285992"/>
            <a:ext cx="5904000" cy="3600000"/>
          </a:xfrm>
        </p:spPr>
        <p:txBody>
          <a:bodyPr lIns="0" tIns="0" rIns="252000"/>
          <a:lstStyle>
            <a:lvl1pPr>
              <a:defRPr sz="2600"/>
            </a:lvl1pPr>
            <a:lvl2pPr>
              <a:defRPr sz="2300"/>
            </a:lvl2pPr>
            <a:lvl3pPr>
              <a:defRPr sz="2000"/>
            </a:lvl3pPr>
            <a:lvl4pPr>
              <a:defRPr sz="17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lvl1pPr>
              <a:defRPr>
                <a:latin typeface="+mj-lt"/>
              </a:defRPr>
            </a:lvl1pPr>
          </a:lstStyle>
          <a:p>
            <a:pPr algn="l"/>
            <a:endParaRPr lang="nl-BE"/>
          </a:p>
        </p:txBody>
      </p:sp>
      <p:sp>
        <p:nvSpPr>
          <p:cNvPr id="12" name="Slide Number Placeholder 11"/>
          <p:cNvSpPr>
            <a:spLocks noGrp="1"/>
          </p:cNvSpPr>
          <p:nvPr>
            <p:ph type="sldNum" sz="quarter" idx="11"/>
          </p:nvPr>
        </p:nvSpPr>
        <p:spPr/>
        <p:txBody>
          <a:bodyPr/>
          <a:lstStyle>
            <a:lvl1pPr>
              <a:defRPr>
                <a:latin typeface="+mj-lt"/>
              </a:defRPr>
            </a:lvl1pPr>
          </a:lstStyle>
          <a:p>
            <a:fld id="{3B80295F-48CD-49FC-897A-CCEC919B8070}" type="slidenum">
              <a:rPr lang="nl-BE" smtClean="0"/>
              <a:pPr/>
              <a:t>‹#›</a:t>
            </a:fld>
            <a:endParaRPr lang="nl-BE"/>
          </a:p>
        </p:txBody>
      </p:sp>
      <p:sp>
        <p:nvSpPr>
          <p:cNvPr id="13" name="Footer Placeholder 12"/>
          <p:cNvSpPr>
            <a:spLocks noGrp="1"/>
          </p:cNvSpPr>
          <p:nvPr>
            <p:ph type="ftr" sz="quarter" idx="12"/>
          </p:nvPr>
        </p:nvSpPr>
        <p:spPr/>
        <p:txBody>
          <a:bodyPr/>
          <a:lstStyle>
            <a:lvl1pPr>
              <a:defRPr>
                <a:latin typeface="+mj-lt"/>
              </a:defRPr>
            </a:lvl1pPr>
          </a:lstStyle>
          <a:p>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Pictur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494" y="1152000"/>
            <a:ext cx="6762797" cy="4734000"/>
          </a:xfrm>
        </p:spPr>
        <p:txBody>
          <a:bodyPr lIns="0" rIns="0" bIns="144000"/>
          <a:lstStyle>
            <a:lvl2pPr algn="l">
              <a:defRPr/>
            </a:lvl2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p:cNvSpPr>
            <a:spLocks noGrp="1"/>
          </p:cNvSpPr>
          <p:nvPr>
            <p:ph type="title"/>
          </p:nvPr>
        </p:nvSpPr>
        <p:spPr/>
        <p:txBody>
          <a:bodyPr lIns="360000" tIns="180000" rIns="360000" bIns="144000"/>
          <a:lstStyle>
            <a:lvl1pPr>
              <a:defRPr>
                <a:solidFill>
                  <a:srgbClr val="00A0AE"/>
                </a:solidFill>
              </a:defRPr>
            </a:lvl1pPr>
          </a:lstStyle>
          <a:p>
            <a:r>
              <a:rPr lang="en-US"/>
              <a:t>Click to edit Master title style</a:t>
            </a:r>
            <a:endParaRPr lang="nl-BE"/>
          </a:p>
        </p:txBody>
      </p:sp>
      <p:cxnSp>
        <p:nvCxnSpPr>
          <p:cNvPr id="20" name="Straight Connector 19"/>
          <p:cNvCxnSpPr/>
          <p:nvPr userDrawn="1"/>
        </p:nvCxnSpPr>
        <p:spPr>
          <a:xfrm>
            <a:off x="240000" y="1141200"/>
            <a:ext cx="11664000" cy="0"/>
          </a:xfrm>
          <a:prstGeom prst="line">
            <a:avLst/>
          </a:prstGeom>
          <a:ln w="6350">
            <a:solidFill>
              <a:srgbClr val="4B2B4B"/>
            </a:solidFill>
          </a:ln>
        </p:spPr>
        <p:style>
          <a:lnRef idx="1">
            <a:schemeClr val="accent1"/>
          </a:lnRef>
          <a:fillRef idx="0">
            <a:schemeClr val="accent1"/>
          </a:fillRef>
          <a:effectRef idx="0">
            <a:schemeClr val="accent1"/>
          </a:effectRef>
          <a:fontRef idx="minor">
            <a:schemeClr val="tx1"/>
          </a:fontRef>
        </p:style>
      </p:cxnSp>
      <p:sp>
        <p:nvSpPr>
          <p:cNvPr id="13" name="Picture Placeholder 87"/>
          <p:cNvSpPr>
            <a:spLocks noGrp="1"/>
          </p:cNvSpPr>
          <p:nvPr>
            <p:ph type="pic" sz="quarter" idx="10"/>
          </p:nvPr>
        </p:nvSpPr>
        <p:spPr>
          <a:xfrm>
            <a:off x="240000" y="1152000"/>
            <a:ext cx="4571989" cy="4734000"/>
          </a:xfrm>
        </p:spPr>
        <p:txBody>
          <a:bodyPr>
            <a:normAutofit/>
          </a:bodyPr>
          <a:lstStyle>
            <a:lvl1pPr>
              <a:buNone/>
              <a:defRPr sz="1000"/>
            </a:lvl1pPr>
          </a:lstStyle>
          <a:p>
            <a:r>
              <a:rPr lang="en-US"/>
              <a:t>Click icon to add picture</a:t>
            </a:r>
            <a:endParaRPr lang="nl-BE"/>
          </a:p>
        </p:txBody>
      </p:sp>
      <p:sp>
        <p:nvSpPr>
          <p:cNvPr id="9" name="Date Placeholder 8"/>
          <p:cNvSpPr>
            <a:spLocks noGrp="1"/>
          </p:cNvSpPr>
          <p:nvPr>
            <p:ph type="dt" sz="half" idx="11"/>
          </p:nvPr>
        </p:nvSpPr>
        <p:spPr/>
        <p:txBody>
          <a:bodyPr/>
          <a:lstStyle>
            <a:lvl1pPr>
              <a:defRPr>
                <a:latin typeface="+mj-lt"/>
              </a:defRPr>
            </a:lvl1pPr>
          </a:lstStyle>
          <a:p>
            <a:pPr algn="l"/>
            <a:endParaRPr lang="nl-BE"/>
          </a:p>
        </p:txBody>
      </p:sp>
      <p:sp>
        <p:nvSpPr>
          <p:cNvPr id="10" name="Slide Number Placeholder 9"/>
          <p:cNvSpPr>
            <a:spLocks noGrp="1"/>
          </p:cNvSpPr>
          <p:nvPr>
            <p:ph type="sldNum" sz="quarter" idx="12"/>
          </p:nvPr>
        </p:nvSpPr>
        <p:spPr/>
        <p:txBody>
          <a:bodyPr/>
          <a:lstStyle>
            <a:lvl1pPr>
              <a:defRPr>
                <a:latin typeface="+mj-lt"/>
              </a:defRPr>
            </a:lvl1pPr>
          </a:lstStyle>
          <a:p>
            <a:fld id="{3B80295F-48CD-49FC-897A-CCEC919B8070}" type="slidenum">
              <a:rPr lang="nl-BE" smtClean="0"/>
              <a:pPr/>
              <a:t>‹#›</a:t>
            </a:fld>
            <a:endParaRPr lang="nl-BE"/>
          </a:p>
        </p:txBody>
      </p:sp>
      <p:sp>
        <p:nvSpPr>
          <p:cNvPr id="11" name="Footer Placeholder 10"/>
          <p:cNvSpPr>
            <a:spLocks noGrp="1"/>
          </p:cNvSpPr>
          <p:nvPr>
            <p:ph type="ftr" sz="quarter" idx="13"/>
          </p:nvPr>
        </p:nvSpPr>
        <p:spPr/>
        <p:txBody>
          <a:bodyPr/>
          <a:lstStyle>
            <a:lvl1pPr>
              <a:defRPr>
                <a:latin typeface="+mj-lt"/>
              </a:defRPr>
            </a:lvl1pPr>
          </a:lstStyle>
          <a:p>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No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latin typeface="+mj-lt"/>
              </a:defRPr>
            </a:lvl1pPr>
          </a:lstStyle>
          <a:p>
            <a:endParaRPr lang="nl-BE"/>
          </a:p>
        </p:txBody>
      </p:sp>
      <p:sp>
        <p:nvSpPr>
          <p:cNvPr id="4" name="Slide Number Placeholder 3"/>
          <p:cNvSpPr>
            <a:spLocks noGrp="1"/>
          </p:cNvSpPr>
          <p:nvPr>
            <p:ph type="sldNum" sz="quarter" idx="11"/>
          </p:nvPr>
        </p:nvSpPr>
        <p:spPr/>
        <p:txBody>
          <a:bodyPr/>
          <a:lstStyle>
            <a:lvl1pPr>
              <a:defRPr>
                <a:latin typeface="+mj-lt"/>
              </a:defRPr>
            </a:lvl1pPr>
          </a:lstStyle>
          <a:p>
            <a:fld id="{3B80295F-48CD-49FC-897A-CCEC919B8070}" type="slidenum">
              <a:rPr lang="nl-BE" smtClean="0"/>
              <a:pPr/>
              <a:t>‹#›</a:t>
            </a:fld>
            <a:endParaRPr lang="nl-BE"/>
          </a:p>
        </p:txBody>
      </p:sp>
      <p:sp>
        <p:nvSpPr>
          <p:cNvPr id="5" name="Date Placeholder 4"/>
          <p:cNvSpPr>
            <a:spLocks noGrp="1"/>
          </p:cNvSpPr>
          <p:nvPr>
            <p:ph type="dt" sz="half" idx="12"/>
          </p:nvPr>
        </p:nvSpPr>
        <p:spPr/>
        <p:txBody>
          <a:bodyPr/>
          <a:lstStyle>
            <a:lvl1pPr>
              <a:defRPr>
                <a:latin typeface="+mj-lt"/>
              </a:defRPr>
            </a:lvl1pPr>
          </a:lstStyle>
          <a:p>
            <a:pPr algn="l"/>
            <a:endParaRPr lang="nl-BE"/>
          </a:p>
        </p:txBody>
      </p:sp>
      <p:sp>
        <p:nvSpPr>
          <p:cNvPr id="7" name="Text Placeholder 6"/>
          <p:cNvSpPr>
            <a:spLocks noGrp="1"/>
          </p:cNvSpPr>
          <p:nvPr>
            <p:ph type="body" sz="quarter" idx="13"/>
          </p:nvPr>
        </p:nvSpPr>
        <p:spPr>
          <a:xfrm>
            <a:off x="0" y="1"/>
            <a:ext cx="12192000" cy="5929313"/>
          </a:xfrm>
        </p:spPr>
        <p:txBody>
          <a:bodyPr/>
          <a:lstStyle>
            <a:lvl1pPr>
              <a:buClrTx/>
              <a:defRPr>
                <a:solidFill>
                  <a:srgbClr val="000000"/>
                </a:solidFill>
                <a:latin typeface="+mj-lt"/>
              </a:defRPr>
            </a:lvl1pPr>
            <a:lvl2pPr>
              <a:buClrTx/>
              <a:defRPr>
                <a:solidFill>
                  <a:srgbClr val="000000"/>
                </a:solidFill>
                <a:latin typeface="+mj-lt"/>
              </a:defRPr>
            </a:lvl2pPr>
            <a:lvl3pPr>
              <a:buClrTx/>
              <a:defRPr>
                <a:solidFill>
                  <a:srgbClr val="000000"/>
                </a:solidFill>
                <a:latin typeface="+mj-lt"/>
              </a:defRPr>
            </a:lvl3pPr>
            <a:lvl4pPr>
              <a:buClrTx/>
              <a:defRPr>
                <a:solidFill>
                  <a:srgbClr val="000000"/>
                </a:solidFill>
                <a:latin typeface="+mj-lt"/>
              </a:defRPr>
            </a:lvl4pPr>
            <a:lvl5pPr>
              <a:buClrTx/>
              <a:defRPr>
                <a:solidFill>
                  <a:srgbClr val="000000"/>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1 Big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latin typeface="+mj-lt"/>
              </a:defRPr>
            </a:lvl1pPr>
          </a:lstStyle>
          <a:p>
            <a:endParaRPr lang="nl-BE"/>
          </a:p>
        </p:txBody>
      </p:sp>
      <p:sp>
        <p:nvSpPr>
          <p:cNvPr id="4" name="Slide Number Placeholder 3"/>
          <p:cNvSpPr>
            <a:spLocks noGrp="1"/>
          </p:cNvSpPr>
          <p:nvPr>
            <p:ph type="sldNum" sz="quarter" idx="11"/>
          </p:nvPr>
        </p:nvSpPr>
        <p:spPr/>
        <p:txBody>
          <a:bodyPr/>
          <a:lstStyle>
            <a:lvl1pPr>
              <a:defRPr>
                <a:latin typeface="+mj-lt"/>
              </a:defRPr>
            </a:lvl1pPr>
          </a:lstStyle>
          <a:p>
            <a:fld id="{3B80295F-48CD-49FC-897A-CCEC919B8070}" type="slidenum">
              <a:rPr lang="nl-BE" smtClean="0"/>
              <a:pPr/>
              <a:t>‹#›</a:t>
            </a:fld>
            <a:endParaRPr lang="nl-BE"/>
          </a:p>
        </p:txBody>
      </p:sp>
      <p:sp>
        <p:nvSpPr>
          <p:cNvPr id="5" name="Date Placeholder 4"/>
          <p:cNvSpPr>
            <a:spLocks noGrp="1"/>
          </p:cNvSpPr>
          <p:nvPr>
            <p:ph type="dt" sz="half" idx="12"/>
          </p:nvPr>
        </p:nvSpPr>
        <p:spPr/>
        <p:txBody>
          <a:bodyPr/>
          <a:lstStyle>
            <a:lvl1pPr>
              <a:defRPr>
                <a:latin typeface="+mj-lt"/>
              </a:defRPr>
            </a:lvl1pPr>
          </a:lstStyle>
          <a:p>
            <a:pPr algn="l"/>
            <a:endParaRPr lang="nl-BE"/>
          </a:p>
        </p:txBody>
      </p:sp>
      <p:sp>
        <p:nvSpPr>
          <p:cNvPr id="7" name="Picture Placeholder 6"/>
          <p:cNvSpPr>
            <a:spLocks noGrp="1"/>
          </p:cNvSpPr>
          <p:nvPr>
            <p:ph type="pic" sz="quarter" idx="13"/>
          </p:nvPr>
        </p:nvSpPr>
        <p:spPr>
          <a:xfrm>
            <a:off x="0" y="1"/>
            <a:ext cx="12192000" cy="5929313"/>
          </a:xfrm>
        </p:spPr>
        <p:txBody>
          <a:bodyPr/>
          <a:lstStyle/>
          <a:p>
            <a:r>
              <a:rPr lang="en-US"/>
              <a:t>Click icon to add picture</a:t>
            </a:r>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7" name="Rectangle 6"/>
          <p:cNvSpPr/>
          <p:nvPr/>
        </p:nvSpPr>
        <p:spPr>
          <a:xfrm>
            <a:off x="0" y="5958024"/>
            <a:ext cx="12192000" cy="900000"/>
          </a:xfrm>
          <a:prstGeom prst="rect">
            <a:avLst/>
          </a:prstGeom>
          <a:solidFill>
            <a:srgbClr val="EC4B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a:solidFill>
                <a:schemeClr val="bg1"/>
              </a:solidFill>
            </a:endParaRPr>
          </a:p>
        </p:txBody>
      </p:sp>
      <p:sp>
        <p:nvSpPr>
          <p:cNvPr id="82" name="Rectangle 81"/>
          <p:cNvSpPr/>
          <p:nvPr/>
        </p:nvSpPr>
        <p:spPr>
          <a:xfrm>
            <a:off x="0" y="6084000"/>
            <a:ext cx="2640000" cy="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9" name="Footer Placeholder 4"/>
          <p:cNvSpPr>
            <a:spLocks noGrp="1"/>
          </p:cNvSpPr>
          <p:nvPr>
            <p:ph type="ftr" sz="quarter" idx="3"/>
          </p:nvPr>
        </p:nvSpPr>
        <p:spPr>
          <a:xfrm>
            <a:off x="1007435" y="6084000"/>
            <a:ext cx="5376565" cy="432000"/>
          </a:xfrm>
          <a:prstGeom prst="rect">
            <a:avLst/>
          </a:prstGeom>
          <a:solidFill>
            <a:schemeClr val="bg1"/>
          </a:solidFill>
        </p:spPr>
        <p:txBody>
          <a:bodyPr wrap="square" lIns="144000" tIns="0" rIns="144000" bIns="0" anchor="ctr" anchorCtr="0">
            <a:noAutofit/>
          </a:bodyPr>
          <a:lstStyle>
            <a:lvl1pPr algn="l">
              <a:lnSpc>
                <a:spcPct val="90000"/>
              </a:lnSpc>
              <a:defRPr sz="1500">
                <a:solidFill>
                  <a:srgbClr val="00A0AE"/>
                </a:solidFill>
                <a:latin typeface="+mj-lt"/>
              </a:defRPr>
            </a:lvl1pPr>
          </a:lstStyle>
          <a:p>
            <a:endParaRPr lang="nl-BE"/>
          </a:p>
        </p:txBody>
      </p:sp>
      <p:sp>
        <p:nvSpPr>
          <p:cNvPr id="86" name="Slide Number Placeholder 85"/>
          <p:cNvSpPr>
            <a:spLocks noGrp="1"/>
          </p:cNvSpPr>
          <p:nvPr>
            <p:ph type="sldNum" sz="quarter" idx="4"/>
          </p:nvPr>
        </p:nvSpPr>
        <p:spPr>
          <a:xfrm>
            <a:off x="480000" y="6084000"/>
            <a:ext cx="480000" cy="667148"/>
          </a:xfrm>
          <a:prstGeom prst="rect">
            <a:avLst/>
          </a:prstGeom>
          <a:solidFill>
            <a:srgbClr val="00A0AE"/>
          </a:solidFill>
        </p:spPr>
        <p:txBody>
          <a:bodyPr vert="horz" wrap="none" lIns="0" tIns="108000" rIns="0" bIns="0" rtlCol="0" anchor="ctr" anchorCtr="0">
            <a:noAutofit/>
          </a:bodyPr>
          <a:lstStyle>
            <a:lvl1pPr algn="ctr">
              <a:defRPr sz="2000" b="0">
                <a:solidFill>
                  <a:schemeClr val="bg1"/>
                </a:solidFill>
                <a:latin typeface="+mj-lt"/>
              </a:defRPr>
            </a:lvl1pPr>
          </a:lstStyle>
          <a:p>
            <a:fld id="{3B80295F-48CD-49FC-897A-CCEC919B8070}" type="slidenum">
              <a:rPr lang="nl-BE" smtClean="0"/>
              <a:pPr/>
              <a:t>‹#›</a:t>
            </a:fld>
            <a:endParaRPr lang="nl-BE"/>
          </a:p>
        </p:txBody>
      </p:sp>
      <p:sp>
        <p:nvSpPr>
          <p:cNvPr id="2" name="Title Placeholder 1"/>
          <p:cNvSpPr>
            <a:spLocks noGrp="1"/>
          </p:cNvSpPr>
          <p:nvPr>
            <p:ph type="title"/>
          </p:nvPr>
        </p:nvSpPr>
        <p:spPr>
          <a:xfrm>
            <a:off x="0" y="0"/>
            <a:ext cx="12192000" cy="1142984"/>
          </a:xfrm>
          <a:prstGeom prst="rect">
            <a:avLst/>
          </a:prstGeom>
          <a:ln w="0">
            <a:noFill/>
          </a:ln>
        </p:spPr>
        <p:txBody>
          <a:bodyPr vert="horz" lIns="360000" tIns="180000" rIns="360000" bIns="144000" rtlCol="0" anchor="ctr">
            <a:noAutofit/>
          </a:bodyPr>
          <a:lstStyle/>
          <a:p>
            <a:r>
              <a:rPr lang="nl-NL"/>
              <a:t>Klik om de stijl te bewerken</a:t>
            </a:r>
            <a:endParaRPr lang="nl-BE"/>
          </a:p>
        </p:txBody>
      </p:sp>
      <p:sp>
        <p:nvSpPr>
          <p:cNvPr id="3" name="Text Placeholder 2"/>
          <p:cNvSpPr>
            <a:spLocks noGrp="1"/>
          </p:cNvSpPr>
          <p:nvPr>
            <p:ph type="body" idx="1"/>
          </p:nvPr>
        </p:nvSpPr>
        <p:spPr>
          <a:xfrm>
            <a:off x="0" y="1152000"/>
            <a:ext cx="12192000" cy="4428000"/>
          </a:xfrm>
          <a:prstGeom prst="rect">
            <a:avLst/>
          </a:prstGeom>
        </p:spPr>
        <p:txBody>
          <a:bodyPr vert="horz" lIns="432000" tIns="252000" rIns="432000" bIns="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0" name="Date Placeholder 3"/>
          <p:cNvSpPr>
            <a:spLocks noGrp="1"/>
          </p:cNvSpPr>
          <p:nvPr>
            <p:ph type="dt" sz="half" idx="2"/>
          </p:nvPr>
        </p:nvSpPr>
        <p:spPr>
          <a:xfrm>
            <a:off x="1007435" y="6570001"/>
            <a:ext cx="109119" cy="200055"/>
          </a:xfrm>
          <a:prstGeom prst="rect">
            <a:avLst/>
          </a:prstGeom>
          <a:solidFill>
            <a:srgbClr val="EC4B2F"/>
          </a:solidFill>
        </p:spPr>
        <p:txBody>
          <a:bodyPr wrap="none" lIns="108000" tIns="0" rIns="0" bIns="0" anchor="b" anchorCtr="0">
            <a:spAutoFit/>
          </a:bodyPr>
          <a:lstStyle>
            <a:lvl1pPr algn="r">
              <a:defRPr sz="1300">
                <a:solidFill>
                  <a:schemeClr val="bg1"/>
                </a:solidFill>
                <a:latin typeface="+mj-lt"/>
              </a:defRPr>
            </a:lvl1pPr>
          </a:lstStyle>
          <a:p>
            <a:pPr algn="l"/>
            <a:endParaRPr lang="nl-BE"/>
          </a:p>
        </p:txBody>
      </p:sp>
      <p:pic>
        <p:nvPicPr>
          <p:cNvPr id="9" name="Picture 8" descr="tm_rgb.jpg"/>
          <p:cNvPicPr>
            <a:picLocks noChangeAspect="1"/>
          </p:cNvPicPr>
          <p:nvPr/>
        </p:nvPicPr>
        <p:blipFill>
          <a:blip r:embed="rId9" cstate="print"/>
          <a:stretch>
            <a:fillRect/>
          </a:stretch>
        </p:blipFill>
        <p:spPr>
          <a:xfrm>
            <a:off x="10200456" y="5976000"/>
            <a:ext cx="1650076" cy="86452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1" r:id="rId2"/>
    <p:sldLayoutId id="2147483678" r:id="rId3"/>
    <p:sldLayoutId id="2147483692" r:id="rId4"/>
    <p:sldLayoutId id="2147483679" r:id="rId5"/>
    <p:sldLayoutId id="2147483688" r:id="rId6"/>
    <p:sldLayoutId id="2147483687" r:id="rId7"/>
  </p:sldLayoutIdLst>
  <p:hf hdr="0" dt="0"/>
  <p:txStyles>
    <p:titleStyle>
      <a:lvl1pPr algn="l" defTabSz="914400" rtl="0" eaLnBrk="1" latinLnBrk="0" hangingPunct="1">
        <a:lnSpc>
          <a:spcPct val="80000"/>
        </a:lnSpc>
        <a:spcBef>
          <a:spcPct val="0"/>
        </a:spcBef>
        <a:buNone/>
        <a:defRPr sz="3600" b="1" kern="1200" cap="all" baseline="0">
          <a:solidFill>
            <a:srgbClr val="00A0AE"/>
          </a:solidFill>
          <a:latin typeface="+mj-lt"/>
          <a:ea typeface="+mj-ea"/>
          <a:cs typeface="+mj-cs"/>
        </a:defRPr>
      </a:lvl1pPr>
    </p:titleStyle>
    <p:bodyStyle>
      <a:lvl1pPr marL="355600" indent="-355600" algn="l" defTabSz="914400" rtl="0" eaLnBrk="1" latinLnBrk="0" hangingPunct="1">
        <a:lnSpc>
          <a:spcPct val="90000"/>
        </a:lnSpc>
        <a:spcBef>
          <a:spcPts val="400"/>
        </a:spcBef>
        <a:spcAft>
          <a:spcPts val="400"/>
        </a:spcAft>
        <a:buClrTx/>
        <a:buSzPct val="90000"/>
        <a:buFont typeface="Verdana" pitchFamily="34" charset="0"/>
        <a:buChar char="•"/>
        <a:defRPr sz="3000" kern="1200">
          <a:solidFill>
            <a:srgbClr val="000000"/>
          </a:solidFill>
          <a:latin typeface="+mj-lt"/>
          <a:ea typeface="+mn-ea"/>
          <a:cs typeface="+mn-cs"/>
        </a:defRPr>
      </a:lvl1pPr>
      <a:lvl2pPr marL="723900" indent="-368300" algn="l" defTabSz="914400" rtl="0" eaLnBrk="1" latinLnBrk="0" hangingPunct="1">
        <a:lnSpc>
          <a:spcPct val="90000"/>
        </a:lnSpc>
        <a:spcBef>
          <a:spcPts val="400"/>
        </a:spcBef>
        <a:spcAft>
          <a:spcPts val="400"/>
        </a:spcAft>
        <a:buClrTx/>
        <a:buFont typeface="Arial" pitchFamily="34" charset="0"/>
        <a:buChar char="−"/>
        <a:defRPr sz="2700" kern="1200">
          <a:solidFill>
            <a:srgbClr val="000000"/>
          </a:solidFill>
          <a:latin typeface="+mj-lt"/>
          <a:ea typeface="+mn-ea"/>
          <a:cs typeface="+mn-cs"/>
        </a:defRPr>
      </a:lvl2pPr>
      <a:lvl3pPr marL="982663" indent="-258763" algn="l" defTabSz="914400" rtl="0" eaLnBrk="1" latinLnBrk="0" hangingPunct="1">
        <a:lnSpc>
          <a:spcPct val="90000"/>
        </a:lnSpc>
        <a:spcBef>
          <a:spcPts val="400"/>
        </a:spcBef>
        <a:spcAft>
          <a:spcPts val="400"/>
        </a:spcAft>
        <a:buClrTx/>
        <a:buFont typeface="Arial" pitchFamily="34" charset="0"/>
        <a:buChar char="•"/>
        <a:defRPr sz="2400" kern="1200">
          <a:solidFill>
            <a:srgbClr val="000000"/>
          </a:solidFill>
          <a:latin typeface="+mj-lt"/>
          <a:ea typeface="+mn-ea"/>
          <a:cs typeface="+mn-cs"/>
        </a:defRPr>
      </a:lvl3pPr>
      <a:lvl4pPr marL="1255713" indent="-273050" algn="l" defTabSz="914400" rtl="0" eaLnBrk="1" latinLnBrk="0" hangingPunct="1">
        <a:lnSpc>
          <a:spcPct val="90000"/>
        </a:lnSpc>
        <a:spcBef>
          <a:spcPts val="400"/>
        </a:spcBef>
        <a:spcAft>
          <a:spcPts val="400"/>
        </a:spcAft>
        <a:buClrTx/>
        <a:buFont typeface="Arial" pitchFamily="34" charset="0"/>
        <a:buChar char="»"/>
        <a:defRPr sz="2100" kern="1200">
          <a:solidFill>
            <a:srgbClr val="000000"/>
          </a:solidFill>
          <a:latin typeface="+mj-lt"/>
          <a:ea typeface="+mn-ea"/>
          <a:cs typeface="+mn-cs"/>
        </a:defRPr>
      </a:lvl4pPr>
      <a:lvl5pPr marL="1609725" indent="-258763" algn="l" defTabSz="914400" rtl="0" eaLnBrk="1" latinLnBrk="0" hangingPunct="1">
        <a:lnSpc>
          <a:spcPct val="90000"/>
        </a:lnSpc>
        <a:spcBef>
          <a:spcPts val="400"/>
        </a:spcBef>
        <a:spcAft>
          <a:spcPts val="400"/>
        </a:spcAft>
        <a:buClr>
          <a:schemeClr val="tx1"/>
        </a:buClr>
        <a:buFont typeface="Arial" pitchFamily="34" charset="0"/>
        <a:buNone/>
        <a:defRPr sz="20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xIB_VQVVWK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vert="horz" wrap="square" lIns="720000" tIns="180000" rIns="720000" bIns="540000" rtlCol="0" anchor="t">
            <a:noAutofit/>
          </a:bodyPr>
          <a:lstStyle/>
          <a:p>
            <a:r>
              <a:rPr lang="en-US"/>
              <a:t>Domain Driven Design &amp; Event storming</a:t>
            </a:r>
          </a:p>
        </p:txBody>
      </p:sp>
      <p:sp>
        <p:nvSpPr>
          <p:cNvPr id="3" name="Title 2"/>
          <p:cNvSpPr>
            <a:spLocks noGrp="1"/>
          </p:cNvSpPr>
          <p:nvPr>
            <p:ph type="title"/>
          </p:nvPr>
        </p:nvSpPr>
        <p:spPr/>
        <p:txBody>
          <a:bodyPr/>
          <a:lstStyle/>
          <a:p>
            <a:r>
              <a:rPr lang="en-US"/>
              <a:t>It topics 3</a:t>
            </a:r>
            <a:endParaRPr lang="nl-NL"/>
          </a:p>
        </p:txBody>
      </p:sp>
      <p:sp>
        <p:nvSpPr>
          <p:cNvPr id="4" name="Footer Placeholder 3"/>
          <p:cNvSpPr>
            <a:spLocks noGrp="1"/>
          </p:cNvSpPr>
          <p:nvPr>
            <p:ph type="ftr" sz="quarter" idx="12"/>
          </p:nvPr>
        </p:nvSpPr>
        <p:spPr/>
        <p:txBody>
          <a:bodyPr/>
          <a:lstStyle/>
          <a:p>
            <a:endParaRPr lang="nl-BE"/>
          </a:p>
        </p:txBody>
      </p:sp>
      <p:sp>
        <p:nvSpPr>
          <p:cNvPr id="5" name="Slide Number Placeholder 4"/>
          <p:cNvSpPr>
            <a:spLocks noGrp="1"/>
          </p:cNvSpPr>
          <p:nvPr>
            <p:ph type="sldNum" sz="quarter" idx="11"/>
          </p:nvPr>
        </p:nvSpPr>
        <p:spPr/>
        <p:txBody>
          <a:bodyPr/>
          <a:lstStyle/>
          <a:p>
            <a:fld id="{3B80295F-48CD-49FC-897A-CCEC919B8070}" type="slidenum">
              <a:rPr lang="nl-BE" smtClean="0"/>
              <a:pPr/>
              <a:t>1</a:t>
            </a:fld>
            <a:endParaRPr lang="nl-BE"/>
          </a:p>
        </p:txBody>
      </p:sp>
    </p:spTree>
    <p:extLst>
      <p:ext uri="{BB962C8B-B14F-4D97-AF65-F5344CB8AC3E}">
        <p14:creationId xmlns:p14="http://schemas.microsoft.com/office/powerpoint/2010/main" val="412114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err="1">
                <a:ea typeface="Verdana"/>
              </a:rPr>
              <a:t>Todo</a:t>
            </a:r>
            <a:r>
              <a:rPr lang="nl-NL">
                <a:ea typeface="Verdana"/>
              </a:rPr>
              <a:t> applicatie</a:t>
            </a:r>
          </a:p>
          <a:p>
            <a:pPr lvl="1"/>
            <a:r>
              <a:rPr lang="nl-NL" err="1">
                <a:ea typeface="Verdana"/>
              </a:rPr>
              <a:t>Todo</a:t>
            </a:r>
            <a:r>
              <a:rPr lang="nl-NL">
                <a:ea typeface="Verdana"/>
              </a:rPr>
              <a:t> items bekijken</a:t>
            </a:r>
          </a:p>
          <a:p>
            <a:pPr lvl="1"/>
            <a:r>
              <a:rPr lang="nl-NL">
                <a:ea typeface="Verdana"/>
              </a:rPr>
              <a:t>Een taak toevoegen</a:t>
            </a:r>
          </a:p>
          <a:p>
            <a:pPr lvl="1"/>
            <a:r>
              <a:rPr lang="nl-NL">
                <a:ea typeface="Verdana"/>
              </a:rPr>
              <a:t>Taken markeren als voltooid</a:t>
            </a:r>
          </a:p>
          <a:p>
            <a:pPr lvl="1"/>
            <a:r>
              <a:rPr lang="nl-NL">
                <a:ea typeface="Verdana"/>
              </a:rPr>
              <a:t>Taken verwijderen</a:t>
            </a:r>
          </a:p>
          <a:p>
            <a:pPr lvl="1"/>
            <a:r>
              <a:rPr lang="nl-NL">
                <a:ea typeface="Verdana"/>
              </a:rPr>
              <a:t>Taken bewerken</a:t>
            </a:r>
          </a:p>
          <a:p>
            <a:pPr lvl="1"/>
            <a:r>
              <a:rPr lang="nl-NL">
                <a:ea typeface="Verdana"/>
              </a:rPr>
              <a:t>Taken filteren op datum</a:t>
            </a:r>
          </a:p>
          <a:p>
            <a:pPr lvl="1"/>
            <a:r>
              <a:rPr lang="nl-NL">
                <a:ea typeface="Verdana"/>
              </a:rPr>
              <a:t>Leaderbord functie om aan te geven wie welke </a:t>
            </a:r>
            <a:r>
              <a:rPr lang="nl-NL" err="1">
                <a:ea typeface="Verdana"/>
              </a:rPr>
              <a:t>todo's</a:t>
            </a:r>
            <a:r>
              <a:rPr lang="nl-NL">
                <a:ea typeface="Verdana"/>
              </a:rPr>
              <a:t> afwerkt</a:t>
            </a: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Voorstelling voorbeeld</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10</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187379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a:solidFill>
                  <a:srgbClr val="F04C25"/>
                </a:solidFill>
                <a:ea typeface="Verdana"/>
              </a:rPr>
              <a:t>Event</a:t>
            </a:r>
            <a:r>
              <a:rPr lang="nl-NL">
                <a:ea typeface="Verdana"/>
              </a:rPr>
              <a:t> is een </a:t>
            </a:r>
            <a:r>
              <a:rPr lang="nl-NL">
                <a:solidFill>
                  <a:srgbClr val="009CAB"/>
                </a:solidFill>
                <a:ea typeface="Verdana"/>
              </a:rPr>
              <a:t>gebeurtenis</a:t>
            </a:r>
            <a:r>
              <a:rPr lang="nl-NL">
                <a:ea typeface="Verdana"/>
              </a:rPr>
              <a:t> die heeft plaatsgevonden</a:t>
            </a:r>
          </a:p>
          <a:p>
            <a:r>
              <a:rPr lang="nl-NL">
                <a:ea typeface="Verdana"/>
              </a:rPr>
              <a:t>Worden op een </a:t>
            </a:r>
            <a:r>
              <a:rPr lang="nl-NL">
                <a:solidFill>
                  <a:srgbClr val="F04C25"/>
                </a:solidFill>
                <a:ea typeface="Verdana"/>
              </a:rPr>
              <a:t>tijdlijn</a:t>
            </a:r>
            <a:r>
              <a:rPr lang="nl-NL">
                <a:ea typeface="Verdana"/>
              </a:rPr>
              <a:t> geplaatst</a:t>
            </a:r>
          </a:p>
          <a:p>
            <a:pPr lvl="1"/>
            <a:r>
              <a:rPr lang="nl-NL">
                <a:ea typeface="Verdana"/>
              </a:rPr>
              <a:t>Wordt uitgedrukt in de verleden tijd</a:t>
            </a: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1: events bepalen </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11</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pic>
        <p:nvPicPr>
          <p:cNvPr id="6" name="Afbeelding 6">
            <a:extLst>
              <a:ext uri="{FF2B5EF4-FFF2-40B4-BE49-F238E27FC236}">
                <a16:creationId xmlns:a16="http://schemas.microsoft.com/office/drawing/2014/main" id="{021C367C-3D2E-43FF-92CB-BCDB72C80ED2}"/>
              </a:ext>
            </a:extLst>
          </p:cNvPr>
          <p:cNvPicPr>
            <a:picLocks noChangeAspect="1"/>
          </p:cNvPicPr>
          <p:nvPr/>
        </p:nvPicPr>
        <p:blipFill>
          <a:blip r:embed="rId2"/>
          <a:stretch>
            <a:fillRect/>
          </a:stretch>
        </p:blipFill>
        <p:spPr>
          <a:xfrm>
            <a:off x="8651277" y="3961775"/>
            <a:ext cx="1247775" cy="1295400"/>
          </a:xfrm>
          <a:prstGeom prst="rect">
            <a:avLst/>
          </a:prstGeom>
        </p:spPr>
      </p:pic>
      <p:pic>
        <p:nvPicPr>
          <p:cNvPr id="7" name="Afbeelding 7">
            <a:extLst>
              <a:ext uri="{FF2B5EF4-FFF2-40B4-BE49-F238E27FC236}">
                <a16:creationId xmlns:a16="http://schemas.microsoft.com/office/drawing/2014/main" id="{00572029-D48E-458F-B593-700BDA9FAB2A}"/>
              </a:ext>
            </a:extLst>
          </p:cNvPr>
          <p:cNvPicPr>
            <a:picLocks noChangeAspect="1"/>
          </p:cNvPicPr>
          <p:nvPr/>
        </p:nvPicPr>
        <p:blipFill>
          <a:blip r:embed="rId3"/>
          <a:stretch>
            <a:fillRect/>
          </a:stretch>
        </p:blipFill>
        <p:spPr>
          <a:xfrm>
            <a:off x="8649949" y="2480482"/>
            <a:ext cx="1250429" cy="1272446"/>
          </a:xfrm>
          <a:prstGeom prst="rect">
            <a:avLst/>
          </a:prstGeom>
        </p:spPr>
      </p:pic>
    </p:spTree>
    <p:extLst>
      <p:ext uri="{BB962C8B-B14F-4D97-AF65-F5344CB8AC3E}">
        <p14:creationId xmlns:p14="http://schemas.microsoft.com/office/powerpoint/2010/main" val="4191569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pPr marL="0" indent="0">
              <a:buNone/>
            </a:pPr>
            <a:endParaRPr lang="nl-NL">
              <a:solidFill>
                <a:schemeClr val="accent6">
                  <a:lumMod val="10000"/>
                </a:schemeClr>
              </a:solidFill>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1: events bepalen </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12</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pic>
        <p:nvPicPr>
          <p:cNvPr id="6" name="Afbeelding 6" descr="Afbeelding met tekst, teken&#10;&#10;Automatisch gegenereerde beschrijving">
            <a:extLst>
              <a:ext uri="{FF2B5EF4-FFF2-40B4-BE49-F238E27FC236}">
                <a16:creationId xmlns:a16="http://schemas.microsoft.com/office/drawing/2014/main" id="{588BCB77-0468-40D3-AA2D-D9717AF251AA}"/>
              </a:ext>
            </a:extLst>
          </p:cNvPr>
          <p:cNvPicPr>
            <a:picLocks noChangeAspect="1"/>
          </p:cNvPicPr>
          <p:nvPr/>
        </p:nvPicPr>
        <p:blipFill>
          <a:blip r:embed="rId2"/>
          <a:stretch>
            <a:fillRect/>
          </a:stretch>
        </p:blipFill>
        <p:spPr>
          <a:xfrm>
            <a:off x="2509336" y="2046055"/>
            <a:ext cx="7176153" cy="2643797"/>
          </a:xfrm>
          <a:prstGeom prst="rect">
            <a:avLst/>
          </a:prstGeom>
        </p:spPr>
      </p:pic>
    </p:spTree>
    <p:extLst>
      <p:ext uri="{BB962C8B-B14F-4D97-AF65-F5344CB8AC3E}">
        <p14:creationId xmlns:p14="http://schemas.microsoft.com/office/powerpoint/2010/main" val="2745855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pPr marL="457200" indent="-457200"/>
            <a:r>
              <a:rPr lang="nl-NL" err="1">
                <a:solidFill>
                  <a:srgbClr val="FF0000"/>
                </a:solidFill>
                <a:ea typeface="Verdana"/>
              </a:rPr>
              <a:t>Command</a:t>
            </a:r>
            <a:r>
              <a:rPr lang="nl-NL">
                <a:solidFill>
                  <a:srgbClr val="FF0000"/>
                </a:solidFill>
                <a:ea typeface="Verdana"/>
              </a:rPr>
              <a:t> </a:t>
            </a:r>
            <a:r>
              <a:rPr lang="nl-NL">
                <a:solidFill>
                  <a:schemeClr val="accent6">
                    <a:lumMod val="10000"/>
                  </a:schemeClr>
                </a:solidFill>
                <a:ea typeface="Verdana"/>
              </a:rPr>
              <a:t>zal een </a:t>
            </a:r>
            <a:r>
              <a:rPr lang="nl-NL">
                <a:solidFill>
                  <a:srgbClr val="009CAB"/>
                </a:solidFill>
                <a:ea typeface="Verdana"/>
              </a:rPr>
              <a:t>event </a:t>
            </a:r>
            <a:r>
              <a:rPr lang="nl-NL" err="1">
                <a:solidFill>
                  <a:srgbClr val="009CAB"/>
                </a:solidFill>
                <a:ea typeface="Verdana"/>
              </a:rPr>
              <a:t>triggeren</a:t>
            </a:r>
            <a:endParaRPr lang="nl-NL">
              <a:solidFill>
                <a:srgbClr val="009CAB"/>
              </a:solidFill>
              <a:ea typeface="Verdana"/>
            </a:endParaRPr>
          </a:p>
          <a:p>
            <a:pPr marL="457200" indent="-457200"/>
            <a:r>
              <a:rPr lang="nl-NL">
                <a:solidFill>
                  <a:schemeClr val="accent6">
                    <a:lumMod val="10000"/>
                  </a:schemeClr>
                </a:solidFill>
                <a:ea typeface="Verdana"/>
              </a:rPr>
              <a:t>Worden op de </a:t>
            </a:r>
            <a:r>
              <a:rPr lang="nl-NL">
                <a:solidFill>
                  <a:srgbClr val="FF0000"/>
                </a:solidFill>
                <a:ea typeface="Verdana"/>
              </a:rPr>
              <a:t>tijdlijn </a:t>
            </a:r>
            <a:r>
              <a:rPr lang="nl-NL">
                <a:solidFill>
                  <a:schemeClr val="accent6">
                    <a:lumMod val="10000"/>
                  </a:schemeClr>
                </a:solidFill>
                <a:ea typeface="Verdana"/>
              </a:rPr>
              <a:t>geplaats</a:t>
            </a:r>
          </a:p>
          <a:p>
            <a:pPr marL="857250" lvl="1" indent="-457200"/>
            <a:r>
              <a:rPr lang="nl-NL">
                <a:solidFill>
                  <a:schemeClr val="accent6">
                    <a:lumMod val="10000"/>
                  </a:schemeClr>
                </a:solidFill>
                <a:ea typeface="Verdana"/>
              </a:rPr>
              <a:t>Achter het bijhorende event</a:t>
            </a:r>
          </a:p>
          <a:p>
            <a:pPr marL="857250" lvl="1" indent="-457200"/>
            <a:r>
              <a:rPr lang="nl-NL">
                <a:solidFill>
                  <a:schemeClr val="accent6">
                    <a:lumMod val="10000"/>
                  </a:schemeClr>
                </a:solidFill>
                <a:ea typeface="Verdana"/>
              </a:rPr>
              <a:t>Wordt uitgedrukt in de gebiedende wijs</a:t>
            </a:r>
          </a:p>
          <a:p>
            <a:pPr marL="857250" lvl="1" indent="-457200"/>
            <a:endParaRPr lang="nl-NL">
              <a:solidFill>
                <a:schemeClr val="accent6">
                  <a:lumMod val="10000"/>
                </a:schemeClr>
              </a:solidFill>
              <a:ea typeface="Verdana"/>
            </a:endParaRPr>
          </a:p>
          <a:p>
            <a:pPr marL="457200" indent="-457200"/>
            <a:endParaRPr lang="nl-NL">
              <a:solidFill>
                <a:schemeClr val="accent6">
                  <a:lumMod val="10000"/>
                </a:schemeClr>
              </a:solidFill>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2: </a:t>
            </a:r>
            <a:r>
              <a:rPr lang="nl-NL" err="1"/>
              <a:t>commands</a:t>
            </a:r>
            <a:r>
              <a:rPr lang="nl-NL"/>
              <a:t> voorzien</a:t>
            </a:r>
            <a:endParaRPr lang="nl-NL" err="1">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13</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pic>
        <p:nvPicPr>
          <p:cNvPr id="6" name="Afbeelding 6">
            <a:extLst>
              <a:ext uri="{FF2B5EF4-FFF2-40B4-BE49-F238E27FC236}">
                <a16:creationId xmlns:a16="http://schemas.microsoft.com/office/drawing/2014/main" id="{45803BC1-BA65-4AE3-A4F0-20D9961F2329}"/>
              </a:ext>
            </a:extLst>
          </p:cNvPr>
          <p:cNvPicPr>
            <a:picLocks noChangeAspect="1"/>
          </p:cNvPicPr>
          <p:nvPr/>
        </p:nvPicPr>
        <p:blipFill>
          <a:blip r:embed="rId2"/>
          <a:stretch>
            <a:fillRect/>
          </a:stretch>
        </p:blipFill>
        <p:spPr>
          <a:xfrm>
            <a:off x="8896956" y="2230286"/>
            <a:ext cx="1256090" cy="1302807"/>
          </a:xfrm>
          <a:prstGeom prst="rect">
            <a:avLst/>
          </a:prstGeom>
        </p:spPr>
      </p:pic>
    </p:spTree>
    <p:extLst>
      <p:ext uri="{BB962C8B-B14F-4D97-AF65-F5344CB8AC3E}">
        <p14:creationId xmlns:p14="http://schemas.microsoft.com/office/powerpoint/2010/main" val="408798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pPr marL="0" indent="0">
              <a:buNone/>
            </a:pPr>
            <a:endParaRPr lang="nl-NL">
              <a:solidFill>
                <a:schemeClr val="accent6">
                  <a:lumMod val="10000"/>
                </a:schemeClr>
              </a:solidFill>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2: </a:t>
            </a:r>
            <a:r>
              <a:rPr lang="nl-NL" err="1"/>
              <a:t>commands</a:t>
            </a:r>
            <a:r>
              <a:rPr lang="nl-NL"/>
              <a:t> voorzien</a:t>
            </a:r>
            <a:endParaRPr lang="nl-NL" err="1">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14</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pic>
        <p:nvPicPr>
          <p:cNvPr id="6" name="Afbeelding 6">
            <a:extLst>
              <a:ext uri="{FF2B5EF4-FFF2-40B4-BE49-F238E27FC236}">
                <a16:creationId xmlns:a16="http://schemas.microsoft.com/office/drawing/2014/main" id="{9498EB99-D71C-4DE5-B03E-870E1687B920}"/>
              </a:ext>
            </a:extLst>
          </p:cNvPr>
          <p:cNvPicPr>
            <a:picLocks noChangeAspect="1"/>
          </p:cNvPicPr>
          <p:nvPr/>
        </p:nvPicPr>
        <p:blipFill>
          <a:blip r:embed="rId2"/>
          <a:stretch>
            <a:fillRect/>
          </a:stretch>
        </p:blipFill>
        <p:spPr>
          <a:xfrm>
            <a:off x="2105781" y="1884239"/>
            <a:ext cx="7980437" cy="3095568"/>
          </a:xfrm>
          <a:prstGeom prst="rect">
            <a:avLst/>
          </a:prstGeom>
        </p:spPr>
      </p:pic>
    </p:spTree>
    <p:extLst>
      <p:ext uri="{BB962C8B-B14F-4D97-AF65-F5344CB8AC3E}">
        <p14:creationId xmlns:p14="http://schemas.microsoft.com/office/powerpoint/2010/main" val="360255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a:solidFill>
                  <a:srgbClr val="F04C25"/>
                </a:solidFill>
                <a:ea typeface="Verdana"/>
              </a:rPr>
              <a:t>Actoren</a:t>
            </a:r>
            <a:r>
              <a:rPr lang="nl-NL">
                <a:solidFill>
                  <a:schemeClr val="accent6">
                    <a:lumMod val="10000"/>
                  </a:schemeClr>
                </a:solidFill>
                <a:ea typeface="Verdana"/>
              </a:rPr>
              <a:t> zijn bronnen die een </a:t>
            </a:r>
            <a:r>
              <a:rPr lang="nl-NL" err="1">
                <a:solidFill>
                  <a:srgbClr val="009CAB"/>
                </a:solidFill>
                <a:ea typeface="Verdana"/>
              </a:rPr>
              <a:t>command</a:t>
            </a:r>
            <a:r>
              <a:rPr lang="nl-NL">
                <a:solidFill>
                  <a:srgbClr val="009CAB"/>
                </a:solidFill>
                <a:ea typeface="Verdana"/>
              </a:rPr>
              <a:t> </a:t>
            </a:r>
            <a:r>
              <a:rPr lang="nl-NL" err="1">
                <a:solidFill>
                  <a:srgbClr val="009CAB"/>
                </a:solidFill>
                <a:ea typeface="Verdana"/>
              </a:rPr>
              <a:t>triggeren</a:t>
            </a:r>
            <a:endParaRPr lang="nl-NL">
              <a:solidFill>
                <a:srgbClr val="009CAB"/>
              </a:solidFill>
              <a:ea typeface="Verdana"/>
            </a:endParaRPr>
          </a:p>
          <a:p>
            <a:pPr lvl="1"/>
            <a:r>
              <a:rPr lang="nl-NL">
                <a:solidFill>
                  <a:schemeClr val="accent6">
                    <a:lumMod val="10000"/>
                  </a:schemeClr>
                </a:solidFill>
                <a:ea typeface="Verdana"/>
              </a:rPr>
              <a:t>Personen (Administrator, gebruiker, ...)</a:t>
            </a:r>
          </a:p>
          <a:p>
            <a:pPr lvl="1"/>
            <a:r>
              <a:rPr lang="nl-NL">
                <a:solidFill>
                  <a:schemeClr val="accent6">
                    <a:lumMod val="10000"/>
                  </a:schemeClr>
                </a:solidFill>
                <a:ea typeface="Verdana"/>
              </a:rPr>
              <a:t>Systeem</a:t>
            </a:r>
          </a:p>
          <a:p>
            <a:r>
              <a:rPr lang="nl-NL">
                <a:solidFill>
                  <a:schemeClr val="accent6">
                    <a:lumMod val="10000"/>
                  </a:schemeClr>
                </a:solidFill>
                <a:ea typeface="Verdana"/>
              </a:rPr>
              <a:t>Worden op de </a:t>
            </a:r>
            <a:r>
              <a:rPr lang="nl-NL">
                <a:solidFill>
                  <a:srgbClr val="F04C25"/>
                </a:solidFill>
                <a:ea typeface="Verdana"/>
              </a:rPr>
              <a:t>tijdlijn</a:t>
            </a:r>
            <a:r>
              <a:rPr lang="nl-NL">
                <a:solidFill>
                  <a:schemeClr val="accent6">
                    <a:lumMod val="10000"/>
                  </a:schemeClr>
                </a:solidFill>
                <a:ea typeface="Verdana"/>
              </a:rPr>
              <a:t> geplaatst</a:t>
            </a:r>
          </a:p>
          <a:p>
            <a:pPr lvl="1"/>
            <a:r>
              <a:rPr lang="nl-NL">
                <a:solidFill>
                  <a:schemeClr val="accent6">
                    <a:lumMod val="10000"/>
                  </a:schemeClr>
                </a:solidFill>
                <a:ea typeface="Verdana"/>
              </a:rPr>
              <a:t>Naam van de actor onder hoofd icoon</a:t>
            </a:r>
          </a:p>
          <a:p>
            <a:pPr lvl="1"/>
            <a:r>
              <a:rPr lang="nl-NL">
                <a:solidFill>
                  <a:schemeClr val="accent6">
                    <a:lumMod val="10000"/>
                  </a:schemeClr>
                </a:solidFill>
                <a:ea typeface="Verdana"/>
              </a:rPr>
              <a:t>Meerdere actors kunnen worden toegevoegd</a:t>
            </a:r>
          </a:p>
          <a:p>
            <a:pPr lvl="1"/>
            <a:endParaRPr lang="nl-NL">
              <a:solidFill>
                <a:schemeClr val="accent6">
                  <a:lumMod val="10000"/>
                </a:schemeClr>
              </a:solidFill>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3: Actors toevoegen  </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15</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pic>
        <p:nvPicPr>
          <p:cNvPr id="7" name="Afbeelding 7">
            <a:extLst>
              <a:ext uri="{FF2B5EF4-FFF2-40B4-BE49-F238E27FC236}">
                <a16:creationId xmlns:a16="http://schemas.microsoft.com/office/drawing/2014/main" id="{83271FC3-1D74-4B51-ABCA-DDA0EBF1CC5A}"/>
              </a:ext>
            </a:extLst>
          </p:cNvPr>
          <p:cNvPicPr>
            <a:picLocks noChangeAspect="1"/>
          </p:cNvPicPr>
          <p:nvPr/>
        </p:nvPicPr>
        <p:blipFill>
          <a:blip r:embed="rId2"/>
          <a:stretch>
            <a:fillRect/>
          </a:stretch>
        </p:blipFill>
        <p:spPr>
          <a:xfrm>
            <a:off x="9131904" y="1954893"/>
            <a:ext cx="1167190" cy="1454451"/>
          </a:xfrm>
          <a:prstGeom prst="rect">
            <a:avLst/>
          </a:prstGeom>
        </p:spPr>
      </p:pic>
    </p:spTree>
    <p:extLst>
      <p:ext uri="{BB962C8B-B14F-4D97-AF65-F5344CB8AC3E}">
        <p14:creationId xmlns:p14="http://schemas.microsoft.com/office/powerpoint/2010/main" val="1339040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pPr marL="0" indent="0">
              <a:buNone/>
            </a:pPr>
            <a:endParaRPr lang="nl-NL">
              <a:solidFill>
                <a:schemeClr val="accent6">
                  <a:lumMod val="10000"/>
                </a:schemeClr>
              </a:solidFill>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3: Actors toevoegen  </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16</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pic>
        <p:nvPicPr>
          <p:cNvPr id="6" name="Afbeelding 6">
            <a:extLst>
              <a:ext uri="{FF2B5EF4-FFF2-40B4-BE49-F238E27FC236}">
                <a16:creationId xmlns:a16="http://schemas.microsoft.com/office/drawing/2014/main" id="{C16F4D5B-6D76-4F4A-9A54-1E7BFB4DBC67}"/>
              </a:ext>
            </a:extLst>
          </p:cNvPr>
          <p:cNvPicPr>
            <a:picLocks noChangeAspect="1"/>
          </p:cNvPicPr>
          <p:nvPr/>
        </p:nvPicPr>
        <p:blipFill>
          <a:blip r:embed="rId2"/>
          <a:stretch>
            <a:fillRect/>
          </a:stretch>
        </p:blipFill>
        <p:spPr>
          <a:xfrm>
            <a:off x="1446591" y="1549287"/>
            <a:ext cx="9289747" cy="3765473"/>
          </a:xfrm>
          <a:prstGeom prst="rect">
            <a:avLst/>
          </a:prstGeom>
        </p:spPr>
      </p:pic>
    </p:spTree>
    <p:extLst>
      <p:ext uri="{BB962C8B-B14F-4D97-AF65-F5344CB8AC3E}">
        <p14:creationId xmlns:p14="http://schemas.microsoft.com/office/powerpoint/2010/main" val="386543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a:solidFill>
                  <a:srgbClr val="F04C25"/>
                </a:solidFill>
                <a:ea typeface="Verdana"/>
              </a:rPr>
              <a:t>Relaties </a:t>
            </a:r>
            <a:r>
              <a:rPr lang="nl-NL">
                <a:solidFill>
                  <a:schemeClr val="accent6">
                    <a:lumMod val="10000"/>
                  </a:schemeClr>
                </a:solidFill>
                <a:ea typeface="Verdana"/>
              </a:rPr>
              <a:t>leggen </a:t>
            </a:r>
            <a:r>
              <a:rPr lang="nl-NL">
                <a:solidFill>
                  <a:srgbClr val="009CAB"/>
                </a:solidFill>
                <a:ea typeface="Verdana"/>
              </a:rPr>
              <a:t>connecties tussen events</a:t>
            </a:r>
          </a:p>
          <a:p>
            <a:pPr lvl="1"/>
            <a:r>
              <a:rPr lang="nl-NL">
                <a:solidFill>
                  <a:schemeClr val="accent6">
                    <a:lumMod val="10000"/>
                  </a:schemeClr>
                </a:solidFill>
                <a:ea typeface="Verdana"/>
              </a:rPr>
              <a:t>Van Event</a:t>
            </a:r>
          </a:p>
          <a:p>
            <a:pPr lvl="1"/>
            <a:r>
              <a:rPr lang="nl-NL">
                <a:solidFill>
                  <a:schemeClr val="accent6">
                    <a:lumMod val="10000"/>
                  </a:schemeClr>
                </a:solidFill>
                <a:ea typeface="Verdana"/>
              </a:rPr>
              <a:t>Naar </a:t>
            </a:r>
            <a:r>
              <a:rPr lang="nl-NL" err="1">
                <a:solidFill>
                  <a:schemeClr val="accent6">
                    <a:lumMod val="10000"/>
                  </a:schemeClr>
                </a:solidFill>
                <a:ea typeface="Verdana"/>
              </a:rPr>
              <a:t>Command</a:t>
            </a:r>
            <a:endParaRPr lang="nl-NL">
              <a:solidFill>
                <a:schemeClr val="accent6">
                  <a:lumMod val="10000"/>
                </a:schemeClr>
              </a:solidFill>
              <a:ea typeface="Verdana"/>
            </a:endParaRPr>
          </a:p>
          <a:p>
            <a:r>
              <a:rPr lang="nl-NL">
                <a:solidFill>
                  <a:schemeClr val="accent6">
                    <a:lumMod val="10000"/>
                  </a:schemeClr>
                </a:solidFill>
                <a:ea typeface="Verdana"/>
              </a:rPr>
              <a:t>Worden op de </a:t>
            </a:r>
            <a:r>
              <a:rPr lang="nl-NL">
                <a:solidFill>
                  <a:srgbClr val="F04C25"/>
                </a:solidFill>
                <a:ea typeface="Verdana"/>
              </a:rPr>
              <a:t>tijdlijn </a:t>
            </a:r>
            <a:r>
              <a:rPr lang="nl-NL">
                <a:solidFill>
                  <a:schemeClr val="accent6">
                    <a:lumMod val="10000"/>
                  </a:schemeClr>
                </a:solidFill>
                <a:ea typeface="Verdana"/>
              </a:rPr>
              <a:t>geplaatst</a:t>
            </a:r>
          </a:p>
          <a:p>
            <a:pPr lvl="1"/>
            <a:r>
              <a:rPr lang="nl-NL">
                <a:solidFill>
                  <a:schemeClr val="accent6">
                    <a:lumMod val="10000"/>
                  </a:schemeClr>
                </a:solidFill>
                <a:ea typeface="Verdana"/>
              </a:rPr>
              <a:t>Tekenen pijl van Event naar </a:t>
            </a:r>
            <a:r>
              <a:rPr lang="nl-NL" err="1">
                <a:solidFill>
                  <a:schemeClr val="accent6">
                    <a:lumMod val="10000"/>
                  </a:schemeClr>
                </a:solidFill>
                <a:ea typeface="Verdana"/>
              </a:rPr>
              <a:t>Command</a:t>
            </a:r>
            <a:endParaRPr lang="nl-NL">
              <a:solidFill>
                <a:schemeClr val="accent6">
                  <a:lumMod val="10000"/>
                </a:schemeClr>
              </a:solidFill>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4: Relaties leggen</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17</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99455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pPr marL="0" indent="0">
              <a:buNone/>
            </a:pPr>
            <a:endParaRPr lang="nl-NL">
              <a:solidFill>
                <a:schemeClr val="accent6">
                  <a:lumMod val="10000"/>
                </a:schemeClr>
              </a:solidFill>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4: Relaties leggen</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18</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pic>
        <p:nvPicPr>
          <p:cNvPr id="6" name="Afbeelding 6">
            <a:extLst>
              <a:ext uri="{FF2B5EF4-FFF2-40B4-BE49-F238E27FC236}">
                <a16:creationId xmlns:a16="http://schemas.microsoft.com/office/drawing/2014/main" id="{D249A3F3-51C6-41E8-AFF4-E768707CA797}"/>
              </a:ext>
            </a:extLst>
          </p:cNvPr>
          <p:cNvPicPr>
            <a:picLocks noChangeAspect="1"/>
          </p:cNvPicPr>
          <p:nvPr/>
        </p:nvPicPr>
        <p:blipFill>
          <a:blip r:embed="rId2"/>
          <a:stretch>
            <a:fillRect/>
          </a:stretch>
        </p:blipFill>
        <p:spPr>
          <a:xfrm>
            <a:off x="3003851" y="1613486"/>
            <a:ext cx="6175223" cy="3510075"/>
          </a:xfrm>
          <a:prstGeom prst="rect">
            <a:avLst/>
          </a:prstGeom>
        </p:spPr>
      </p:pic>
    </p:spTree>
    <p:extLst>
      <p:ext uri="{BB962C8B-B14F-4D97-AF65-F5344CB8AC3E}">
        <p14:creationId xmlns:p14="http://schemas.microsoft.com/office/powerpoint/2010/main" val="98285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a:solidFill>
                  <a:srgbClr val="F04C25"/>
                </a:solidFill>
                <a:ea typeface="Verdana"/>
              </a:rPr>
              <a:t>Business </a:t>
            </a:r>
            <a:r>
              <a:rPr lang="nl-NL" err="1">
                <a:solidFill>
                  <a:srgbClr val="F04C25"/>
                </a:solidFill>
                <a:ea typeface="Verdana"/>
              </a:rPr>
              <a:t>rules</a:t>
            </a:r>
            <a:r>
              <a:rPr lang="nl-NL">
                <a:solidFill>
                  <a:schemeClr val="accent6">
                    <a:lumMod val="10000"/>
                  </a:schemeClr>
                </a:solidFill>
                <a:ea typeface="Verdana"/>
              </a:rPr>
              <a:t> zijn </a:t>
            </a:r>
            <a:r>
              <a:rPr lang="nl-NL">
                <a:solidFill>
                  <a:srgbClr val="009CAB"/>
                </a:solidFill>
                <a:ea typeface="Verdana"/>
              </a:rPr>
              <a:t>condities</a:t>
            </a:r>
            <a:r>
              <a:rPr lang="nl-NL">
                <a:solidFill>
                  <a:schemeClr val="accent6">
                    <a:lumMod val="10000"/>
                  </a:schemeClr>
                </a:solidFill>
                <a:ea typeface="Verdana"/>
              </a:rPr>
              <a:t> die voldaan moeten worden</a:t>
            </a:r>
          </a:p>
          <a:p>
            <a:pPr lvl="1"/>
            <a:r>
              <a:rPr lang="nl-NL">
                <a:solidFill>
                  <a:schemeClr val="accent6">
                    <a:lumMod val="10000"/>
                  </a:schemeClr>
                </a:solidFill>
                <a:ea typeface="Verdana"/>
              </a:rPr>
              <a:t>Wanneer </a:t>
            </a:r>
            <a:r>
              <a:rPr lang="nl-NL" err="1">
                <a:solidFill>
                  <a:schemeClr val="accent6">
                    <a:lumMod val="10000"/>
                  </a:schemeClr>
                </a:solidFill>
                <a:ea typeface="Verdana"/>
              </a:rPr>
              <a:t>Command</a:t>
            </a:r>
            <a:r>
              <a:rPr lang="nl-NL">
                <a:solidFill>
                  <a:schemeClr val="accent6">
                    <a:lumMod val="10000"/>
                  </a:schemeClr>
                </a:solidFill>
                <a:ea typeface="Verdana"/>
              </a:rPr>
              <a:t> word uitgevoerd</a:t>
            </a:r>
          </a:p>
          <a:p>
            <a:pPr lvl="1"/>
            <a:r>
              <a:rPr lang="nl-NL">
                <a:solidFill>
                  <a:schemeClr val="accent6">
                    <a:lumMod val="10000"/>
                  </a:schemeClr>
                </a:solidFill>
                <a:ea typeface="Verdana"/>
              </a:rPr>
              <a:t>Voor Event kan uitgevoerd worden</a:t>
            </a:r>
          </a:p>
          <a:p>
            <a:r>
              <a:rPr lang="nl-NL">
                <a:solidFill>
                  <a:schemeClr val="accent6">
                    <a:lumMod val="10000"/>
                  </a:schemeClr>
                </a:solidFill>
                <a:ea typeface="Verdana"/>
              </a:rPr>
              <a:t>Word op de </a:t>
            </a:r>
            <a:r>
              <a:rPr lang="nl-NL">
                <a:solidFill>
                  <a:srgbClr val="F04C25"/>
                </a:solidFill>
                <a:ea typeface="Verdana"/>
              </a:rPr>
              <a:t>tijdlijn</a:t>
            </a:r>
            <a:r>
              <a:rPr lang="nl-NL">
                <a:solidFill>
                  <a:schemeClr val="accent6">
                    <a:lumMod val="10000"/>
                  </a:schemeClr>
                </a:solidFill>
                <a:ea typeface="Verdana"/>
              </a:rPr>
              <a:t> geplaatst</a:t>
            </a:r>
          </a:p>
          <a:p>
            <a:pPr lvl="1"/>
            <a:r>
              <a:rPr lang="nl-NL">
                <a:solidFill>
                  <a:schemeClr val="accent6">
                    <a:lumMod val="10000"/>
                  </a:schemeClr>
                </a:solidFill>
                <a:ea typeface="Verdana"/>
              </a:rPr>
              <a:t>Geel blokje tussen </a:t>
            </a:r>
            <a:r>
              <a:rPr lang="nl-NL" err="1">
                <a:solidFill>
                  <a:schemeClr val="accent6">
                    <a:lumMod val="10000"/>
                  </a:schemeClr>
                </a:solidFill>
                <a:ea typeface="Verdana"/>
              </a:rPr>
              <a:t>Command</a:t>
            </a:r>
            <a:r>
              <a:rPr lang="nl-NL">
                <a:solidFill>
                  <a:schemeClr val="accent6">
                    <a:lumMod val="10000"/>
                  </a:schemeClr>
                </a:solidFill>
                <a:ea typeface="Verdana"/>
              </a:rPr>
              <a:t> en Event</a:t>
            </a:r>
          </a:p>
          <a:p>
            <a:pPr lvl="1"/>
            <a:r>
              <a:rPr lang="nl-NL">
                <a:solidFill>
                  <a:schemeClr val="accent6">
                    <a:lumMod val="10000"/>
                  </a:schemeClr>
                </a:solidFill>
                <a:ea typeface="Verdana"/>
              </a:rPr>
              <a:t>Mogelijk om meerdere Business Rules </a:t>
            </a:r>
            <a:br>
              <a:rPr lang="nl-NL">
                <a:solidFill>
                  <a:schemeClr val="accent6">
                    <a:lumMod val="10000"/>
                  </a:schemeClr>
                </a:solidFill>
                <a:ea typeface="Verdana"/>
              </a:rPr>
            </a:br>
            <a:r>
              <a:rPr lang="nl-NL">
                <a:solidFill>
                  <a:schemeClr val="accent6">
                    <a:lumMod val="10000"/>
                  </a:schemeClr>
                </a:solidFill>
                <a:ea typeface="Verdana"/>
              </a:rPr>
              <a:t>toe te passen voor een Event</a:t>
            </a: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5: Business </a:t>
            </a:r>
            <a:r>
              <a:rPr lang="nl-NL" err="1"/>
              <a:t>rules</a:t>
            </a:r>
            <a:r>
              <a:rPr lang="nl-NL"/>
              <a:t> bepalen</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19</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pic>
        <p:nvPicPr>
          <p:cNvPr id="6" name="Afbeelding 6" descr="Afbeelding met tafel&#10;&#10;Automatisch gegenereerde beschrijving">
            <a:extLst>
              <a:ext uri="{FF2B5EF4-FFF2-40B4-BE49-F238E27FC236}">
                <a16:creationId xmlns:a16="http://schemas.microsoft.com/office/drawing/2014/main" id="{DE7E55BC-7BC7-4D34-B864-1CDD4285EE73}"/>
              </a:ext>
            </a:extLst>
          </p:cNvPr>
          <p:cNvPicPr>
            <a:picLocks noChangeAspect="1"/>
          </p:cNvPicPr>
          <p:nvPr/>
        </p:nvPicPr>
        <p:blipFill>
          <a:blip r:embed="rId2"/>
          <a:stretch>
            <a:fillRect/>
          </a:stretch>
        </p:blipFill>
        <p:spPr>
          <a:xfrm>
            <a:off x="8287727" y="2372092"/>
            <a:ext cx="2552700" cy="1000125"/>
          </a:xfrm>
          <a:prstGeom prst="rect">
            <a:avLst/>
          </a:prstGeom>
        </p:spPr>
      </p:pic>
    </p:spTree>
    <p:extLst>
      <p:ext uri="{BB962C8B-B14F-4D97-AF65-F5344CB8AC3E}">
        <p14:creationId xmlns:p14="http://schemas.microsoft.com/office/powerpoint/2010/main" val="259812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a:ea typeface="Verdana"/>
              </a:rPr>
              <a:t>Whiteboard sessie om probleemstellingen (business logic) te detecteren</a:t>
            </a:r>
          </a:p>
          <a:p>
            <a:r>
              <a:rPr lang="nl-NL">
                <a:ea typeface="Verdana"/>
              </a:rPr>
              <a:t>Flow van een applicatie in kaart brengen</a:t>
            </a:r>
          </a:p>
          <a:p>
            <a:pPr lvl="1"/>
            <a:r>
              <a:rPr lang="nl-NL">
                <a:ea typeface="Verdana"/>
              </a:rPr>
              <a:t>Whiteboard = master</a:t>
            </a:r>
          </a:p>
          <a:p>
            <a:pPr lvl="1"/>
            <a:r>
              <a:rPr lang="nl-NL">
                <a:ea typeface="Verdana"/>
              </a:rPr>
              <a:t>Veranderingen in code eerst bespreken op whiteboard</a:t>
            </a:r>
          </a:p>
          <a:p>
            <a:pPr lvl="1"/>
            <a:r>
              <a:rPr lang="nl-NL">
                <a:ea typeface="Verdana"/>
              </a:rPr>
              <a:t>Belangrijk dat dit gebeurt in overleg met heel het team</a:t>
            </a:r>
          </a:p>
          <a:p>
            <a:pPr marL="982345" lvl="2" indent="-258445"/>
            <a:endParaRPr lang="nl-BE">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Wat is event </a:t>
            </a:r>
            <a:r>
              <a:rPr lang="nl-NL" err="1"/>
              <a:t>storming</a:t>
            </a:r>
            <a:r>
              <a:rPr lang="nl-NL"/>
              <a:t>?</a:t>
            </a: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2</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3371027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pPr marL="0" indent="0">
              <a:buNone/>
            </a:pPr>
            <a:endParaRPr lang="nl-NL">
              <a:solidFill>
                <a:schemeClr val="accent6">
                  <a:lumMod val="10000"/>
                </a:schemeClr>
              </a:solidFill>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STAP 5: Business </a:t>
            </a:r>
            <a:r>
              <a:rPr lang="nl-NL" err="1"/>
              <a:t>rules</a:t>
            </a:r>
            <a:r>
              <a:rPr lang="nl-NL"/>
              <a:t> bepalen</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20</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pic>
        <p:nvPicPr>
          <p:cNvPr id="6" name="Afbeelding 6" descr="Afbeelding met tekst, visitekaartje&#10;&#10;Automatisch gegenereerde beschrijving">
            <a:extLst>
              <a:ext uri="{FF2B5EF4-FFF2-40B4-BE49-F238E27FC236}">
                <a16:creationId xmlns:a16="http://schemas.microsoft.com/office/drawing/2014/main" id="{DD30B9D1-6411-4AC7-8A81-867DEE7C63CB}"/>
              </a:ext>
            </a:extLst>
          </p:cNvPr>
          <p:cNvPicPr>
            <a:picLocks noChangeAspect="1"/>
          </p:cNvPicPr>
          <p:nvPr/>
        </p:nvPicPr>
        <p:blipFill>
          <a:blip r:embed="rId2"/>
          <a:stretch>
            <a:fillRect/>
          </a:stretch>
        </p:blipFill>
        <p:spPr>
          <a:xfrm>
            <a:off x="853924" y="2040542"/>
            <a:ext cx="10487174" cy="2444294"/>
          </a:xfrm>
          <a:prstGeom prst="rect">
            <a:avLst/>
          </a:prstGeom>
        </p:spPr>
      </p:pic>
    </p:spTree>
    <p:extLst>
      <p:ext uri="{BB962C8B-B14F-4D97-AF65-F5344CB8AC3E}">
        <p14:creationId xmlns:p14="http://schemas.microsoft.com/office/powerpoint/2010/main" val="3276573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fontScale="62500" lnSpcReduction="20000"/>
          </a:bodyPr>
          <a:lstStyle/>
          <a:p>
            <a:pPr marL="0" indent="0">
              <a:lnSpc>
                <a:spcPct val="120000"/>
              </a:lnSpc>
              <a:buNone/>
            </a:pPr>
            <a:r>
              <a:rPr lang="nl-NL">
                <a:ea typeface="Verdana"/>
              </a:rPr>
              <a:t>"Gardener" is een applicatie waar mensen kunnen zoeken naar een tuinman en deze in te huren. Het is enkel mogelijk om een tuinman in te huren voor een volledige dag. Aan de hand van een kalender kan er gekeken worden wanneer een bepaalde tuinman beschikbaar is. Als gebruiker kan je een dag selecteren en een reservatie maken voor een bepaalde tuinman. De tuinman kan deze reservatie dan accepteren of afwijzen.</a:t>
            </a:r>
            <a:endParaRPr lang="nl-NL"/>
          </a:p>
          <a:p>
            <a:pPr marL="0" indent="0">
              <a:lnSpc>
                <a:spcPct val="120000"/>
              </a:lnSpc>
              <a:buNone/>
            </a:pPr>
            <a:endParaRPr lang="nl-NL">
              <a:ea typeface="Verdana"/>
            </a:endParaRPr>
          </a:p>
          <a:p>
            <a:pPr marL="0" indent="0">
              <a:lnSpc>
                <a:spcPct val="120000"/>
              </a:lnSpc>
              <a:buNone/>
            </a:pPr>
            <a:r>
              <a:rPr lang="nl-NL">
                <a:ea typeface="Verdana"/>
              </a:rPr>
              <a:t>The applicatie handelt de betalingen af. Een tuinman geeft op voorhand zijn uurtarief door, de applicatie zet dit uurtarief om naar een dagtarief en toont dit (standaard 8u).</a:t>
            </a:r>
          </a:p>
          <a:p>
            <a:pPr marL="0" indent="0">
              <a:lnSpc>
                <a:spcPct val="120000"/>
              </a:lnSpc>
              <a:buNone/>
            </a:pPr>
            <a:endParaRPr lang="nl-NL">
              <a:ea typeface="Verdana"/>
            </a:endParaRPr>
          </a:p>
          <a:p>
            <a:pPr marL="0" indent="0">
              <a:lnSpc>
                <a:spcPct val="120000"/>
              </a:lnSpc>
              <a:buNone/>
            </a:pPr>
            <a:r>
              <a:rPr lang="nl-NL">
                <a:ea typeface="Verdana"/>
              </a:rPr>
              <a:t>De reservatie is pas definitief wanneer de tuinman de reservatie accepteert en de gebruiker betaald heeft.</a:t>
            </a: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VOORSTELLING project</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21</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38385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143E6DA2-5C83-4151-8254-3E65EFE29B59}"/>
              </a:ext>
            </a:extLst>
          </p:cNvPr>
          <p:cNvSpPr>
            <a:spLocks noGrp="1"/>
          </p:cNvSpPr>
          <p:nvPr>
            <p:ph idx="1"/>
          </p:nvPr>
        </p:nvSpPr>
        <p:spPr/>
        <p:txBody>
          <a:bodyPr vert="horz" lIns="432000" tIns="252000" rIns="432000" bIns="144000" rtlCol="0" anchor="t">
            <a:normAutofit/>
          </a:bodyPr>
          <a:lstStyle/>
          <a:p>
            <a:pPr marL="0" indent="0">
              <a:buNone/>
            </a:pPr>
            <a:r>
              <a:rPr lang="nl-NL">
                <a:ea typeface="+mj-lt"/>
                <a:cs typeface="+mj-lt"/>
                <a:hlinkClick r:id="rId2"/>
              </a:rPr>
              <a:t>https://www.youtube.com/watch?v=xIB_VQVVWKk</a:t>
            </a:r>
            <a:endParaRPr lang="nl-NL">
              <a:ea typeface="+mj-lt"/>
              <a:cs typeface="+mj-lt"/>
            </a:endParaRPr>
          </a:p>
          <a:p>
            <a:pPr marL="0" indent="0">
              <a:buNone/>
            </a:pPr>
            <a:endParaRPr lang="nl-NL">
              <a:ea typeface="Verdana"/>
            </a:endParaRPr>
          </a:p>
        </p:txBody>
      </p:sp>
      <p:sp>
        <p:nvSpPr>
          <p:cNvPr id="3" name="Titel 2">
            <a:extLst>
              <a:ext uri="{FF2B5EF4-FFF2-40B4-BE49-F238E27FC236}">
                <a16:creationId xmlns:a16="http://schemas.microsoft.com/office/drawing/2014/main" id="{4D21F8E3-D4BD-40B0-93E4-E74D2FA35CF8}"/>
              </a:ext>
            </a:extLst>
          </p:cNvPr>
          <p:cNvSpPr>
            <a:spLocks noGrp="1"/>
          </p:cNvSpPr>
          <p:nvPr>
            <p:ph type="title"/>
          </p:nvPr>
        </p:nvSpPr>
        <p:spPr/>
        <p:txBody>
          <a:bodyPr/>
          <a:lstStyle/>
          <a:p>
            <a:r>
              <a:rPr lang="nl-NL" err="1">
                <a:ea typeface="Verdana"/>
              </a:rPr>
              <a:t>LEctuur</a:t>
            </a:r>
            <a:endParaRPr lang="nl-NL" err="1"/>
          </a:p>
        </p:txBody>
      </p:sp>
      <p:sp>
        <p:nvSpPr>
          <p:cNvPr id="4" name="Tijdelijke aanduiding voor dianummer 3">
            <a:extLst>
              <a:ext uri="{FF2B5EF4-FFF2-40B4-BE49-F238E27FC236}">
                <a16:creationId xmlns:a16="http://schemas.microsoft.com/office/drawing/2014/main" id="{E531FD50-ED80-4F9E-9410-2C5A9E7D7336}"/>
              </a:ext>
            </a:extLst>
          </p:cNvPr>
          <p:cNvSpPr>
            <a:spLocks noGrp="1"/>
          </p:cNvSpPr>
          <p:nvPr>
            <p:ph type="sldNum" sz="quarter" idx="11"/>
          </p:nvPr>
        </p:nvSpPr>
        <p:spPr/>
        <p:txBody>
          <a:bodyPr/>
          <a:lstStyle/>
          <a:p>
            <a:fld id="{3B80295F-48CD-49FC-897A-CCEC919B8070}" type="slidenum">
              <a:rPr lang="nl-BE" smtClean="0"/>
              <a:pPr/>
              <a:t>22</a:t>
            </a:fld>
            <a:endParaRPr lang="nl-BE"/>
          </a:p>
        </p:txBody>
      </p:sp>
      <p:sp>
        <p:nvSpPr>
          <p:cNvPr id="5" name="Tijdelijke aanduiding voor voettekst 4">
            <a:extLst>
              <a:ext uri="{FF2B5EF4-FFF2-40B4-BE49-F238E27FC236}">
                <a16:creationId xmlns:a16="http://schemas.microsoft.com/office/drawing/2014/main" id="{199BF3A3-457C-4B56-A7BF-C46418FE034F}"/>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423032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a:ea typeface="Verdana"/>
              </a:rPr>
              <a:t>Feature </a:t>
            </a:r>
            <a:r>
              <a:rPr lang="nl-NL" err="1">
                <a:ea typeface="Verdana"/>
              </a:rPr>
              <a:t>requests</a:t>
            </a:r>
            <a:r>
              <a:rPr lang="nl-NL">
                <a:ea typeface="Verdana"/>
              </a:rPr>
              <a:t> worden niet altijd even duidelijk omschreven</a:t>
            </a:r>
            <a:endParaRPr lang="nl-NL"/>
          </a:p>
          <a:p>
            <a:r>
              <a:rPr lang="nl-NL">
                <a:ea typeface="Verdana"/>
              </a:rPr>
              <a:t>Meerdere interpretaties mogelijk (= niet goed)</a:t>
            </a:r>
          </a:p>
          <a:p>
            <a:pPr lvl="1"/>
            <a:r>
              <a:rPr lang="nl-NL">
                <a:ea typeface="Verdana"/>
              </a:rPr>
              <a:t>Afhankelijk van wie het implementeert, krijg je andere </a:t>
            </a:r>
            <a:r>
              <a:rPr lang="nl-NL" err="1">
                <a:ea typeface="Verdana"/>
              </a:rPr>
              <a:t>outcome</a:t>
            </a:r>
            <a:endParaRPr lang="nl-NL">
              <a:ea typeface="Verdana"/>
            </a:endParaRPr>
          </a:p>
          <a:p>
            <a:r>
              <a:rPr lang="nl-NL">
                <a:ea typeface="Verdana"/>
              </a:rPr>
              <a:t>Duidelijke afspraken maken met volledig team</a:t>
            </a:r>
          </a:p>
          <a:p>
            <a:pPr lvl="1"/>
            <a:r>
              <a:rPr lang="nl-NL">
                <a:ea typeface="Verdana"/>
              </a:rPr>
              <a:t>Iedereen op één lijn krijgen</a:t>
            </a:r>
          </a:p>
          <a:p>
            <a:r>
              <a:rPr lang="nl-NL">
                <a:ea typeface="Verdana"/>
              </a:rPr>
              <a:t>Reviews van code vereenvoudigen</a:t>
            </a:r>
          </a:p>
          <a:p>
            <a:pPr lvl="1"/>
            <a:r>
              <a:rPr lang="nl-NL">
                <a:ea typeface="Verdana"/>
              </a:rPr>
              <a:t>Feature is duidelijk voor iedereen</a:t>
            </a:r>
          </a:p>
          <a:p>
            <a:pPr marL="982345" lvl="2" indent="-258445"/>
            <a:endParaRPr lang="nl-BE">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Waarom event </a:t>
            </a:r>
            <a:r>
              <a:rPr lang="nl-NL" err="1"/>
              <a:t>storming</a:t>
            </a:r>
            <a:r>
              <a:rPr lang="nl-NL"/>
              <a:t>?</a:t>
            </a: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3</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1651517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a:ea typeface="Verdana"/>
              </a:rPr>
              <a:t>Business</a:t>
            </a:r>
            <a:endParaRPr lang="nl-NL"/>
          </a:p>
          <a:p>
            <a:pPr lvl="1"/>
            <a:r>
              <a:rPr lang="nl-NL">
                <a:ea typeface="Verdana"/>
              </a:rPr>
              <a:t>Mensen met domain kennis</a:t>
            </a:r>
          </a:p>
          <a:p>
            <a:r>
              <a:rPr lang="nl-NL">
                <a:ea typeface="Verdana"/>
              </a:rPr>
              <a:t>Product </a:t>
            </a:r>
            <a:r>
              <a:rPr lang="nl-NL" err="1">
                <a:ea typeface="Verdana"/>
              </a:rPr>
              <a:t>owner</a:t>
            </a:r>
          </a:p>
          <a:p>
            <a:r>
              <a:rPr lang="nl-NL">
                <a:ea typeface="Verdana"/>
              </a:rPr>
              <a:t>Developers</a:t>
            </a:r>
          </a:p>
          <a:p>
            <a:r>
              <a:rPr lang="nl-NL">
                <a:ea typeface="Verdana"/>
              </a:rPr>
              <a:t>Testers</a:t>
            </a:r>
          </a:p>
          <a:p>
            <a:r>
              <a:rPr lang="nl-NL">
                <a:ea typeface="Verdana"/>
              </a:rPr>
              <a:t>..</a:t>
            </a:r>
          </a:p>
          <a:p>
            <a:pPr marL="982345" lvl="2" indent="-258445"/>
            <a:endParaRPr lang="nl-BE">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Deelnemers event </a:t>
            </a:r>
            <a:r>
              <a:rPr lang="nl-NL" err="1"/>
              <a:t>storming</a:t>
            </a: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4</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363594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err="1">
                <a:ea typeface="Verdana"/>
              </a:rPr>
              <a:t>Outcome</a:t>
            </a:r>
            <a:r>
              <a:rPr lang="nl-NL">
                <a:ea typeface="Verdana"/>
              </a:rPr>
              <a:t> bepaald hoe complex de business logica is</a:t>
            </a:r>
          </a:p>
          <a:p>
            <a:pPr lvl="1"/>
            <a:r>
              <a:rPr lang="nl-NL">
                <a:ea typeface="Verdana"/>
              </a:rPr>
              <a:t>Gaan we DDD toepassen?</a:t>
            </a:r>
          </a:p>
          <a:p>
            <a:pPr lvl="1"/>
            <a:r>
              <a:rPr lang="nl-NL">
                <a:ea typeface="Verdana"/>
              </a:rPr>
              <a:t>Gaan we CRUD toepassen?</a:t>
            </a:r>
          </a:p>
          <a:p>
            <a:pPr marL="982345" lvl="2" indent="-258445"/>
            <a:endParaRPr lang="nl-BE">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err="1"/>
              <a:t>Outcome</a:t>
            </a:r>
            <a:r>
              <a:rPr lang="nl-NL"/>
              <a:t> event </a:t>
            </a:r>
            <a:r>
              <a:rPr lang="nl-NL" err="1"/>
              <a:t>storming</a:t>
            </a:r>
            <a:endParaRPr lang="nl-NL" err="1">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5</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351717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a:ea typeface="Verdana"/>
              </a:rPr>
              <a:t>Duidelijke taal gebruiken</a:t>
            </a:r>
            <a:endParaRPr lang="nl-NL"/>
          </a:p>
          <a:p>
            <a:pPr lvl="1"/>
            <a:r>
              <a:rPr lang="nl-NL">
                <a:ea typeface="Verdana"/>
              </a:rPr>
              <a:t>Zowel </a:t>
            </a:r>
            <a:r>
              <a:rPr lang="nl-NL" err="1">
                <a:solidFill>
                  <a:srgbClr val="F04C25"/>
                </a:solidFill>
                <a:ea typeface="Verdana"/>
              </a:rPr>
              <a:t>tech</a:t>
            </a:r>
            <a:r>
              <a:rPr lang="nl-NL">
                <a:solidFill>
                  <a:srgbClr val="F04C25"/>
                </a:solidFill>
                <a:ea typeface="Verdana"/>
              </a:rPr>
              <a:t> </a:t>
            </a:r>
            <a:r>
              <a:rPr lang="nl-NL">
                <a:ea typeface="Verdana"/>
              </a:rPr>
              <a:t>als </a:t>
            </a:r>
            <a:r>
              <a:rPr lang="nl-NL">
                <a:solidFill>
                  <a:srgbClr val="F04C25"/>
                </a:solidFill>
                <a:ea typeface="Verdana"/>
              </a:rPr>
              <a:t>non-</a:t>
            </a:r>
            <a:r>
              <a:rPr lang="nl-NL" err="1">
                <a:solidFill>
                  <a:srgbClr val="F04C25"/>
                </a:solidFill>
                <a:ea typeface="Verdana"/>
              </a:rPr>
              <a:t>tech</a:t>
            </a:r>
            <a:r>
              <a:rPr lang="nl-NL">
                <a:ea typeface="Verdana"/>
              </a:rPr>
              <a:t> mensen</a:t>
            </a:r>
          </a:p>
          <a:p>
            <a:r>
              <a:rPr lang="nl-NL">
                <a:ea typeface="Verdana"/>
              </a:rPr>
              <a:t>Fouten bestaan niet </a:t>
            </a:r>
          </a:p>
          <a:p>
            <a:r>
              <a:rPr lang="nl-NL">
                <a:ea typeface="Verdana"/>
              </a:rPr>
              <a:t>Events worden </a:t>
            </a:r>
            <a:r>
              <a:rPr lang="nl-NL">
                <a:solidFill>
                  <a:srgbClr val="F04C25"/>
                </a:solidFill>
                <a:ea typeface="Verdana"/>
              </a:rPr>
              <a:t>nooit</a:t>
            </a:r>
            <a:r>
              <a:rPr lang="nl-NL">
                <a:ea typeface="Verdana"/>
              </a:rPr>
              <a:t> van het bord gehaald</a:t>
            </a:r>
          </a:p>
          <a:p>
            <a:r>
              <a:rPr lang="nl-NL">
                <a:ea typeface="Verdana"/>
              </a:rPr>
              <a:t>Beter een event </a:t>
            </a:r>
            <a:r>
              <a:rPr lang="nl-NL">
                <a:solidFill>
                  <a:srgbClr val="F04C25"/>
                </a:solidFill>
                <a:ea typeface="Verdana"/>
              </a:rPr>
              <a:t>te veel dan te weinig</a:t>
            </a:r>
          </a:p>
          <a:p>
            <a:r>
              <a:rPr lang="nl-NL">
                <a:ea typeface="Verdana"/>
              </a:rPr>
              <a:t>Iedereen moet aan het woord komen</a:t>
            </a:r>
          </a:p>
          <a:p>
            <a:r>
              <a:rPr lang="nl-NL">
                <a:ea typeface="Verdana"/>
              </a:rPr>
              <a:t>Iedereen laten </a:t>
            </a:r>
            <a:r>
              <a:rPr lang="nl-NL">
                <a:solidFill>
                  <a:srgbClr val="F04C25"/>
                </a:solidFill>
                <a:ea typeface="Verdana"/>
              </a:rPr>
              <a:t>uitspreken</a:t>
            </a:r>
          </a:p>
          <a:p>
            <a:pPr marL="982345" lvl="2" indent="-258445"/>
            <a:endParaRPr lang="nl-BE">
              <a:ea typeface="Verdana"/>
            </a:endParaRP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Regels tijdens een event </a:t>
            </a:r>
            <a:r>
              <a:rPr lang="nl-NL" err="1"/>
              <a:t>storming</a:t>
            </a:r>
            <a:endParaRPr lang="nl-NL" err="1">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6</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218731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a:extLst>
              <a:ext uri="{FF2B5EF4-FFF2-40B4-BE49-F238E27FC236}">
                <a16:creationId xmlns:a16="http://schemas.microsoft.com/office/drawing/2014/main" id="{6EE2AAAB-AB8A-475C-8E54-30F8470F174B}"/>
              </a:ext>
            </a:extLst>
          </p:cNvPr>
          <p:cNvSpPr>
            <a:spLocks noGrp="1"/>
          </p:cNvSpPr>
          <p:nvPr>
            <p:ph idx="1"/>
          </p:nvPr>
        </p:nvSpPr>
        <p:spPr/>
        <p:txBody>
          <a:bodyPr vert="horz" lIns="432000" tIns="252000" rIns="432000" bIns="144000" rtlCol="0" anchor="t">
            <a:normAutofit/>
          </a:bodyPr>
          <a:lstStyle/>
          <a:p>
            <a:pPr marL="457200" indent="-457200"/>
            <a:r>
              <a:rPr lang="nl-NL">
                <a:ea typeface="Verdana"/>
              </a:rPr>
              <a:t>Wat is </a:t>
            </a:r>
            <a:r>
              <a:rPr lang="nl-NL" err="1">
                <a:ea typeface="Verdana"/>
              </a:rPr>
              <a:t>Miro</a:t>
            </a:r>
            <a:r>
              <a:rPr lang="nl-NL">
                <a:ea typeface="Verdana"/>
              </a:rPr>
              <a:t>?</a:t>
            </a:r>
          </a:p>
          <a:p>
            <a:pPr lvl="1"/>
            <a:r>
              <a:rPr lang="nl-NL">
                <a:ea typeface="Verdana"/>
              </a:rPr>
              <a:t>Digitale whiteboard</a:t>
            </a:r>
          </a:p>
          <a:p>
            <a:pPr lvl="1"/>
            <a:r>
              <a:rPr lang="nl-NL">
                <a:ea typeface="Verdana"/>
              </a:rPr>
              <a:t>Collaboratieve tool</a:t>
            </a:r>
            <a:endParaRPr lang="nl-NL"/>
          </a:p>
          <a:p>
            <a:pPr lvl="1"/>
            <a:r>
              <a:rPr lang="nl-NL">
                <a:ea typeface="Verdana"/>
              </a:rPr>
              <a:t>Massaal aantal templates</a:t>
            </a:r>
          </a:p>
          <a:p>
            <a:pPr lvl="1"/>
            <a:endParaRPr lang="nl-NL">
              <a:ea typeface="Verdana"/>
            </a:endParaRPr>
          </a:p>
          <a:p>
            <a:r>
              <a:rPr lang="nl-NL">
                <a:ea typeface="Verdana"/>
              </a:rPr>
              <a:t>Voorbeelden:</a:t>
            </a:r>
          </a:p>
        </p:txBody>
      </p:sp>
      <p:sp>
        <p:nvSpPr>
          <p:cNvPr id="3" name="Titel 2">
            <a:extLst>
              <a:ext uri="{FF2B5EF4-FFF2-40B4-BE49-F238E27FC236}">
                <a16:creationId xmlns:a16="http://schemas.microsoft.com/office/drawing/2014/main" id="{04628897-8711-4DCE-9E09-77743B0D153C}"/>
              </a:ext>
            </a:extLst>
          </p:cNvPr>
          <p:cNvSpPr>
            <a:spLocks noGrp="1"/>
          </p:cNvSpPr>
          <p:nvPr>
            <p:ph type="title"/>
          </p:nvPr>
        </p:nvSpPr>
        <p:spPr/>
        <p:txBody>
          <a:bodyPr/>
          <a:lstStyle/>
          <a:p>
            <a:r>
              <a:rPr lang="nl-NL" err="1">
                <a:ea typeface="Verdana"/>
              </a:rPr>
              <a:t>MIRo</a:t>
            </a:r>
            <a:endParaRPr lang="nl-NL" err="1"/>
          </a:p>
        </p:txBody>
      </p:sp>
      <p:sp>
        <p:nvSpPr>
          <p:cNvPr id="4" name="Tijdelijke aanduiding voor dianummer 3">
            <a:extLst>
              <a:ext uri="{FF2B5EF4-FFF2-40B4-BE49-F238E27FC236}">
                <a16:creationId xmlns:a16="http://schemas.microsoft.com/office/drawing/2014/main" id="{443CFDDB-213B-4DA9-9965-256FE39F51AB}"/>
              </a:ext>
            </a:extLst>
          </p:cNvPr>
          <p:cNvSpPr>
            <a:spLocks noGrp="1"/>
          </p:cNvSpPr>
          <p:nvPr>
            <p:ph type="sldNum" sz="quarter" idx="11"/>
          </p:nvPr>
        </p:nvSpPr>
        <p:spPr/>
        <p:txBody>
          <a:bodyPr/>
          <a:lstStyle/>
          <a:p>
            <a:fld id="{3B80295F-48CD-49FC-897A-CCEC919B8070}" type="slidenum">
              <a:rPr lang="nl-BE" smtClean="0"/>
              <a:pPr/>
              <a:t>7</a:t>
            </a:fld>
            <a:endParaRPr lang="nl-BE"/>
          </a:p>
        </p:txBody>
      </p:sp>
      <p:sp>
        <p:nvSpPr>
          <p:cNvPr id="5" name="Tijdelijke aanduiding voor voettekst 4">
            <a:extLst>
              <a:ext uri="{FF2B5EF4-FFF2-40B4-BE49-F238E27FC236}">
                <a16:creationId xmlns:a16="http://schemas.microsoft.com/office/drawing/2014/main" id="{8EBCB876-F6B0-4665-9695-79AEB17FE128}"/>
              </a:ext>
            </a:extLst>
          </p:cNvPr>
          <p:cNvSpPr>
            <a:spLocks noGrp="1"/>
          </p:cNvSpPr>
          <p:nvPr>
            <p:ph type="ftr" sz="quarter" idx="12"/>
          </p:nvPr>
        </p:nvSpPr>
        <p:spPr/>
        <p:txBody>
          <a:bodyPr/>
          <a:lstStyle/>
          <a:p>
            <a:endParaRPr lang="nl-BE"/>
          </a:p>
        </p:txBody>
      </p:sp>
      <p:pic>
        <p:nvPicPr>
          <p:cNvPr id="6" name="Afbeelding 6">
            <a:extLst>
              <a:ext uri="{FF2B5EF4-FFF2-40B4-BE49-F238E27FC236}">
                <a16:creationId xmlns:a16="http://schemas.microsoft.com/office/drawing/2014/main" id="{0ECE5652-9F90-4975-9453-068E27FC5710}"/>
              </a:ext>
            </a:extLst>
          </p:cNvPr>
          <p:cNvPicPr>
            <a:picLocks noChangeAspect="1"/>
          </p:cNvPicPr>
          <p:nvPr/>
        </p:nvPicPr>
        <p:blipFill>
          <a:blip r:embed="rId2"/>
          <a:stretch>
            <a:fillRect/>
          </a:stretch>
        </p:blipFill>
        <p:spPr>
          <a:xfrm>
            <a:off x="309638" y="4192130"/>
            <a:ext cx="4073676" cy="1683167"/>
          </a:xfrm>
          <a:prstGeom prst="rect">
            <a:avLst/>
          </a:prstGeom>
        </p:spPr>
      </p:pic>
      <p:pic>
        <p:nvPicPr>
          <p:cNvPr id="7" name="Afbeelding 7">
            <a:extLst>
              <a:ext uri="{FF2B5EF4-FFF2-40B4-BE49-F238E27FC236}">
                <a16:creationId xmlns:a16="http://schemas.microsoft.com/office/drawing/2014/main" id="{45F6A935-7166-4ACC-9169-CAFBA0FF2B74}"/>
              </a:ext>
            </a:extLst>
          </p:cNvPr>
          <p:cNvPicPr>
            <a:picLocks noChangeAspect="1"/>
          </p:cNvPicPr>
          <p:nvPr/>
        </p:nvPicPr>
        <p:blipFill>
          <a:blip r:embed="rId3"/>
          <a:stretch>
            <a:fillRect/>
          </a:stretch>
        </p:blipFill>
        <p:spPr>
          <a:xfrm>
            <a:off x="4506685" y="4191159"/>
            <a:ext cx="3360057" cy="1685108"/>
          </a:xfrm>
          <a:prstGeom prst="rect">
            <a:avLst/>
          </a:prstGeom>
        </p:spPr>
      </p:pic>
      <p:pic>
        <p:nvPicPr>
          <p:cNvPr id="9" name="Graphic 9">
            <a:extLst>
              <a:ext uri="{FF2B5EF4-FFF2-40B4-BE49-F238E27FC236}">
                <a16:creationId xmlns:a16="http://schemas.microsoft.com/office/drawing/2014/main" id="{5F3D2992-0A2B-41F6-82EA-BCA7BF846E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40847" y="2053678"/>
            <a:ext cx="1086617" cy="1096387"/>
          </a:xfrm>
          <a:prstGeom prst="rect">
            <a:avLst/>
          </a:prstGeom>
        </p:spPr>
      </p:pic>
      <p:pic>
        <p:nvPicPr>
          <p:cNvPr id="10" name="Afbeelding 10">
            <a:extLst>
              <a:ext uri="{FF2B5EF4-FFF2-40B4-BE49-F238E27FC236}">
                <a16:creationId xmlns:a16="http://schemas.microsoft.com/office/drawing/2014/main" id="{59550794-6721-49FF-925B-ECCAE793F2F4}"/>
              </a:ext>
            </a:extLst>
          </p:cNvPr>
          <p:cNvPicPr>
            <a:picLocks noChangeAspect="1"/>
          </p:cNvPicPr>
          <p:nvPr/>
        </p:nvPicPr>
        <p:blipFill>
          <a:blip r:embed="rId6"/>
          <a:stretch>
            <a:fillRect/>
          </a:stretch>
        </p:blipFill>
        <p:spPr>
          <a:xfrm>
            <a:off x="8026399" y="4180814"/>
            <a:ext cx="3614057" cy="1693701"/>
          </a:xfrm>
          <a:prstGeom prst="rect">
            <a:avLst/>
          </a:prstGeom>
        </p:spPr>
      </p:pic>
    </p:spTree>
    <p:extLst>
      <p:ext uri="{BB962C8B-B14F-4D97-AF65-F5344CB8AC3E}">
        <p14:creationId xmlns:p14="http://schemas.microsoft.com/office/powerpoint/2010/main" val="83809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pPr marL="457200" indent="-457200"/>
            <a:r>
              <a:rPr lang="nl-NL">
                <a:ea typeface="Verdana"/>
              </a:rPr>
              <a:t>Bij een </a:t>
            </a:r>
            <a:r>
              <a:rPr lang="nl-NL" err="1">
                <a:ea typeface="Verdana"/>
              </a:rPr>
              <a:t>eventstorming</a:t>
            </a:r>
            <a:r>
              <a:rPr lang="nl-NL">
                <a:ea typeface="Verdana"/>
              </a:rPr>
              <a:t> sessie doorlopen we 5 stappen:</a:t>
            </a:r>
            <a:endParaRPr lang="nl-NL"/>
          </a:p>
          <a:p>
            <a:pPr lvl="1"/>
            <a:r>
              <a:rPr lang="nl-NL">
                <a:ea typeface="Verdana"/>
              </a:rPr>
              <a:t> </a:t>
            </a:r>
            <a:r>
              <a:rPr lang="nl-NL">
                <a:solidFill>
                  <a:srgbClr val="F04C25"/>
                </a:solidFill>
                <a:ea typeface="Verdana"/>
              </a:rPr>
              <a:t>Events</a:t>
            </a:r>
            <a:r>
              <a:rPr lang="nl-NL">
                <a:ea typeface="Verdana"/>
              </a:rPr>
              <a:t> bepalen</a:t>
            </a:r>
          </a:p>
          <a:p>
            <a:pPr lvl="1"/>
            <a:r>
              <a:rPr lang="nl-NL">
                <a:ea typeface="Verdana"/>
              </a:rPr>
              <a:t> </a:t>
            </a:r>
            <a:r>
              <a:rPr lang="nl-NL" err="1">
                <a:solidFill>
                  <a:srgbClr val="F04C25"/>
                </a:solidFill>
                <a:ea typeface="Verdana"/>
              </a:rPr>
              <a:t>Commands</a:t>
            </a:r>
            <a:r>
              <a:rPr lang="nl-NL">
                <a:solidFill>
                  <a:srgbClr val="F04C25"/>
                </a:solidFill>
                <a:ea typeface="Verdana"/>
              </a:rPr>
              <a:t> </a:t>
            </a:r>
            <a:r>
              <a:rPr lang="nl-NL">
                <a:ea typeface="Verdana"/>
              </a:rPr>
              <a:t>voorzien voor </a:t>
            </a:r>
            <a:r>
              <a:rPr lang="nl-NL">
                <a:solidFill>
                  <a:srgbClr val="F04C25"/>
                </a:solidFill>
                <a:ea typeface="Verdana"/>
              </a:rPr>
              <a:t>Events</a:t>
            </a:r>
          </a:p>
          <a:p>
            <a:pPr lvl="1"/>
            <a:r>
              <a:rPr lang="nl-NL">
                <a:ea typeface="Verdana"/>
              </a:rPr>
              <a:t> </a:t>
            </a:r>
            <a:r>
              <a:rPr lang="nl-NL">
                <a:solidFill>
                  <a:srgbClr val="F04C25"/>
                </a:solidFill>
                <a:ea typeface="Verdana"/>
              </a:rPr>
              <a:t>Actors</a:t>
            </a:r>
            <a:r>
              <a:rPr lang="nl-NL">
                <a:ea typeface="Verdana"/>
              </a:rPr>
              <a:t> toevoegen aan </a:t>
            </a:r>
            <a:r>
              <a:rPr lang="nl-NL" err="1">
                <a:solidFill>
                  <a:srgbClr val="F04C25"/>
                </a:solidFill>
                <a:ea typeface="Verdana"/>
              </a:rPr>
              <a:t>Commands</a:t>
            </a:r>
            <a:endParaRPr lang="nl-NL">
              <a:solidFill>
                <a:srgbClr val="F04C25"/>
              </a:solidFill>
              <a:ea typeface="Verdana"/>
            </a:endParaRPr>
          </a:p>
          <a:p>
            <a:pPr lvl="1"/>
            <a:r>
              <a:rPr lang="nl-NL">
                <a:solidFill>
                  <a:schemeClr val="accent6">
                    <a:lumMod val="10000"/>
                  </a:schemeClr>
                </a:solidFill>
                <a:ea typeface="Verdana"/>
              </a:rPr>
              <a:t> </a:t>
            </a:r>
            <a:r>
              <a:rPr lang="nl-NL">
                <a:solidFill>
                  <a:srgbClr val="F04C25"/>
                </a:solidFill>
                <a:ea typeface="Verdana"/>
              </a:rPr>
              <a:t>Relaties </a:t>
            </a:r>
            <a:r>
              <a:rPr lang="nl-NL">
                <a:solidFill>
                  <a:schemeClr val="accent6">
                    <a:lumMod val="10000"/>
                  </a:schemeClr>
                </a:solidFill>
                <a:ea typeface="Verdana"/>
              </a:rPr>
              <a:t>leggen tussen </a:t>
            </a:r>
            <a:r>
              <a:rPr lang="nl-NL" err="1">
                <a:solidFill>
                  <a:srgbClr val="F04C25"/>
                </a:solidFill>
                <a:ea typeface="Verdana"/>
              </a:rPr>
              <a:t>Commands</a:t>
            </a:r>
            <a:endParaRPr lang="nl-NL">
              <a:solidFill>
                <a:srgbClr val="F04C25"/>
              </a:solidFill>
              <a:ea typeface="Verdana"/>
            </a:endParaRPr>
          </a:p>
          <a:p>
            <a:pPr lvl="1"/>
            <a:r>
              <a:rPr lang="nl-NL">
                <a:solidFill>
                  <a:schemeClr val="accent6">
                    <a:lumMod val="10000"/>
                  </a:schemeClr>
                </a:solidFill>
                <a:ea typeface="Verdana"/>
              </a:rPr>
              <a:t> </a:t>
            </a:r>
            <a:r>
              <a:rPr lang="nl-NL">
                <a:solidFill>
                  <a:srgbClr val="F04C25"/>
                </a:solidFill>
                <a:ea typeface="Verdana"/>
              </a:rPr>
              <a:t>Business </a:t>
            </a:r>
            <a:r>
              <a:rPr lang="nl-NL" err="1">
                <a:solidFill>
                  <a:srgbClr val="F04C25"/>
                </a:solidFill>
                <a:ea typeface="Verdana"/>
              </a:rPr>
              <a:t>rules</a:t>
            </a:r>
            <a:r>
              <a:rPr lang="nl-NL">
                <a:solidFill>
                  <a:schemeClr val="accent6">
                    <a:lumMod val="10000"/>
                  </a:schemeClr>
                </a:solidFill>
                <a:ea typeface="Verdana"/>
              </a:rPr>
              <a:t> bepalen </a:t>
            </a: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VERLOOP EVENTSTORMING </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8</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232206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128C0-45FD-4255-B225-80077726A93B}"/>
              </a:ext>
            </a:extLst>
          </p:cNvPr>
          <p:cNvSpPr>
            <a:spLocks noGrp="1"/>
          </p:cNvSpPr>
          <p:nvPr>
            <p:ph idx="1"/>
          </p:nvPr>
        </p:nvSpPr>
        <p:spPr/>
        <p:txBody>
          <a:bodyPr vert="horz" lIns="432000" tIns="252000" rIns="432000" bIns="144000" rtlCol="0" anchor="t">
            <a:normAutofit/>
          </a:bodyPr>
          <a:lstStyle/>
          <a:p>
            <a:r>
              <a:rPr lang="nl-NL">
                <a:ea typeface="Verdana"/>
              </a:rPr>
              <a:t>We overlopen bij elke stap</a:t>
            </a:r>
          </a:p>
          <a:p>
            <a:pPr lvl="1"/>
            <a:r>
              <a:rPr lang="nl-NL">
                <a:ea typeface="Verdana"/>
              </a:rPr>
              <a:t>Uitleg over de stap</a:t>
            </a:r>
          </a:p>
          <a:p>
            <a:pPr lvl="1"/>
            <a:r>
              <a:rPr lang="nl-NL">
                <a:ea typeface="Verdana"/>
              </a:rPr>
              <a:t>Aan de hand van voorbeeld (</a:t>
            </a:r>
            <a:r>
              <a:rPr lang="nl-NL" err="1">
                <a:ea typeface="Verdana"/>
              </a:rPr>
              <a:t>Gezamelijk</a:t>
            </a:r>
            <a:r>
              <a:rPr lang="nl-NL">
                <a:ea typeface="Verdana"/>
              </a:rPr>
              <a:t>)</a:t>
            </a:r>
            <a:endParaRPr lang="nl-NL"/>
          </a:p>
          <a:p>
            <a:r>
              <a:rPr lang="nl-NL">
                <a:ea typeface="Verdana"/>
              </a:rPr>
              <a:t>Achteraf</a:t>
            </a:r>
          </a:p>
          <a:p>
            <a:pPr lvl="1"/>
            <a:r>
              <a:rPr lang="nl-NL">
                <a:ea typeface="Verdana"/>
              </a:rPr>
              <a:t>In groepjes toepassen op het project</a:t>
            </a:r>
          </a:p>
        </p:txBody>
      </p:sp>
      <p:sp>
        <p:nvSpPr>
          <p:cNvPr id="3" name="Title 2">
            <a:extLst>
              <a:ext uri="{FF2B5EF4-FFF2-40B4-BE49-F238E27FC236}">
                <a16:creationId xmlns:a16="http://schemas.microsoft.com/office/drawing/2014/main" id="{EC26A677-A655-48B2-A842-CB77E4F82A16}"/>
              </a:ext>
            </a:extLst>
          </p:cNvPr>
          <p:cNvSpPr>
            <a:spLocks noGrp="1"/>
          </p:cNvSpPr>
          <p:nvPr>
            <p:ph type="title"/>
          </p:nvPr>
        </p:nvSpPr>
        <p:spPr/>
        <p:txBody>
          <a:bodyPr/>
          <a:lstStyle/>
          <a:p>
            <a:r>
              <a:rPr lang="nl-NL"/>
              <a:t>Verder verloop les</a:t>
            </a:r>
            <a:endParaRPr lang="nl-NL">
              <a:ea typeface="Verdana"/>
            </a:endParaRPr>
          </a:p>
        </p:txBody>
      </p:sp>
      <p:sp>
        <p:nvSpPr>
          <p:cNvPr id="4" name="Slide Number Placeholder 3">
            <a:extLst>
              <a:ext uri="{FF2B5EF4-FFF2-40B4-BE49-F238E27FC236}">
                <a16:creationId xmlns:a16="http://schemas.microsoft.com/office/drawing/2014/main" id="{943DD1A9-15F9-4BBD-86E0-475678834D25}"/>
              </a:ext>
            </a:extLst>
          </p:cNvPr>
          <p:cNvSpPr>
            <a:spLocks noGrp="1"/>
          </p:cNvSpPr>
          <p:nvPr>
            <p:ph type="sldNum" sz="quarter" idx="11"/>
          </p:nvPr>
        </p:nvSpPr>
        <p:spPr/>
        <p:txBody>
          <a:bodyPr/>
          <a:lstStyle/>
          <a:p>
            <a:fld id="{3B80295F-48CD-49FC-897A-CCEC919B8070}" type="slidenum">
              <a:rPr lang="nl-BE" smtClean="0"/>
              <a:pPr/>
              <a:t>9</a:t>
            </a:fld>
            <a:endParaRPr lang="nl-BE"/>
          </a:p>
        </p:txBody>
      </p:sp>
      <p:sp>
        <p:nvSpPr>
          <p:cNvPr id="5" name="Footer Placeholder 4">
            <a:extLst>
              <a:ext uri="{FF2B5EF4-FFF2-40B4-BE49-F238E27FC236}">
                <a16:creationId xmlns:a16="http://schemas.microsoft.com/office/drawing/2014/main" id="{933BFE67-86A0-46B8-9806-4A9F396D3EF4}"/>
              </a:ext>
            </a:extLst>
          </p:cNvPr>
          <p:cNvSpPr>
            <a:spLocks noGrp="1"/>
          </p:cNvSpPr>
          <p:nvPr>
            <p:ph type="ftr" sz="quarter" idx="12"/>
          </p:nvPr>
        </p:nvSpPr>
        <p:spPr/>
        <p:txBody>
          <a:bodyPr/>
          <a:lstStyle/>
          <a:p>
            <a:endParaRPr lang="nl-BE"/>
          </a:p>
        </p:txBody>
      </p:sp>
    </p:spTree>
    <p:extLst>
      <p:ext uri="{BB962C8B-B14F-4D97-AF65-F5344CB8AC3E}">
        <p14:creationId xmlns:p14="http://schemas.microsoft.com/office/powerpoint/2010/main" val="2554047368"/>
      </p:ext>
    </p:extLst>
  </p:cSld>
  <p:clrMapOvr>
    <a:masterClrMapping/>
  </p:clrMapOvr>
</p:sld>
</file>

<file path=ppt/theme/theme1.xml><?xml version="1.0" encoding="utf-8"?>
<a:theme xmlns:a="http://schemas.openxmlformats.org/drawingml/2006/main" name="TM_presentatie_eng">
  <a:themeElements>
    <a:clrScheme name="Lessius">
      <a:dk1>
        <a:srgbClr val="003C72"/>
      </a:dk1>
      <a:lt1>
        <a:srgbClr val="FFFFFF"/>
      </a:lt1>
      <a:dk2>
        <a:srgbClr val="003C72"/>
      </a:dk2>
      <a:lt2>
        <a:srgbClr val="FFFFFF"/>
      </a:lt2>
      <a:accent1>
        <a:srgbClr val="00A9E5"/>
      </a:accent1>
      <a:accent2>
        <a:srgbClr val="67CBEF"/>
      </a:accent2>
      <a:accent3>
        <a:srgbClr val="CCEEFA"/>
      </a:accent3>
      <a:accent4>
        <a:srgbClr val="406D96"/>
      </a:accent4>
      <a:accent5>
        <a:srgbClr val="7F9DB9"/>
      </a:accent5>
      <a:accent6>
        <a:srgbClr val="BECEDD"/>
      </a:accent6>
      <a:hlink>
        <a:srgbClr val="118EFF"/>
      </a:hlink>
      <a:folHlink>
        <a:srgbClr val="7030A0"/>
      </a:folHlink>
    </a:clrScheme>
    <a:fontScheme name="Lessiu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1" id="{0633E58E-0751-4F68-9D53-E5498B73D5F2}" vid="{FE3E69E6-03DE-4E82-A989-B82C2608C146}"/>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TM_presentatie_eng</vt:lpstr>
      <vt:lpstr>It topics 3</vt:lpstr>
      <vt:lpstr>Wat is event storming?</vt:lpstr>
      <vt:lpstr>Waarom event storming?</vt:lpstr>
      <vt:lpstr>Deelnemers event storming</vt:lpstr>
      <vt:lpstr>Outcome event storming</vt:lpstr>
      <vt:lpstr>Regels tijdens een event storming</vt:lpstr>
      <vt:lpstr>MIRo</vt:lpstr>
      <vt:lpstr>VERLOOP EVENTSTORMING </vt:lpstr>
      <vt:lpstr>Verder verloop les</vt:lpstr>
      <vt:lpstr>Voorstelling voorbeeld</vt:lpstr>
      <vt:lpstr>STAP 1: events bepalen </vt:lpstr>
      <vt:lpstr>STAP 1: events bepalen </vt:lpstr>
      <vt:lpstr>STAP 2: commands voorzien</vt:lpstr>
      <vt:lpstr>STAP 2: commands voorzien</vt:lpstr>
      <vt:lpstr>STAP 3: Actors toevoegen  </vt:lpstr>
      <vt:lpstr>STAP 3: Actors toevoegen  </vt:lpstr>
      <vt:lpstr>STAP 4: Relaties leggen</vt:lpstr>
      <vt:lpstr>STAP 4: Relaties leggen</vt:lpstr>
      <vt:lpstr>STAP 5: Business rules bepalen</vt:lpstr>
      <vt:lpstr>STAP 5: Business rules bepalen</vt:lpstr>
      <vt:lpstr>VOORSTELLING project</vt:lpstr>
      <vt:lpstr>LEctuur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
  <cp:revision>1</cp:revision>
  <dcterms:created xsi:type="dcterms:W3CDTF">2021-09-25T12:51:11Z</dcterms:created>
  <dcterms:modified xsi:type="dcterms:W3CDTF">2021-09-26T19:38:47Z</dcterms:modified>
</cp:coreProperties>
</file>