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2" r:id="rId6"/>
    <p:sldId id="442" r:id="rId7"/>
    <p:sldId id="445" r:id="rId8"/>
    <p:sldId id="446" r:id="rId9"/>
    <p:sldId id="447" r:id="rId10"/>
    <p:sldId id="452" r:id="rId11"/>
    <p:sldId id="453" r:id="rId12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16326-A4E9-4B0E-9C6F-BD4648A8B066}" v="2" dt="2022-09-18T12:45:53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2" autoAdjust="0"/>
  </p:normalViewPr>
  <p:slideViewPr>
    <p:cSldViewPr showGuides="1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rten Moonen" userId="e2ff6188-c95b-493c-afbd-a5408e8b90e8" providerId="ADAL" clId="{38116326-A4E9-4B0E-9C6F-BD4648A8B066}"/>
    <pc:docChg chg="modSld">
      <pc:chgData name="Maarten Moonen" userId="e2ff6188-c95b-493c-afbd-a5408e8b90e8" providerId="ADAL" clId="{38116326-A4E9-4B0E-9C6F-BD4648A8B066}" dt="2022-09-18T12:46:30.607" v="189" actId="20577"/>
      <pc:docMkLst>
        <pc:docMk/>
      </pc:docMkLst>
      <pc:sldChg chg="modSp mod">
        <pc:chgData name="Maarten Moonen" userId="e2ff6188-c95b-493c-afbd-a5408e8b90e8" providerId="ADAL" clId="{38116326-A4E9-4B0E-9C6F-BD4648A8B066}" dt="2022-09-18T12:46:30.607" v="189" actId="20577"/>
        <pc:sldMkLst>
          <pc:docMk/>
          <pc:sldMk cId="1919558615" sldId="442"/>
        </pc:sldMkLst>
        <pc:spChg chg="mod">
          <ac:chgData name="Maarten Moonen" userId="e2ff6188-c95b-493c-afbd-a5408e8b90e8" providerId="ADAL" clId="{38116326-A4E9-4B0E-9C6F-BD4648A8B066}" dt="2022-09-18T12:46:30.607" v="189" actId="20577"/>
          <ac:spMkLst>
            <pc:docMk/>
            <pc:sldMk cId="1919558615" sldId="442"/>
            <ac:spMk id="2" creationId="{492D16D5-4278-4142-B62C-6868BAD2A379}"/>
          </ac:spMkLst>
        </pc:spChg>
      </pc:sldChg>
      <pc:sldChg chg="modSp mod">
        <pc:chgData name="Maarten Moonen" userId="e2ff6188-c95b-493c-afbd-a5408e8b90e8" providerId="ADAL" clId="{38116326-A4E9-4B0E-9C6F-BD4648A8B066}" dt="2022-09-18T12:45:54.682" v="131" actId="5793"/>
        <pc:sldMkLst>
          <pc:docMk/>
          <pc:sldMk cId="4101613668" sldId="453"/>
        </pc:sldMkLst>
        <pc:spChg chg="mod">
          <ac:chgData name="Maarten Moonen" userId="e2ff6188-c95b-493c-afbd-a5408e8b90e8" providerId="ADAL" clId="{38116326-A4E9-4B0E-9C6F-BD4648A8B066}" dt="2022-09-18T12:45:54.682" v="131" actId="5793"/>
          <ac:spMkLst>
            <pc:docMk/>
            <pc:sldMk cId="4101613668" sldId="453"/>
            <ac:spMk id="2" creationId="{7F0B053C-DBDE-4CB6-9022-FD17D52FC0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18/09/2022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18/09/2022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el, illustrati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llustratie 2"/>
          <p:cNvSpPr>
            <a:spLocks noGrp="1"/>
          </p:cNvSpPr>
          <p:nvPr>
            <p:ph type="clipArt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endParaRPr lang="nl-BE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07200" y="1905000"/>
            <a:ext cx="45720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02AD0-F15D-43FA-8F2B-286A2DD82A4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0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  <p:sldLayoutId id="2147483690" r:id="rId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eff.Mesens@thomasmore.be" TargetMode="External"/><Relationship Id="rId2" Type="http://schemas.openxmlformats.org/officeDocument/2006/relationships/hyperlink" Target="mailto:Maarten.Moonen@thomasmore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Algemeen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Algemene informatie</a:t>
            </a:r>
          </a:p>
          <a:p>
            <a:r>
              <a:rPr lang="nl-BE" dirty="0"/>
              <a:t>Evaluatie</a:t>
            </a:r>
          </a:p>
          <a:p>
            <a:r>
              <a:rPr lang="nl-BE" dirty="0"/>
              <a:t>Lesmateriaal</a:t>
            </a:r>
          </a:p>
          <a:p>
            <a:r>
              <a:rPr lang="nl-BE" dirty="0"/>
              <a:t>Afspraken</a:t>
            </a:r>
          </a:p>
          <a:p>
            <a:r>
              <a:rPr lang="nl-BE" dirty="0"/>
              <a:t>Docenten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Inhoud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15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92D16D5-4278-4142-B62C-6868BAD2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3 u / les theorie en praktische toepassingen gedurende 8 lessen in de dagopleiding en 5 lessen in de avondopleiding</a:t>
            </a:r>
          </a:p>
          <a:p>
            <a:pPr lvl="1"/>
            <a:endParaRPr lang="nl-BE" dirty="0"/>
          </a:p>
          <a:p>
            <a:r>
              <a:rPr lang="nl-BE" dirty="0"/>
              <a:t>3 studiepunten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11DBD2-713F-4E4E-A931-C958ADC3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Algemene informatie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AA63C8-4E26-4B2A-A22A-A08829607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349018-B8BF-46C5-AE95-4AC4E1200C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955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6AAE0C4-0795-4D81-913E-AE14F9C4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1</a:t>
            </a:r>
            <a:r>
              <a:rPr lang="nl-BE" baseline="30000" dirty="0"/>
              <a:t>ste</a:t>
            </a:r>
            <a:r>
              <a:rPr lang="nl-BE" dirty="0"/>
              <a:t> kans</a:t>
            </a:r>
          </a:p>
          <a:p>
            <a:pPr lvl="1"/>
            <a:r>
              <a:rPr lang="nl-NL" dirty="0"/>
              <a:t>100% theoretisch examen</a:t>
            </a:r>
          </a:p>
          <a:p>
            <a:pPr lvl="1"/>
            <a:endParaRPr lang="nl-NL" dirty="0"/>
          </a:p>
          <a:p>
            <a:pPr lvl="1"/>
            <a:endParaRPr lang="nl-BE" dirty="0"/>
          </a:p>
          <a:p>
            <a:r>
              <a:rPr lang="nl-BE" dirty="0"/>
              <a:t>2</a:t>
            </a:r>
            <a:r>
              <a:rPr lang="nl-BE" baseline="30000" dirty="0"/>
              <a:t>de</a:t>
            </a:r>
            <a:r>
              <a:rPr lang="nl-BE" dirty="0"/>
              <a:t> kans:</a:t>
            </a:r>
          </a:p>
          <a:p>
            <a:pPr lvl="1"/>
            <a:r>
              <a:rPr lang="nl-BE" dirty="0"/>
              <a:t>100% theoretisch examen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E7D7877-3221-483D-A596-B8F6A3A5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Evaluatie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6D2A3A-507C-42E4-839B-286B213C7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F13334-8534-4269-AF7D-8D46A68AD3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21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F8BC3B4-3000-4A41-8AB6-26B9A42C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Examen bestaat uit:</a:t>
            </a:r>
          </a:p>
          <a:p>
            <a:pPr lvl="1"/>
            <a:r>
              <a:rPr lang="nl-BE" dirty="0"/>
              <a:t>Meerkeuze, open vragen en oefeningen</a:t>
            </a:r>
          </a:p>
          <a:p>
            <a:r>
              <a:rPr lang="nl-BE" dirty="0"/>
              <a:t>Gesloten-boek examen zonder communicatie</a:t>
            </a:r>
          </a:p>
          <a:p>
            <a:r>
              <a:rPr lang="nl-BE" dirty="0"/>
              <a:t>Tijdens het examen mag je geen gebruik maken van het materiaal op Canvas of eigen notities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10215B1-C645-4C71-9B15-7F1DCF23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Evaluatie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EA8D8D-2490-4734-993E-967C79FB6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C719FB-05E5-4D5A-B1BB-FBE1FAAEAE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287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4E407AB-6E0C-491F-B32A-F5432B3F9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 Canvas:</a:t>
            </a:r>
          </a:p>
          <a:p>
            <a:pPr lvl="1"/>
            <a:r>
              <a:rPr lang="nl-BE" dirty="0"/>
              <a:t>Presentaties</a:t>
            </a:r>
          </a:p>
          <a:p>
            <a:pPr lvl="1"/>
            <a:r>
              <a:rPr lang="nl-BE" dirty="0"/>
              <a:t>Oefeningen</a:t>
            </a:r>
          </a:p>
          <a:p>
            <a:pPr lvl="1"/>
            <a:r>
              <a:rPr lang="nl-BE" dirty="0"/>
              <a:t>Oplossingen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C2825F-3A88-4223-A58B-756F9263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Lesmateriaal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416F08-7C7D-4D5E-8C3D-109B75635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298454-FAE3-4FC0-B391-06F638D80F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24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23B0D7-0B48-4CFD-9943-CDAA5943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Tijdens theorie:</a:t>
            </a:r>
          </a:p>
          <a:p>
            <a:pPr lvl="1"/>
            <a:r>
              <a:rPr lang="nl-BE" dirty="0"/>
              <a:t>Volg je de uitleg aandachtig, noteren helpt later bij het studeren</a:t>
            </a:r>
          </a:p>
          <a:p>
            <a:pPr lvl="1"/>
            <a:endParaRPr lang="nl-BE" dirty="0"/>
          </a:p>
          <a:p>
            <a:r>
              <a:rPr lang="nl-BE" dirty="0"/>
              <a:t>Tijdens oefengedeelte</a:t>
            </a:r>
          </a:p>
          <a:p>
            <a:pPr lvl="1"/>
            <a:r>
              <a:rPr lang="nl-BE" dirty="0"/>
              <a:t>Werkt iedereen rustig</a:t>
            </a:r>
          </a:p>
          <a:p>
            <a:pPr lvl="1"/>
            <a:endParaRPr lang="nl-BE" dirty="0"/>
          </a:p>
          <a:p>
            <a:r>
              <a:rPr lang="nl-BE" dirty="0"/>
              <a:t>Geen hoofddeksel, geen koptelefoon, geen oortjes, geen kauwgom</a:t>
            </a:r>
          </a:p>
          <a:p>
            <a:endParaRPr lang="nl-BE" dirty="0"/>
          </a:p>
          <a:p>
            <a:r>
              <a:rPr lang="nl-BE" dirty="0"/>
              <a:t>Er worden geen beeld- of geluidopnames gemaakt tijdens de les 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F0E078F-1FD8-450F-B0BF-46D0C0C8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Afspraken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9FBE6A-5D69-4A04-86D3-68B85F586B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661DF4-40A0-465D-8639-085615C903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094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F0B053C-DBDE-4CB6-9022-FD17D52FC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Maarten Moonen (dag)</a:t>
            </a:r>
          </a:p>
          <a:p>
            <a:pPr lvl="1"/>
            <a:r>
              <a:rPr lang="nl-BE" dirty="0">
                <a:hlinkClick r:id="rId2"/>
              </a:rPr>
              <a:t>Maarten.Moonen@thomasmore.be</a:t>
            </a:r>
            <a:endParaRPr lang="nl-BE" dirty="0"/>
          </a:p>
          <a:p>
            <a:r>
              <a:rPr lang="nl-BE" dirty="0"/>
              <a:t>Jeff Mesens (avond)</a:t>
            </a:r>
          </a:p>
          <a:p>
            <a:pPr lvl="1"/>
            <a:r>
              <a:rPr lang="nl-BE" dirty="0">
                <a:hlinkClick r:id="rId3"/>
              </a:rPr>
              <a:t>Jeff.Mesens@thomasmore.be</a:t>
            </a:r>
            <a:endParaRPr lang="nl-BE" dirty="0"/>
          </a:p>
          <a:p>
            <a:pPr marL="355600" lvl="1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D186DD-FF74-42A3-AB74-172CCBAB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Docenten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5089B4-73F6-41BE-8160-0669545E8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396F2E-8C4A-4F3A-977A-BF2CE48931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613668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.pptx" id="{ED54B689-5828-438A-BD24-F36E3D0B8BE1}" vid="{74606596-C356-40A3-9671-58AEEA27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C8C88115-7F9B-47BC-AA65-BADDFCC88B97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fbeeldingsactivum" ma:contentTypeID="0x0101009148F5A04DDD49CBA7127AADA5FB792B00AADE34325A8B49CDA8BB4DB53328F21400F3228F8E0680774192AC1BAECC5509AD" ma:contentTypeVersion="3" ma:contentTypeDescription="Een afbeelding uploaden." ma:contentTypeScope="" ma:versionID="f51c5e50cf0a9e8078e614a2508d88f8">
  <xsd:schema xmlns:xsd="http://www.w3.org/2001/XMLSchema" xmlns:xs="http://www.w3.org/2001/XMLSchema" xmlns:p="http://schemas.microsoft.com/office/2006/metadata/properties" xmlns:ns1="http://schemas.microsoft.com/sharepoint/v3" xmlns:ns2="C8C88115-7F9B-47BC-AA65-BADDFCC88B97" xmlns:ns3="http://schemas.microsoft.com/sharepoint/v3/fields" xmlns:ns4="c8c88115-7f9b-47bc-aa65-baddfcc88b97" targetNamespace="http://schemas.microsoft.com/office/2006/metadata/properties" ma:root="true" ma:fieldsID="5ce3ee2fe6c52dda15b89bd817277219" ns1:_="" ns2:_="" ns3:_="" ns4:_="">
    <xsd:import namespace="http://schemas.microsoft.com/sharepoint/v3"/>
    <xsd:import namespace="C8C88115-7F9B-47BC-AA65-BADDFCC88B97"/>
    <xsd:import namespace="http://schemas.microsoft.com/sharepoint/v3/fields"/>
    <xsd:import namespace="c8c88115-7f9b-47bc-aa65-baddfcc88b97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Pad van URL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Bestands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-bestands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Begindatum van de planning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Einddatum van de planning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88115-7F9B-47BC-AA65-BADDFCC88B97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Miniatuur bestaat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Voorbeeld bestaat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Breedte" ma:internalName="ImageWidth" ma:readOnly="true">
      <xsd:simpleType>
        <xsd:restriction base="dms:Unknown"/>
      </xsd:simpleType>
    </xsd:element>
    <xsd:element name="ImageHeight" ma:index="22" nillable="true" ma:displayName="Hoogte" ma:internalName="ImageHeight" ma:readOnly="true">
      <xsd:simpleType>
        <xsd:restriction base="dms:Unknown"/>
      </xsd:simpleType>
    </xsd:element>
    <xsd:element name="ImageCreateDate" ma:index="25" nillable="true" ma:displayName="Afbeelding gemaakt op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88115-7f9b-47bc-aa65-baddfcc88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eur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 ma:index="23" ma:displayName="Opmerkingen"/>
        <xsd:element name="keywords" minOccurs="0" maxOccurs="1" type="xsd:string" ma:index="14" ma:displayName="Trefwoorden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13BCFD-9570-4B4F-BFE3-356B8E06CA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F79AF1-9348-42A5-8BA2-CB56386F0208}">
  <ds:schemaRefs>
    <ds:schemaRef ds:uri="http://schemas.microsoft.com/sharepoint/v3/field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sharepoint/v3"/>
    <ds:schemaRef ds:uri="http://www.w3.org/XML/1998/namespace"/>
    <ds:schemaRef ds:uri="http://schemas.openxmlformats.org/package/2006/metadata/core-properties"/>
    <ds:schemaRef ds:uri="http://purl.org/dc/terms/"/>
    <ds:schemaRef ds:uri="c8c88115-7f9b-47bc-aa65-baddfcc88b97"/>
    <ds:schemaRef ds:uri="C8C88115-7F9B-47BC-AA65-BADDFCC88B9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8F3091-B728-4D79-A473-D5CA07C25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8C88115-7F9B-47BC-AA65-BADDFCC88B97"/>
    <ds:schemaRef ds:uri="http://schemas.microsoft.com/sharepoint/v3/fields"/>
    <ds:schemaRef ds:uri="c8c88115-7f9b-47bc-aa65-baddfcc88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</TotalTime>
  <Words>159</Words>
  <Application>Microsoft Office PowerPoint</Application>
  <PresentationFormat>Breedbeeld</PresentationFormat>
  <Paragraphs>52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Verdana</vt:lpstr>
      <vt:lpstr>TM_presentatie_eng</vt:lpstr>
      <vt:lpstr>Algemeen</vt:lpstr>
      <vt:lpstr>Inhoud</vt:lpstr>
      <vt:lpstr>Algemene informatie</vt:lpstr>
      <vt:lpstr>Evaluatie</vt:lpstr>
      <vt:lpstr>Evaluatie</vt:lpstr>
      <vt:lpstr>Lesmateriaal</vt:lpstr>
      <vt:lpstr>Afspraken</vt:lpstr>
      <vt:lpstr>Docenten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Maaike Van Den Bulck</dc:creator>
  <cp:keywords/>
  <dc:description/>
  <cp:lastModifiedBy>Maarten Moonen</cp:lastModifiedBy>
  <cp:revision>51</cp:revision>
  <dcterms:created xsi:type="dcterms:W3CDTF">2019-10-17T18:33:37Z</dcterms:created>
  <dcterms:modified xsi:type="dcterms:W3CDTF">2022-09-18T12:46:33Z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0x0101009148F5A04DDD49CBA7127AADA5FB792B00AADE34325A8B49CDA8BB4DB53328F21400F3228F8E0680774192AC1BAECC5509AD</vt:lpwstr>
  </property>
  <property fmtid="{D5CDD505-2E9C-101B-9397-08002B2CF9AE}" pid="3" name="TaxKeyword">
    <vt:lpwstr/>
  </property>
  <property fmtid="{D5CDD505-2E9C-101B-9397-08002B2CF9AE}" pid="4" name="TMDocumentType">
    <vt:lpwstr/>
  </property>
  <property fmtid="{D5CDD505-2E9C-101B-9397-08002B2CF9AE}" pid="5" name="TMRubriek">
    <vt:lpwstr/>
  </property>
  <property fmtid="{D5CDD505-2E9C-101B-9397-08002B2CF9AE}" pid="6" name="Marcom rubriek">
    <vt:lpwstr>Template</vt:lpwstr>
  </property>
  <property fmtid="{D5CDD505-2E9C-101B-9397-08002B2CF9AE}" pid="7" name="Template subrubriek">
    <vt:lpwstr>Presentatie</vt:lpwstr>
  </property>
  <property fmtid="{D5CDD505-2E9C-101B-9397-08002B2CF9AE}" pid="8" name="vzw">
    <vt:lpwstr>TM</vt:lpwstr>
  </property>
  <property fmtid="{D5CDD505-2E9C-101B-9397-08002B2CF9AE}" pid="9" name="Template subrubriek0">
    <vt:lpwstr>Presentatie</vt:lpwstr>
  </property>
  <property fmtid="{D5CDD505-2E9C-101B-9397-08002B2CF9AE}" pid="10" name="SharedWithUsers">
    <vt:lpwstr>737;#Van Coillie Bart</vt:lpwstr>
  </property>
</Properties>
</file>