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8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143500" type="screen16x9"/>
  <p:notesSz cx="6858000" cy="9144000"/>
  <p:embeddedFontLst>
    <p:embeddedFont>
      <p:font typeface="Helvetica" panose="020B0604020202020204" pitchFamily="34" charset="0"/>
      <p:regular r:id="rId31"/>
      <p:bold r:id="rId32"/>
      <p:italic r:id="rId33"/>
      <p:boldItalic r:id="rId34"/>
    </p:embeddedFont>
    <p:embeddedFont>
      <p:font typeface="Proxima Nova" panose="020B060402020202020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0A5B8-47D2-4D5F-9546-87DCDDAB058F}" v="101" dt="2022-09-20T15:44:56.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314" autoAdjust="0"/>
  </p:normalViewPr>
  <p:slideViewPr>
    <p:cSldViewPr snapToGrid="0">
      <p:cViewPr varScale="1">
        <p:scale>
          <a:sx n="67" d="100"/>
          <a:sy n="67" d="100"/>
        </p:scale>
        <p:origin x="1906"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rten Moonen" userId="e2ff6188-c95b-493c-afbd-a5408e8b90e8" providerId="ADAL" clId="{38B0A5B8-47D2-4D5F-9546-87DCDDAB058F}"/>
    <pc:docChg chg="undo custSel addSld delSld modSld">
      <pc:chgData name="Maarten Moonen" userId="e2ff6188-c95b-493c-afbd-a5408e8b90e8" providerId="ADAL" clId="{38B0A5B8-47D2-4D5F-9546-87DCDDAB058F}" dt="2022-09-20T15:45:01.406" v="1410" actId="1076"/>
      <pc:docMkLst>
        <pc:docMk/>
      </pc:docMkLst>
      <pc:sldChg chg="addSp delSp modSp mod modAnim">
        <pc:chgData name="Maarten Moonen" userId="e2ff6188-c95b-493c-afbd-a5408e8b90e8" providerId="ADAL" clId="{38B0A5B8-47D2-4D5F-9546-87DCDDAB058F}" dt="2022-09-20T15:45:01.406" v="1410" actId="1076"/>
        <pc:sldMkLst>
          <pc:docMk/>
          <pc:sldMk cId="0" sldId="257"/>
        </pc:sldMkLst>
        <pc:spChg chg="add mod">
          <ac:chgData name="Maarten Moonen" userId="e2ff6188-c95b-493c-afbd-a5408e8b90e8" providerId="ADAL" clId="{38B0A5B8-47D2-4D5F-9546-87DCDDAB058F}" dt="2022-09-20T15:45:01.406" v="1410" actId="1076"/>
          <ac:spMkLst>
            <pc:docMk/>
            <pc:sldMk cId="0" sldId="257"/>
            <ac:spMk id="3" creationId="{B98ECE30-E6F1-751C-1A0B-7F906CB942FC}"/>
          </ac:spMkLst>
        </pc:spChg>
        <pc:spChg chg="mod">
          <ac:chgData name="Maarten Moonen" userId="e2ff6188-c95b-493c-afbd-a5408e8b90e8" providerId="ADAL" clId="{38B0A5B8-47D2-4D5F-9546-87DCDDAB058F}" dt="2022-09-20T15:43:57.611" v="1399" actId="20577"/>
          <ac:spMkLst>
            <pc:docMk/>
            <pc:sldMk cId="0" sldId="257"/>
            <ac:spMk id="69" creationId="{00000000-0000-0000-0000-000000000000}"/>
          </ac:spMkLst>
        </pc:spChg>
        <pc:spChg chg="del mod">
          <ac:chgData name="Maarten Moonen" userId="e2ff6188-c95b-493c-afbd-a5408e8b90e8" providerId="ADAL" clId="{38B0A5B8-47D2-4D5F-9546-87DCDDAB058F}" dt="2022-09-20T15:43:20.810" v="1365" actId="478"/>
          <ac:spMkLst>
            <pc:docMk/>
            <pc:sldMk cId="0" sldId="257"/>
            <ac:spMk id="72" creationId="{00000000-0000-0000-0000-000000000000}"/>
          </ac:spMkLst>
        </pc:spChg>
        <pc:picChg chg="add mod">
          <ac:chgData name="Maarten Moonen" userId="e2ff6188-c95b-493c-afbd-a5408e8b90e8" providerId="ADAL" clId="{38B0A5B8-47D2-4D5F-9546-87DCDDAB058F}" dt="2022-09-20T15:44:50.439" v="1408" actId="1076"/>
          <ac:picMkLst>
            <pc:docMk/>
            <pc:sldMk cId="0" sldId="257"/>
            <ac:picMk id="4" creationId="{79703D86-2838-76DB-0F54-8A2312EC563A}"/>
          </ac:picMkLst>
        </pc:picChg>
        <pc:picChg chg="del">
          <ac:chgData name="Maarten Moonen" userId="e2ff6188-c95b-493c-afbd-a5408e8b90e8" providerId="ADAL" clId="{38B0A5B8-47D2-4D5F-9546-87DCDDAB058F}" dt="2022-09-20T15:43:21.566" v="1366" actId="478"/>
          <ac:picMkLst>
            <pc:docMk/>
            <pc:sldMk cId="0" sldId="257"/>
            <ac:picMk id="68" creationId="{00000000-0000-0000-0000-000000000000}"/>
          </ac:picMkLst>
        </pc:picChg>
        <pc:picChg chg="del">
          <ac:chgData name="Maarten Moonen" userId="e2ff6188-c95b-493c-afbd-a5408e8b90e8" providerId="ADAL" clId="{38B0A5B8-47D2-4D5F-9546-87DCDDAB058F}" dt="2022-09-20T15:43:14.753" v="1363" actId="478"/>
          <ac:picMkLst>
            <pc:docMk/>
            <pc:sldMk cId="0" sldId="257"/>
            <ac:picMk id="70" creationId="{00000000-0000-0000-0000-000000000000}"/>
          </ac:picMkLst>
        </pc:picChg>
      </pc:sldChg>
      <pc:sldChg chg="addSp modSp modNotes">
        <pc:chgData name="Maarten Moonen" userId="e2ff6188-c95b-493c-afbd-a5408e8b90e8" providerId="ADAL" clId="{38B0A5B8-47D2-4D5F-9546-87DCDDAB058F}" dt="2022-09-20T14:27:14.455" v="1358" actId="14100"/>
        <pc:sldMkLst>
          <pc:docMk/>
          <pc:sldMk cId="0" sldId="258"/>
        </pc:sldMkLst>
        <pc:picChg chg="add mod">
          <ac:chgData name="Maarten Moonen" userId="e2ff6188-c95b-493c-afbd-a5408e8b90e8" providerId="ADAL" clId="{38B0A5B8-47D2-4D5F-9546-87DCDDAB058F}" dt="2022-09-20T14:27:14.455" v="1358" actId="14100"/>
          <ac:picMkLst>
            <pc:docMk/>
            <pc:sldMk cId="0" sldId="258"/>
            <ac:picMk id="1026" creationId="{254061F4-15BA-7B23-7ABD-A8CF76400525}"/>
          </ac:picMkLst>
        </pc:picChg>
      </pc:sldChg>
      <pc:sldChg chg="addSp modSp mod modNotes">
        <pc:chgData name="Maarten Moonen" userId="e2ff6188-c95b-493c-afbd-a5408e8b90e8" providerId="ADAL" clId="{38B0A5B8-47D2-4D5F-9546-87DCDDAB058F}" dt="2022-09-20T12:48:33.074" v="852" actId="20577"/>
        <pc:sldMkLst>
          <pc:docMk/>
          <pc:sldMk cId="0" sldId="259"/>
        </pc:sldMkLst>
        <pc:spChg chg="add mod">
          <ac:chgData name="Maarten Moonen" userId="e2ff6188-c95b-493c-afbd-a5408e8b90e8" providerId="ADAL" clId="{38B0A5B8-47D2-4D5F-9546-87DCDDAB058F}" dt="2022-09-20T12:12:41.781" v="186" actId="1076"/>
          <ac:spMkLst>
            <pc:docMk/>
            <pc:sldMk cId="0" sldId="259"/>
            <ac:spMk id="2" creationId="{16A62E75-C8D0-F4EC-DDD7-224FD6745E8F}"/>
          </ac:spMkLst>
        </pc:spChg>
        <pc:spChg chg="add mod">
          <ac:chgData name="Maarten Moonen" userId="e2ff6188-c95b-493c-afbd-a5408e8b90e8" providerId="ADAL" clId="{38B0A5B8-47D2-4D5F-9546-87DCDDAB058F}" dt="2022-09-20T12:12:41.781" v="186" actId="1076"/>
          <ac:spMkLst>
            <pc:docMk/>
            <pc:sldMk cId="0" sldId="259"/>
            <ac:spMk id="3" creationId="{6687C701-5F5E-C202-4B60-EA1DAA2A62E0}"/>
          </ac:spMkLst>
        </pc:spChg>
        <pc:spChg chg="add mod">
          <ac:chgData name="Maarten Moonen" userId="e2ff6188-c95b-493c-afbd-a5408e8b90e8" providerId="ADAL" clId="{38B0A5B8-47D2-4D5F-9546-87DCDDAB058F}" dt="2022-09-20T12:12:41.781" v="186" actId="1076"/>
          <ac:spMkLst>
            <pc:docMk/>
            <pc:sldMk cId="0" sldId="259"/>
            <ac:spMk id="4" creationId="{D239B7DE-EC80-3E1C-9024-D8226F06B1BA}"/>
          </ac:spMkLst>
        </pc:spChg>
        <pc:spChg chg="add mod">
          <ac:chgData name="Maarten Moonen" userId="e2ff6188-c95b-493c-afbd-a5408e8b90e8" providerId="ADAL" clId="{38B0A5B8-47D2-4D5F-9546-87DCDDAB058F}" dt="2022-09-20T12:12:41.781" v="186" actId="1076"/>
          <ac:spMkLst>
            <pc:docMk/>
            <pc:sldMk cId="0" sldId="259"/>
            <ac:spMk id="5" creationId="{47165D10-6A5B-30C2-42AD-EDC98A9423C7}"/>
          </ac:spMkLst>
        </pc:spChg>
        <pc:spChg chg="mod">
          <ac:chgData name="Maarten Moonen" userId="e2ff6188-c95b-493c-afbd-a5408e8b90e8" providerId="ADAL" clId="{38B0A5B8-47D2-4D5F-9546-87DCDDAB058F}" dt="2022-09-20T12:48:23.620" v="849" actId="20577"/>
          <ac:spMkLst>
            <pc:docMk/>
            <pc:sldMk cId="0" sldId="259"/>
            <ac:spMk id="84" creationId="{00000000-0000-0000-0000-000000000000}"/>
          </ac:spMkLst>
        </pc:spChg>
        <pc:spChg chg="mod">
          <ac:chgData name="Maarten Moonen" userId="e2ff6188-c95b-493c-afbd-a5408e8b90e8" providerId="ADAL" clId="{38B0A5B8-47D2-4D5F-9546-87DCDDAB058F}" dt="2022-09-20T12:48:33.074" v="852" actId="20577"/>
          <ac:spMkLst>
            <pc:docMk/>
            <pc:sldMk cId="0" sldId="259"/>
            <ac:spMk id="85" creationId="{00000000-0000-0000-0000-000000000000}"/>
          </ac:spMkLst>
        </pc:spChg>
        <pc:grpChg chg="add mod">
          <ac:chgData name="Maarten Moonen" userId="e2ff6188-c95b-493c-afbd-a5408e8b90e8" providerId="ADAL" clId="{38B0A5B8-47D2-4D5F-9546-87DCDDAB058F}" dt="2022-09-20T12:12:42.696" v="188" actId="11530"/>
          <ac:grpSpMkLst>
            <pc:docMk/>
            <pc:sldMk cId="0" sldId="259"/>
            <ac:grpSpMk id="6" creationId="{F7314723-3A2B-7359-AB28-D455B66254AB}"/>
          </ac:grpSpMkLst>
        </pc:grpChg>
        <pc:picChg chg="add mod">
          <ac:chgData name="Maarten Moonen" userId="e2ff6188-c95b-493c-afbd-a5408e8b90e8" providerId="ADAL" clId="{38B0A5B8-47D2-4D5F-9546-87DCDDAB058F}" dt="2022-09-20T12:12:41.781" v="186" actId="1076"/>
          <ac:picMkLst>
            <pc:docMk/>
            <pc:sldMk cId="0" sldId="259"/>
            <ac:picMk id="2050" creationId="{7F11D449-5A3F-4D8D-E434-52F64C630A09}"/>
          </ac:picMkLst>
        </pc:picChg>
      </pc:sldChg>
      <pc:sldChg chg="addSp modSp mod modNotes">
        <pc:chgData name="Maarten Moonen" userId="e2ff6188-c95b-493c-afbd-a5408e8b90e8" providerId="ADAL" clId="{38B0A5B8-47D2-4D5F-9546-87DCDDAB058F}" dt="2022-09-20T12:48:21.117" v="848" actId="20577"/>
        <pc:sldMkLst>
          <pc:docMk/>
          <pc:sldMk cId="0" sldId="260"/>
        </pc:sldMkLst>
        <pc:spChg chg="mod">
          <ac:chgData name="Maarten Moonen" userId="e2ff6188-c95b-493c-afbd-a5408e8b90e8" providerId="ADAL" clId="{38B0A5B8-47D2-4D5F-9546-87DCDDAB058F}" dt="2022-09-20T12:09:39.276" v="154"/>
          <ac:spMkLst>
            <pc:docMk/>
            <pc:sldMk cId="0" sldId="260"/>
            <ac:spMk id="4" creationId="{0DABAEDF-DC39-0126-20D5-75A4392C1ABB}"/>
          </ac:spMkLst>
        </pc:spChg>
        <pc:spChg chg="mod">
          <ac:chgData name="Maarten Moonen" userId="e2ff6188-c95b-493c-afbd-a5408e8b90e8" providerId="ADAL" clId="{38B0A5B8-47D2-4D5F-9546-87DCDDAB058F}" dt="2022-09-20T12:09:39.276" v="154"/>
          <ac:spMkLst>
            <pc:docMk/>
            <pc:sldMk cId="0" sldId="260"/>
            <ac:spMk id="5" creationId="{084F14AC-27D5-A473-BD46-2A1DCB93B018}"/>
          </ac:spMkLst>
        </pc:spChg>
        <pc:spChg chg="mod">
          <ac:chgData name="Maarten Moonen" userId="e2ff6188-c95b-493c-afbd-a5408e8b90e8" providerId="ADAL" clId="{38B0A5B8-47D2-4D5F-9546-87DCDDAB058F}" dt="2022-09-20T12:09:39.276" v="154"/>
          <ac:spMkLst>
            <pc:docMk/>
            <pc:sldMk cId="0" sldId="260"/>
            <ac:spMk id="6" creationId="{D92F8423-FF91-4039-D2BA-084E36679C61}"/>
          </ac:spMkLst>
        </pc:spChg>
        <pc:spChg chg="mod">
          <ac:chgData name="Maarten Moonen" userId="e2ff6188-c95b-493c-afbd-a5408e8b90e8" providerId="ADAL" clId="{38B0A5B8-47D2-4D5F-9546-87DCDDAB058F}" dt="2022-09-20T12:09:39.276" v="154"/>
          <ac:spMkLst>
            <pc:docMk/>
            <pc:sldMk cId="0" sldId="260"/>
            <ac:spMk id="7" creationId="{BEE3DC9C-4CFA-5B02-24FE-6B971C98DB8C}"/>
          </ac:spMkLst>
        </pc:spChg>
        <pc:spChg chg="mod">
          <ac:chgData name="Maarten Moonen" userId="e2ff6188-c95b-493c-afbd-a5408e8b90e8" providerId="ADAL" clId="{38B0A5B8-47D2-4D5F-9546-87DCDDAB058F}" dt="2022-09-20T12:48:21.117" v="848" actId="20577"/>
          <ac:spMkLst>
            <pc:docMk/>
            <pc:sldMk cId="0" sldId="260"/>
            <ac:spMk id="91" creationId="{00000000-0000-0000-0000-000000000000}"/>
          </ac:spMkLst>
        </pc:spChg>
        <pc:grpChg chg="add mod">
          <ac:chgData name="Maarten Moonen" userId="e2ff6188-c95b-493c-afbd-a5408e8b90e8" providerId="ADAL" clId="{38B0A5B8-47D2-4D5F-9546-87DCDDAB058F}" dt="2022-09-20T12:09:39.276" v="154"/>
          <ac:grpSpMkLst>
            <pc:docMk/>
            <pc:sldMk cId="0" sldId="260"/>
            <ac:grpSpMk id="2" creationId="{5DD0F796-8022-EFAA-3E81-08E650C504F8}"/>
          </ac:grpSpMkLst>
        </pc:grpChg>
        <pc:picChg chg="mod">
          <ac:chgData name="Maarten Moonen" userId="e2ff6188-c95b-493c-afbd-a5408e8b90e8" providerId="ADAL" clId="{38B0A5B8-47D2-4D5F-9546-87DCDDAB058F}" dt="2022-09-20T12:09:39.276" v="154"/>
          <ac:picMkLst>
            <pc:docMk/>
            <pc:sldMk cId="0" sldId="260"/>
            <ac:picMk id="3" creationId="{C9A53A48-487F-ADF2-2E1A-1511FB1D6C9C}"/>
          </ac:picMkLst>
        </pc:picChg>
      </pc:sldChg>
      <pc:sldChg chg="addSp delSp modSp mod">
        <pc:chgData name="Maarten Moonen" userId="e2ff6188-c95b-493c-afbd-a5408e8b90e8" providerId="ADAL" clId="{38B0A5B8-47D2-4D5F-9546-87DCDDAB058F}" dt="2022-09-20T12:48:18.501" v="847" actId="20577"/>
        <pc:sldMkLst>
          <pc:docMk/>
          <pc:sldMk cId="0" sldId="261"/>
        </pc:sldMkLst>
        <pc:spChg chg="mod topLvl">
          <ac:chgData name="Maarten Moonen" userId="e2ff6188-c95b-493c-afbd-a5408e8b90e8" providerId="ADAL" clId="{38B0A5B8-47D2-4D5F-9546-87DCDDAB058F}" dt="2022-09-20T12:11:00.410" v="173" actId="164"/>
          <ac:spMkLst>
            <pc:docMk/>
            <pc:sldMk cId="0" sldId="261"/>
            <ac:spMk id="4" creationId="{1C69E17E-6DB6-C891-6CF3-D03A48909755}"/>
          </ac:spMkLst>
        </pc:spChg>
        <pc:spChg chg="mod topLvl">
          <ac:chgData name="Maarten Moonen" userId="e2ff6188-c95b-493c-afbd-a5408e8b90e8" providerId="ADAL" clId="{38B0A5B8-47D2-4D5F-9546-87DCDDAB058F}" dt="2022-09-20T12:11:00.410" v="173" actId="164"/>
          <ac:spMkLst>
            <pc:docMk/>
            <pc:sldMk cId="0" sldId="261"/>
            <ac:spMk id="5" creationId="{1A967530-0402-C5FA-3C9B-60C0559F4862}"/>
          </ac:spMkLst>
        </pc:spChg>
        <pc:spChg chg="mod topLvl">
          <ac:chgData name="Maarten Moonen" userId="e2ff6188-c95b-493c-afbd-a5408e8b90e8" providerId="ADAL" clId="{38B0A5B8-47D2-4D5F-9546-87DCDDAB058F}" dt="2022-09-20T12:11:00.410" v="173" actId="164"/>
          <ac:spMkLst>
            <pc:docMk/>
            <pc:sldMk cId="0" sldId="261"/>
            <ac:spMk id="6" creationId="{7CF322E8-9F48-65E2-7768-D7DD44951A5D}"/>
          </ac:spMkLst>
        </pc:spChg>
        <pc:spChg chg="mod topLvl">
          <ac:chgData name="Maarten Moonen" userId="e2ff6188-c95b-493c-afbd-a5408e8b90e8" providerId="ADAL" clId="{38B0A5B8-47D2-4D5F-9546-87DCDDAB058F}" dt="2022-09-20T12:11:00.410" v="173" actId="164"/>
          <ac:spMkLst>
            <pc:docMk/>
            <pc:sldMk cId="0" sldId="261"/>
            <ac:spMk id="7" creationId="{03A6EB42-040B-5A3D-41FA-27FEFEA9B4AC}"/>
          </ac:spMkLst>
        </pc:spChg>
        <pc:spChg chg="mod">
          <ac:chgData name="Maarten Moonen" userId="e2ff6188-c95b-493c-afbd-a5408e8b90e8" providerId="ADAL" clId="{38B0A5B8-47D2-4D5F-9546-87DCDDAB058F}" dt="2022-09-20T12:11:23.138" v="176"/>
          <ac:spMkLst>
            <pc:docMk/>
            <pc:sldMk cId="0" sldId="261"/>
            <ac:spMk id="11" creationId="{827246F5-976D-D81F-EBE8-8AB5F16391A5}"/>
          </ac:spMkLst>
        </pc:spChg>
        <pc:spChg chg="mod">
          <ac:chgData name="Maarten Moonen" userId="e2ff6188-c95b-493c-afbd-a5408e8b90e8" providerId="ADAL" clId="{38B0A5B8-47D2-4D5F-9546-87DCDDAB058F}" dt="2022-09-20T12:11:23.138" v="176"/>
          <ac:spMkLst>
            <pc:docMk/>
            <pc:sldMk cId="0" sldId="261"/>
            <ac:spMk id="12" creationId="{9312BE30-589D-6F96-4B56-700D1F3594B2}"/>
          </ac:spMkLst>
        </pc:spChg>
        <pc:spChg chg="mod">
          <ac:chgData name="Maarten Moonen" userId="e2ff6188-c95b-493c-afbd-a5408e8b90e8" providerId="ADAL" clId="{38B0A5B8-47D2-4D5F-9546-87DCDDAB058F}" dt="2022-09-20T12:11:23.138" v="176"/>
          <ac:spMkLst>
            <pc:docMk/>
            <pc:sldMk cId="0" sldId="261"/>
            <ac:spMk id="13" creationId="{3E31DE8E-A77F-E32B-B377-6109AD5BA649}"/>
          </ac:spMkLst>
        </pc:spChg>
        <pc:spChg chg="mod">
          <ac:chgData name="Maarten Moonen" userId="e2ff6188-c95b-493c-afbd-a5408e8b90e8" providerId="ADAL" clId="{38B0A5B8-47D2-4D5F-9546-87DCDDAB058F}" dt="2022-09-20T12:11:23.138" v="176"/>
          <ac:spMkLst>
            <pc:docMk/>
            <pc:sldMk cId="0" sldId="261"/>
            <ac:spMk id="14" creationId="{4B432B40-12B5-865F-92B4-2A1335169B1F}"/>
          </ac:spMkLst>
        </pc:spChg>
        <pc:spChg chg="mod">
          <ac:chgData name="Maarten Moonen" userId="e2ff6188-c95b-493c-afbd-a5408e8b90e8" providerId="ADAL" clId="{38B0A5B8-47D2-4D5F-9546-87DCDDAB058F}" dt="2022-09-20T12:48:18.501" v="847" actId="20577"/>
          <ac:spMkLst>
            <pc:docMk/>
            <pc:sldMk cId="0" sldId="261"/>
            <ac:spMk id="98" creationId="{00000000-0000-0000-0000-000000000000}"/>
          </ac:spMkLst>
        </pc:spChg>
        <pc:spChg chg="mod">
          <ac:chgData name="Maarten Moonen" userId="e2ff6188-c95b-493c-afbd-a5408e8b90e8" providerId="ADAL" clId="{38B0A5B8-47D2-4D5F-9546-87DCDDAB058F}" dt="2022-09-20T12:02:27.427" v="116" actId="20577"/>
          <ac:spMkLst>
            <pc:docMk/>
            <pc:sldMk cId="0" sldId="261"/>
            <ac:spMk id="99" creationId="{00000000-0000-0000-0000-000000000000}"/>
          </ac:spMkLst>
        </pc:spChg>
        <pc:grpChg chg="add del mod">
          <ac:chgData name="Maarten Moonen" userId="e2ff6188-c95b-493c-afbd-a5408e8b90e8" providerId="ADAL" clId="{38B0A5B8-47D2-4D5F-9546-87DCDDAB058F}" dt="2022-09-20T12:09:50.554" v="156" actId="165"/>
          <ac:grpSpMkLst>
            <pc:docMk/>
            <pc:sldMk cId="0" sldId="261"/>
            <ac:grpSpMk id="2" creationId="{3F2C5698-6694-4FE6-F7AA-6ED4E6A66E33}"/>
          </ac:grpSpMkLst>
        </pc:grpChg>
        <pc:grpChg chg="add del mod">
          <ac:chgData name="Maarten Moonen" userId="e2ff6188-c95b-493c-afbd-a5408e8b90e8" providerId="ADAL" clId="{38B0A5B8-47D2-4D5F-9546-87DCDDAB058F}" dt="2022-09-20T12:11:18.832" v="175" actId="478"/>
          <ac:grpSpMkLst>
            <pc:docMk/>
            <pc:sldMk cId="0" sldId="261"/>
            <ac:grpSpMk id="8" creationId="{4DCE5F51-14D2-6E62-D113-E681D6D6A3B9}"/>
          </ac:grpSpMkLst>
        </pc:grpChg>
        <pc:grpChg chg="add mod">
          <ac:chgData name="Maarten Moonen" userId="e2ff6188-c95b-493c-afbd-a5408e8b90e8" providerId="ADAL" clId="{38B0A5B8-47D2-4D5F-9546-87DCDDAB058F}" dt="2022-09-20T12:11:23.138" v="176"/>
          <ac:grpSpMkLst>
            <pc:docMk/>
            <pc:sldMk cId="0" sldId="261"/>
            <ac:grpSpMk id="9" creationId="{D581F21B-7BBD-335A-400F-413DBFAF29D2}"/>
          </ac:grpSpMkLst>
        </pc:grpChg>
        <pc:picChg chg="mod topLvl">
          <ac:chgData name="Maarten Moonen" userId="e2ff6188-c95b-493c-afbd-a5408e8b90e8" providerId="ADAL" clId="{38B0A5B8-47D2-4D5F-9546-87DCDDAB058F}" dt="2022-09-20T12:11:00.410" v="173" actId="164"/>
          <ac:picMkLst>
            <pc:docMk/>
            <pc:sldMk cId="0" sldId="261"/>
            <ac:picMk id="3" creationId="{E47EC91B-D1FC-9943-3075-A5D2F009AD4D}"/>
          </ac:picMkLst>
        </pc:picChg>
        <pc:picChg chg="mod">
          <ac:chgData name="Maarten Moonen" userId="e2ff6188-c95b-493c-afbd-a5408e8b90e8" providerId="ADAL" clId="{38B0A5B8-47D2-4D5F-9546-87DCDDAB058F}" dt="2022-09-20T12:11:23.138" v="176"/>
          <ac:picMkLst>
            <pc:docMk/>
            <pc:sldMk cId="0" sldId="261"/>
            <ac:picMk id="10" creationId="{668BA18D-9B07-DBEB-34D4-3B5D3DE3AF51}"/>
          </ac:picMkLst>
        </pc:picChg>
      </pc:sldChg>
      <pc:sldChg chg="addSp modSp mod">
        <pc:chgData name="Maarten Moonen" userId="e2ff6188-c95b-493c-afbd-a5408e8b90e8" providerId="ADAL" clId="{38B0A5B8-47D2-4D5F-9546-87DCDDAB058F}" dt="2022-09-20T12:48:16.459" v="846" actId="20577"/>
        <pc:sldMkLst>
          <pc:docMk/>
          <pc:sldMk cId="0" sldId="262"/>
        </pc:sldMkLst>
        <pc:spChg chg="mod">
          <ac:chgData name="Maarten Moonen" userId="e2ff6188-c95b-493c-afbd-a5408e8b90e8" providerId="ADAL" clId="{38B0A5B8-47D2-4D5F-9546-87DCDDAB058F}" dt="2022-09-20T12:11:05.783" v="174"/>
          <ac:spMkLst>
            <pc:docMk/>
            <pc:sldMk cId="0" sldId="262"/>
            <ac:spMk id="4" creationId="{D1BDED2E-D745-A0B7-1D91-31E29074C78D}"/>
          </ac:spMkLst>
        </pc:spChg>
        <pc:spChg chg="mod">
          <ac:chgData name="Maarten Moonen" userId="e2ff6188-c95b-493c-afbd-a5408e8b90e8" providerId="ADAL" clId="{38B0A5B8-47D2-4D5F-9546-87DCDDAB058F}" dt="2022-09-20T12:11:05.783" v="174"/>
          <ac:spMkLst>
            <pc:docMk/>
            <pc:sldMk cId="0" sldId="262"/>
            <ac:spMk id="5" creationId="{6F87FAE9-C5AE-32D1-2235-5772A49FE529}"/>
          </ac:spMkLst>
        </pc:spChg>
        <pc:spChg chg="mod">
          <ac:chgData name="Maarten Moonen" userId="e2ff6188-c95b-493c-afbd-a5408e8b90e8" providerId="ADAL" clId="{38B0A5B8-47D2-4D5F-9546-87DCDDAB058F}" dt="2022-09-20T12:11:05.783" v="174"/>
          <ac:spMkLst>
            <pc:docMk/>
            <pc:sldMk cId="0" sldId="262"/>
            <ac:spMk id="6" creationId="{0B2E93C5-9E7B-E87D-5C10-99797184F991}"/>
          </ac:spMkLst>
        </pc:spChg>
        <pc:spChg chg="mod">
          <ac:chgData name="Maarten Moonen" userId="e2ff6188-c95b-493c-afbd-a5408e8b90e8" providerId="ADAL" clId="{38B0A5B8-47D2-4D5F-9546-87DCDDAB058F}" dt="2022-09-20T12:11:05.783" v="174"/>
          <ac:spMkLst>
            <pc:docMk/>
            <pc:sldMk cId="0" sldId="262"/>
            <ac:spMk id="7" creationId="{E9FC74F1-9C3D-D73E-86BC-D0874B7701EC}"/>
          </ac:spMkLst>
        </pc:spChg>
        <pc:spChg chg="mod">
          <ac:chgData name="Maarten Moonen" userId="e2ff6188-c95b-493c-afbd-a5408e8b90e8" providerId="ADAL" clId="{38B0A5B8-47D2-4D5F-9546-87DCDDAB058F}" dt="2022-09-20T12:48:16.459" v="846" actId="20577"/>
          <ac:spMkLst>
            <pc:docMk/>
            <pc:sldMk cId="0" sldId="262"/>
            <ac:spMk id="105" creationId="{00000000-0000-0000-0000-000000000000}"/>
          </ac:spMkLst>
        </pc:spChg>
        <pc:spChg chg="mod">
          <ac:chgData name="Maarten Moonen" userId="e2ff6188-c95b-493c-afbd-a5408e8b90e8" providerId="ADAL" clId="{38B0A5B8-47D2-4D5F-9546-87DCDDAB058F}" dt="2022-09-20T12:03:44.339" v="119" actId="20577"/>
          <ac:spMkLst>
            <pc:docMk/>
            <pc:sldMk cId="0" sldId="262"/>
            <ac:spMk id="106" creationId="{00000000-0000-0000-0000-000000000000}"/>
          </ac:spMkLst>
        </pc:spChg>
        <pc:grpChg chg="add mod">
          <ac:chgData name="Maarten Moonen" userId="e2ff6188-c95b-493c-afbd-a5408e8b90e8" providerId="ADAL" clId="{38B0A5B8-47D2-4D5F-9546-87DCDDAB058F}" dt="2022-09-20T12:11:05.783" v="174"/>
          <ac:grpSpMkLst>
            <pc:docMk/>
            <pc:sldMk cId="0" sldId="262"/>
            <ac:grpSpMk id="2" creationId="{100B7448-6DB4-B050-91F8-74312D6E9219}"/>
          </ac:grpSpMkLst>
        </pc:grpChg>
        <pc:picChg chg="mod">
          <ac:chgData name="Maarten Moonen" userId="e2ff6188-c95b-493c-afbd-a5408e8b90e8" providerId="ADAL" clId="{38B0A5B8-47D2-4D5F-9546-87DCDDAB058F}" dt="2022-09-20T12:11:05.783" v="174"/>
          <ac:picMkLst>
            <pc:docMk/>
            <pc:sldMk cId="0" sldId="262"/>
            <ac:picMk id="3" creationId="{D4AB9789-1199-668A-2F6F-2A87D7FCA9F3}"/>
          </ac:picMkLst>
        </pc:picChg>
      </pc:sldChg>
      <pc:sldChg chg="addSp delSp modSp mod modNotes">
        <pc:chgData name="Maarten Moonen" userId="e2ff6188-c95b-493c-afbd-a5408e8b90e8" providerId="ADAL" clId="{38B0A5B8-47D2-4D5F-9546-87DCDDAB058F}" dt="2022-09-20T12:48:12.892" v="845" actId="20577"/>
        <pc:sldMkLst>
          <pc:docMk/>
          <pc:sldMk cId="0" sldId="263"/>
        </pc:sldMkLst>
        <pc:spChg chg="mod">
          <ac:chgData name="Maarten Moonen" userId="e2ff6188-c95b-493c-afbd-a5408e8b90e8" providerId="ADAL" clId="{38B0A5B8-47D2-4D5F-9546-87DCDDAB058F}" dt="2022-09-20T12:13:53.552" v="189"/>
          <ac:spMkLst>
            <pc:docMk/>
            <pc:sldMk cId="0" sldId="263"/>
            <ac:spMk id="4" creationId="{B40E2500-F478-C095-F469-12B96F8F0CF5}"/>
          </ac:spMkLst>
        </pc:spChg>
        <pc:spChg chg="mod">
          <ac:chgData name="Maarten Moonen" userId="e2ff6188-c95b-493c-afbd-a5408e8b90e8" providerId="ADAL" clId="{38B0A5B8-47D2-4D5F-9546-87DCDDAB058F}" dt="2022-09-20T12:13:53.552" v="189"/>
          <ac:spMkLst>
            <pc:docMk/>
            <pc:sldMk cId="0" sldId="263"/>
            <ac:spMk id="5" creationId="{47A9F244-8468-2854-0C52-AB4BB1584F43}"/>
          </ac:spMkLst>
        </pc:spChg>
        <pc:spChg chg="mod">
          <ac:chgData name="Maarten Moonen" userId="e2ff6188-c95b-493c-afbd-a5408e8b90e8" providerId="ADAL" clId="{38B0A5B8-47D2-4D5F-9546-87DCDDAB058F}" dt="2022-09-20T12:13:53.552" v="189"/>
          <ac:spMkLst>
            <pc:docMk/>
            <pc:sldMk cId="0" sldId="263"/>
            <ac:spMk id="6" creationId="{CE6434D9-4AEC-F700-17BD-F3A06AFD3214}"/>
          </ac:spMkLst>
        </pc:spChg>
        <pc:spChg chg="mod">
          <ac:chgData name="Maarten Moonen" userId="e2ff6188-c95b-493c-afbd-a5408e8b90e8" providerId="ADAL" clId="{38B0A5B8-47D2-4D5F-9546-87DCDDAB058F}" dt="2022-09-20T12:13:53.552" v="189"/>
          <ac:spMkLst>
            <pc:docMk/>
            <pc:sldMk cId="0" sldId="263"/>
            <ac:spMk id="7" creationId="{AB97FA8D-683F-EE7D-472C-B4B51B82692D}"/>
          </ac:spMkLst>
        </pc:spChg>
        <pc:spChg chg="add del mod">
          <ac:chgData name="Maarten Moonen" userId="e2ff6188-c95b-493c-afbd-a5408e8b90e8" providerId="ADAL" clId="{38B0A5B8-47D2-4D5F-9546-87DCDDAB058F}" dt="2022-09-20T12:14:15.113" v="194" actId="22"/>
          <ac:spMkLst>
            <pc:docMk/>
            <pc:sldMk cId="0" sldId="263"/>
            <ac:spMk id="9" creationId="{C8532C8F-1D06-C5FD-752E-213E774603A2}"/>
          </ac:spMkLst>
        </pc:spChg>
        <pc:spChg chg="mod">
          <ac:chgData name="Maarten Moonen" userId="e2ff6188-c95b-493c-afbd-a5408e8b90e8" providerId="ADAL" clId="{38B0A5B8-47D2-4D5F-9546-87DCDDAB058F}" dt="2022-09-20T12:15:08.887" v="203" actId="1076"/>
          <ac:spMkLst>
            <pc:docMk/>
            <pc:sldMk cId="0" sldId="263"/>
            <ac:spMk id="12" creationId="{F7794AFD-8DDD-CDE7-6560-12F9377202F6}"/>
          </ac:spMkLst>
        </pc:spChg>
        <pc:spChg chg="mod">
          <ac:chgData name="Maarten Moonen" userId="e2ff6188-c95b-493c-afbd-a5408e8b90e8" providerId="ADAL" clId="{38B0A5B8-47D2-4D5F-9546-87DCDDAB058F}" dt="2022-09-20T12:15:08.887" v="203" actId="1076"/>
          <ac:spMkLst>
            <pc:docMk/>
            <pc:sldMk cId="0" sldId="263"/>
            <ac:spMk id="13" creationId="{4D7C992A-A354-5832-B152-854E7A6D3E2B}"/>
          </ac:spMkLst>
        </pc:spChg>
        <pc:spChg chg="mod">
          <ac:chgData name="Maarten Moonen" userId="e2ff6188-c95b-493c-afbd-a5408e8b90e8" providerId="ADAL" clId="{38B0A5B8-47D2-4D5F-9546-87DCDDAB058F}" dt="2022-09-20T12:15:08.887" v="203" actId="1076"/>
          <ac:spMkLst>
            <pc:docMk/>
            <pc:sldMk cId="0" sldId="263"/>
            <ac:spMk id="14" creationId="{4BF15565-D635-C2E4-731C-271AA753EDA4}"/>
          </ac:spMkLst>
        </pc:spChg>
        <pc:spChg chg="mod">
          <ac:chgData name="Maarten Moonen" userId="e2ff6188-c95b-493c-afbd-a5408e8b90e8" providerId="ADAL" clId="{38B0A5B8-47D2-4D5F-9546-87DCDDAB058F}" dt="2022-09-20T12:15:08.887" v="203" actId="1076"/>
          <ac:spMkLst>
            <pc:docMk/>
            <pc:sldMk cId="0" sldId="263"/>
            <ac:spMk id="15" creationId="{546DC354-1C72-A79B-020D-D711C5AEC4E3}"/>
          </ac:spMkLst>
        </pc:spChg>
        <pc:spChg chg="mod">
          <ac:chgData name="Maarten Moonen" userId="e2ff6188-c95b-493c-afbd-a5408e8b90e8" providerId="ADAL" clId="{38B0A5B8-47D2-4D5F-9546-87DCDDAB058F}" dt="2022-09-20T12:15:11.178" v="205"/>
          <ac:spMkLst>
            <pc:docMk/>
            <pc:sldMk cId="0" sldId="263"/>
            <ac:spMk id="18" creationId="{954D4EA8-763D-FC47-8A77-9112B59E8969}"/>
          </ac:spMkLst>
        </pc:spChg>
        <pc:spChg chg="mod">
          <ac:chgData name="Maarten Moonen" userId="e2ff6188-c95b-493c-afbd-a5408e8b90e8" providerId="ADAL" clId="{38B0A5B8-47D2-4D5F-9546-87DCDDAB058F}" dt="2022-09-20T12:15:11.178" v="205"/>
          <ac:spMkLst>
            <pc:docMk/>
            <pc:sldMk cId="0" sldId="263"/>
            <ac:spMk id="19" creationId="{4638CBD0-23A3-5103-D2FC-8456CB32CDE6}"/>
          </ac:spMkLst>
        </pc:spChg>
        <pc:spChg chg="mod">
          <ac:chgData name="Maarten Moonen" userId="e2ff6188-c95b-493c-afbd-a5408e8b90e8" providerId="ADAL" clId="{38B0A5B8-47D2-4D5F-9546-87DCDDAB058F}" dt="2022-09-20T12:15:11.178" v="205"/>
          <ac:spMkLst>
            <pc:docMk/>
            <pc:sldMk cId="0" sldId="263"/>
            <ac:spMk id="20" creationId="{CC86FCF5-FD5D-0076-234E-F7FFD7CE3176}"/>
          </ac:spMkLst>
        </pc:spChg>
        <pc:spChg chg="mod">
          <ac:chgData name="Maarten Moonen" userId="e2ff6188-c95b-493c-afbd-a5408e8b90e8" providerId="ADAL" clId="{38B0A5B8-47D2-4D5F-9546-87DCDDAB058F}" dt="2022-09-20T12:15:11.178" v="205"/>
          <ac:spMkLst>
            <pc:docMk/>
            <pc:sldMk cId="0" sldId="263"/>
            <ac:spMk id="21" creationId="{551232C9-3001-CA69-9C2A-91538054731C}"/>
          </ac:spMkLst>
        </pc:spChg>
        <pc:spChg chg="mod">
          <ac:chgData name="Maarten Moonen" userId="e2ff6188-c95b-493c-afbd-a5408e8b90e8" providerId="ADAL" clId="{38B0A5B8-47D2-4D5F-9546-87DCDDAB058F}" dt="2022-09-20T12:48:12.892" v="845" actId="20577"/>
          <ac:spMkLst>
            <pc:docMk/>
            <pc:sldMk cId="0" sldId="263"/>
            <ac:spMk id="112" creationId="{00000000-0000-0000-0000-000000000000}"/>
          </ac:spMkLst>
        </pc:spChg>
        <pc:spChg chg="mod">
          <ac:chgData name="Maarten Moonen" userId="e2ff6188-c95b-493c-afbd-a5408e8b90e8" providerId="ADAL" clId="{38B0A5B8-47D2-4D5F-9546-87DCDDAB058F}" dt="2022-09-20T12:14:53.071" v="200" actId="20577"/>
          <ac:spMkLst>
            <pc:docMk/>
            <pc:sldMk cId="0" sldId="263"/>
            <ac:spMk id="113" creationId="{00000000-0000-0000-0000-000000000000}"/>
          </ac:spMkLst>
        </pc:spChg>
        <pc:grpChg chg="add del mod">
          <ac:chgData name="Maarten Moonen" userId="e2ff6188-c95b-493c-afbd-a5408e8b90e8" providerId="ADAL" clId="{38B0A5B8-47D2-4D5F-9546-87DCDDAB058F}" dt="2022-09-20T12:15:05.540" v="202" actId="478"/>
          <ac:grpSpMkLst>
            <pc:docMk/>
            <pc:sldMk cId="0" sldId="263"/>
            <ac:grpSpMk id="2" creationId="{27240415-E5E5-679B-CAD5-F8CC2296B90F}"/>
          </ac:grpSpMkLst>
        </pc:grpChg>
        <pc:grpChg chg="add del mod">
          <ac:chgData name="Maarten Moonen" userId="e2ff6188-c95b-493c-afbd-a5408e8b90e8" providerId="ADAL" clId="{38B0A5B8-47D2-4D5F-9546-87DCDDAB058F}" dt="2022-09-20T12:15:10.100" v="204" actId="478"/>
          <ac:grpSpMkLst>
            <pc:docMk/>
            <pc:sldMk cId="0" sldId="263"/>
            <ac:grpSpMk id="10" creationId="{100520B0-C82F-5DA2-4F31-D558FFA68AD6}"/>
          </ac:grpSpMkLst>
        </pc:grpChg>
        <pc:grpChg chg="add mod">
          <ac:chgData name="Maarten Moonen" userId="e2ff6188-c95b-493c-afbd-a5408e8b90e8" providerId="ADAL" clId="{38B0A5B8-47D2-4D5F-9546-87DCDDAB058F}" dt="2022-09-20T12:15:11.178" v="205"/>
          <ac:grpSpMkLst>
            <pc:docMk/>
            <pc:sldMk cId="0" sldId="263"/>
            <ac:grpSpMk id="16" creationId="{26984106-EFBB-C4D6-F15A-8735FE8DF3AF}"/>
          </ac:grpSpMkLst>
        </pc:grpChg>
        <pc:picChg chg="mod">
          <ac:chgData name="Maarten Moonen" userId="e2ff6188-c95b-493c-afbd-a5408e8b90e8" providerId="ADAL" clId="{38B0A5B8-47D2-4D5F-9546-87DCDDAB058F}" dt="2022-09-20T12:13:53.552" v="189"/>
          <ac:picMkLst>
            <pc:docMk/>
            <pc:sldMk cId="0" sldId="263"/>
            <ac:picMk id="3" creationId="{FC9B9469-08CC-7EB1-4EDC-3EF5C619730A}"/>
          </ac:picMkLst>
        </pc:picChg>
        <pc:picChg chg="mod">
          <ac:chgData name="Maarten Moonen" userId="e2ff6188-c95b-493c-afbd-a5408e8b90e8" providerId="ADAL" clId="{38B0A5B8-47D2-4D5F-9546-87DCDDAB058F}" dt="2022-09-20T12:15:08.887" v="203" actId="1076"/>
          <ac:picMkLst>
            <pc:docMk/>
            <pc:sldMk cId="0" sldId="263"/>
            <ac:picMk id="11" creationId="{63A25B51-729A-1B6F-3547-6946FA848D03}"/>
          </ac:picMkLst>
        </pc:picChg>
        <pc:picChg chg="mod">
          <ac:chgData name="Maarten Moonen" userId="e2ff6188-c95b-493c-afbd-a5408e8b90e8" providerId="ADAL" clId="{38B0A5B8-47D2-4D5F-9546-87DCDDAB058F}" dt="2022-09-20T12:15:11.178" v="205"/>
          <ac:picMkLst>
            <pc:docMk/>
            <pc:sldMk cId="0" sldId="263"/>
            <ac:picMk id="17" creationId="{2F0A2F06-0B81-1700-CC4F-CF26FD1554BA}"/>
          </ac:picMkLst>
        </pc:picChg>
      </pc:sldChg>
      <pc:sldChg chg="addSp modSp mod">
        <pc:chgData name="Maarten Moonen" userId="e2ff6188-c95b-493c-afbd-a5408e8b90e8" providerId="ADAL" clId="{38B0A5B8-47D2-4D5F-9546-87DCDDAB058F}" dt="2022-09-20T12:48:10.970" v="844" actId="20577"/>
        <pc:sldMkLst>
          <pc:docMk/>
          <pc:sldMk cId="0" sldId="264"/>
        </pc:sldMkLst>
        <pc:spChg chg="add mod">
          <ac:chgData name="Maarten Moonen" userId="e2ff6188-c95b-493c-afbd-a5408e8b90e8" providerId="ADAL" clId="{38B0A5B8-47D2-4D5F-9546-87DCDDAB058F}" dt="2022-09-20T12:16:49.967" v="214" actId="1076"/>
          <ac:spMkLst>
            <pc:docMk/>
            <pc:sldMk cId="0" sldId="264"/>
            <ac:spMk id="3" creationId="{5FC3658E-A9A7-F6E7-22E4-09CAB715D8D8}"/>
          </ac:spMkLst>
        </pc:spChg>
        <pc:spChg chg="mod">
          <ac:chgData name="Maarten Moonen" userId="e2ff6188-c95b-493c-afbd-a5408e8b90e8" providerId="ADAL" clId="{38B0A5B8-47D2-4D5F-9546-87DCDDAB058F}" dt="2022-09-20T12:16:55.609" v="215"/>
          <ac:spMkLst>
            <pc:docMk/>
            <pc:sldMk cId="0" sldId="264"/>
            <ac:spMk id="6" creationId="{D95FFE3C-F2B4-3C4F-5150-43D2C8E70542}"/>
          </ac:spMkLst>
        </pc:spChg>
        <pc:spChg chg="mod">
          <ac:chgData name="Maarten Moonen" userId="e2ff6188-c95b-493c-afbd-a5408e8b90e8" providerId="ADAL" clId="{38B0A5B8-47D2-4D5F-9546-87DCDDAB058F}" dt="2022-09-20T12:16:55.609" v="215"/>
          <ac:spMkLst>
            <pc:docMk/>
            <pc:sldMk cId="0" sldId="264"/>
            <ac:spMk id="7" creationId="{546136C8-D2CD-895A-4DB9-B92F0F573D4D}"/>
          </ac:spMkLst>
        </pc:spChg>
        <pc:spChg chg="mod">
          <ac:chgData name="Maarten Moonen" userId="e2ff6188-c95b-493c-afbd-a5408e8b90e8" providerId="ADAL" clId="{38B0A5B8-47D2-4D5F-9546-87DCDDAB058F}" dt="2022-09-20T12:16:55.609" v="215"/>
          <ac:spMkLst>
            <pc:docMk/>
            <pc:sldMk cId="0" sldId="264"/>
            <ac:spMk id="8" creationId="{D6419498-FADF-D3F0-8A10-4DB2366EDA5C}"/>
          </ac:spMkLst>
        </pc:spChg>
        <pc:spChg chg="mod">
          <ac:chgData name="Maarten Moonen" userId="e2ff6188-c95b-493c-afbd-a5408e8b90e8" providerId="ADAL" clId="{38B0A5B8-47D2-4D5F-9546-87DCDDAB058F}" dt="2022-09-20T12:16:55.609" v="215"/>
          <ac:spMkLst>
            <pc:docMk/>
            <pc:sldMk cId="0" sldId="264"/>
            <ac:spMk id="9" creationId="{8E0D6C30-0ED0-3B78-2E71-91FCCEF87BFC}"/>
          </ac:spMkLst>
        </pc:spChg>
        <pc:spChg chg="mod">
          <ac:chgData name="Maarten Moonen" userId="e2ff6188-c95b-493c-afbd-a5408e8b90e8" providerId="ADAL" clId="{38B0A5B8-47D2-4D5F-9546-87DCDDAB058F}" dt="2022-09-20T12:48:10.970" v="844" actId="20577"/>
          <ac:spMkLst>
            <pc:docMk/>
            <pc:sldMk cId="0" sldId="264"/>
            <ac:spMk id="119" creationId="{00000000-0000-0000-0000-000000000000}"/>
          </ac:spMkLst>
        </pc:spChg>
        <pc:spChg chg="mod">
          <ac:chgData name="Maarten Moonen" userId="e2ff6188-c95b-493c-afbd-a5408e8b90e8" providerId="ADAL" clId="{38B0A5B8-47D2-4D5F-9546-87DCDDAB058F}" dt="2022-09-20T12:16:20.621" v="208" actId="21"/>
          <ac:spMkLst>
            <pc:docMk/>
            <pc:sldMk cId="0" sldId="264"/>
            <ac:spMk id="120" creationId="{00000000-0000-0000-0000-000000000000}"/>
          </ac:spMkLst>
        </pc:spChg>
        <pc:grpChg chg="add mod">
          <ac:chgData name="Maarten Moonen" userId="e2ff6188-c95b-493c-afbd-a5408e8b90e8" providerId="ADAL" clId="{38B0A5B8-47D2-4D5F-9546-87DCDDAB058F}" dt="2022-09-20T12:16:55.609" v="215"/>
          <ac:grpSpMkLst>
            <pc:docMk/>
            <pc:sldMk cId="0" sldId="264"/>
            <ac:grpSpMk id="4" creationId="{4FC9CFF2-1B5E-DEBD-9FC5-9616F1B721C9}"/>
          </ac:grpSpMkLst>
        </pc:grpChg>
        <pc:picChg chg="mod">
          <ac:chgData name="Maarten Moonen" userId="e2ff6188-c95b-493c-afbd-a5408e8b90e8" providerId="ADAL" clId="{38B0A5B8-47D2-4D5F-9546-87DCDDAB058F}" dt="2022-09-20T12:16:55.609" v="215"/>
          <ac:picMkLst>
            <pc:docMk/>
            <pc:sldMk cId="0" sldId="264"/>
            <ac:picMk id="5" creationId="{4C4750DA-0581-B5AD-5055-84D8F10876D3}"/>
          </ac:picMkLst>
        </pc:picChg>
      </pc:sldChg>
      <pc:sldChg chg="addSp delSp modSp mod">
        <pc:chgData name="Maarten Moonen" userId="e2ff6188-c95b-493c-afbd-a5408e8b90e8" providerId="ADAL" clId="{38B0A5B8-47D2-4D5F-9546-87DCDDAB058F}" dt="2022-09-20T14:54:56.962" v="1359"/>
        <pc:sldMkLst>
          <pc:docMk/>
          <pc:sldMk cId="0" sldId="265"/>
        </pc:sldMkLst>
        <pc:spChg chg="mod topLvl">
          <ac:chgData name="Maarten Moonen" userId="e2ff6188-c95b-493c-afbd-a5408e8b90e8" providerId="ADAL" clId="{38B0A5B8-47D2-4D5F-9546-87DCDDAB058F}" dt="2022-09-20T12:20:45.747" v="240" actId="164"/>
          <ac:spMkLst>
            <pc:docMk/>
            <pc:sldMk cId="0" sldId="265"/>
            <ac:spMk id="4" creationId="{FCFA62F5-D589-6737-A603-B05384E2B530}"/>
          </ac:spMkLst>
        </pc:spChg>
        <pc:spChg chg="mod topLvl">
          <ac:chgData name="Maarten Moonen" userId="e2ff6188-c95b-493c-afbd-a5408e8b90e8" providerId="ADAL" clId="{38B0A5B8-47D2-4D5F-9546-87DCDDAB058F}" dt="2022-09-20T12:20:45.747" v="240" actId="164"/>
          <ac:spMkLst>
            <pc:docMk/>
            <pc:sldMk cId="0" sldId="265"/>
            <ac:spMk id="5" creationId="{16479E2B-C0CB-9062-B71E-3F45CCB2FCFB}"/>
          </ac:spMkLst>
        </pc:spChg>
        <pc:spChg chg="mod topLvl">
          <ac:chgData name="Maarten Moonen" userId="e2ff6188-c95b-493c-afbd-a5408e8b90e8" providerId="ADAL" clId="{38B0A5B8-47D2-4D5F-9546-87DCDDAB058F}" dt="2022-09-20T12:20:45.747" v="240" actId="164"/>
          <ac:spMkLst>
            <pc:docMk/>
            <pc:sldMk cId="0" sldId="265"/>
            <ac:spMk id="6" creationId="{49037B1C-43A0-7448-BF62-112285CCE193}"/>
          </ac:spMkLst>
        </pc:spChg>
        <pc:spChg chg="mod topLvl">
          <ac:chgData name="Maarten Moonen" userId="e2ff6188-c95b-493c-afbd-a5408e8b90e8" providerId="ADAL" clId="{38B0A5B8-47D2-4D5F-9546-87DCDDAB058F}" dt="2022-09-20T12:20:45.747" v="240" actId="164"/>
          <ac:spMkLst>
            <pc:docMk/>
            <pc:sldMk cId="0" sldId="265"/>
            <ac:spMk id="7" creationId="{150BAC8A-30C1-8635-9933-1404AB6836D3}"/>
          </ac:spMkLst>
        </pc:spChg>
        <pc:spChg chg="mod">
          <ac:chgData name="Maarten Moonen" userId="e2ff6188-c95b-493c-afbd-a5408e8b90e8" providerId="ADAL" clId="{38B0A5B8-47D2-4D5F-9546-87DCDDAB058F}" dt="2022-09-20T14:54:56.962" v="1359"/>
          <ac:spMkLst>
            <pc:docMk/>
            <pc:sldMk cId="0" sldId="265"/>
            <ac:spMk id="126" creationId="{00000000-0000-0000-0000-000000000000}"/>
          </ac:spMkLst>
        </pc:spChg>
        <pc:spChg chg="mod">
          <ac:chgData name="Maarten Moonen" userId="e2ff6188-c95b-493c-afbd-a5408e8b90e8" providerId="ADAL" clId="{38B0A5B8-47D2-4D5F-9546-87DCDDAB058F}" dt="2022-09-20T12:46:17.628" v="829" actId="6549"/>
          <ac:spMkLst>
            <pc:docMk/>
            <pc:sldMk cId="0" sldId="265"/>
            <ac:spMk id="127" creationId="{00000000-0000-0000-0000-000000000000}"/>
          </ac:spMkLst>
        </pc:spChg>
        <pc:grpChg chg="add del mod">
          <ac:chgData name="Maarten Moonen" userId="e2ff6188-c95b-493c-afbd-a5408e8b90e8" providerId="ADAL" clId="{38B0A5B8-47D2-4D5F-9546-87DCDDAB058F}" dt="2022-09-20T12:18:48.858" v="223" actId="165"/>
          <ac:grpSpMkLst>
            <pc:docMk/>
            <pc:sldMk cId="0" sldId="265"/>
            <ac:grpSpMk id="2" creationId="{C5598F38-5688-1002-5A96-8ED7947E3EA2}"/>
          </ac:grpSpMkLst>
        </pc:grpChg>
        <pc:grpChg chg="add mod">
          <ac:chgData name="Maarten Moonen" userId="e2ff6188-c95b-493c-afbd-a5408e8b90e8" providerId="ADAL" clId="{38B0A5B8-47D2-4D5F-9546-87DCDDAB058F}" dt="2022-09-20T12:20:45.747" v="240" actId="164"/>
          <ac:grpSpMkLst>
            <pc:docMk/>
            <pc:sldMk cId="0" sldId="265"/>
            <ac:grpSpMk id="8" creationId="{0082CD88-CAE1-0188-5EBB-A270E3FCBBE4}"/>
          </ac:grpSpMkLst>
        </pc:grpChg>
        <pc:picChg chg="mod topLvl">
          <ac:chgData name="Maarten Moonen" userId="e2ff6188-c95b-493c-afbd-a5408e8b90e8" providerId="ADAL" clId="{38B0A5B8-47D2-4D5F-9546-87DCDDAB058F}" dt="2022-09-20T12:20:45.747" v="240" actId="164"/>
          <ac:picMkLst>
            <pc:docMk/>
            <pc:sldMk cId="0" sldId="265"/>
            <ac:picMk id="3" creationId="{88DAE7E7-A336-1707-C965-0AA281EA9690}"/>
          </ac:picMkLst>
        </pc:picChg>
      </pc:sldChg>
      <pc:sldChg chg="addSp delSp modSp mod modNotes">
        <pc:chgData name="Maarten Moonen" userId="e2ff6188-c95b-493c-afbd-a5408e8b90e8" providerId="ADAL" clId="{38B0A5B8-47D2-4D5F-9546-87DCDDAB058F}" dt="2022-09-20T12:48:41.385" v="853" actId="6549"/>
        <pc:sldMkLst>
          <pc:docMk/>
          <pc:sldMk cId="0" sldId="266"/>
        </pc:sldMkLst>
        <pc:spChg chg="mod">
          <ac:chgData name="Maarten Moonen" userId="e2ff6188-c95b-493c-afbd-a5408e8b90e8" providerId="ADAL" clId="{38B0A5B8-47D2-4D5F-9546-87DCDDAB058F}" dt="2022-09-20T12:20:21.857" v="238"/>
          <ac:spMkLst>
            <pc:docMk/>
            <pc:sldMk cId="0" sldId="266"/>
            <ac:spMk id="4" creationId="{0E982882-5365-A252-211E-3D71969EECCC}"/>
          </ac:spMkLst>
        </pc:spChg>
        <pc:spChg chg="mod">
          <ac:chgData name="Maarten Moonen" userId="e2ff6188-c95b-493c-afbd-a5408e8b90e8" providerId="ADAL" clId="{38B0A5B8-47D2-4D5F-9546-87DCDDAB058F}" dt="2022-09-20T12:20:21.857" v="238"/>
          <ac:spMkLst>
            <pc:docMk/>
            <pc:sldMk cId="0" sldId="266"/>
            <ac:spMk id="5" creationId="{A4C28680-9A74-EA13-5AF8-FEB82D682AC2}"/>
          </ac:spMkLst>
        </pc:spChg>
        <pc:spChg chg="mod">
          <ac:chgData name="Maarten Moonen" userId="e2ff6188-c95b-493c-afbd-a5408e8b90e8" providerId="ADAL" clId="{38B0A5B8-47D2-4D5F-9546-87DCDDAB058F}" dt="2022-09-20T12:20:21.857" v="238"/>
          <ac:spMkLst>
            <pc:docMk/>
            <pc:sldMk cId="0" sldId="266"/>
            <ac:spMk id="6" creationId="{D5BAEB28-479F-6A46-B2A4-F142F905A686}"/>
          </ac:spMkLst>
        </pc:spChg>
        <pc:spChg chg="mod">
          <ac:chgData name="Maarten Moonen" userId="e2ff6188-c95b-493c-afbd-a5408e8b90e8" providerId="ADAL" clId="{38B0A5B8-47D2-4D5F-9546-87DCDDAB058F}" dt="2022-09-20T12:20:21.857" v="238"/>
          <ac:spMkLst>
            <pc:docMk/>
            <pc:sldMk cId="0" sldId="266"/>
            <ac:spMk id="7" creationId="{D71F474C-4223-3880-7665-735431E8FA64}"/>
          </ac:spMkLst>
        </pc:spChg>
        <pc:spChg chg="mod">
          <ac:chgData name="Maarten Moonen" userId="e2ff6188-c95b-493c-afbd-a5408e8b90e8" providerId="ADAL" clId="{38B0A5B8-47D2-4D5F-9546-87DCDDAB058F}" dt="2022-09-20T12:20:51.118" v="241"/>
          <ac:spMkLst>
            <pc:docMk/>
            <pc:sldMk cId="0" sldId="266"/>
            <ac:spMk id="10" creationId="{9EAC0F01-96BD-076F-FBEB-0D7753A2607A}"/>
          </ac:spMkLst>
        </pc:spChg>
        <pc:spChg chg="mod">
          <ac:chgData name="Maarten Moonen" userId="e2ff6188-c95b-493c-afbd-a5408e8b90e8" providerId="ADAL" clId="{38B0A5B8-47D2-4D5F-9546-87DCDDAB058F}" dt="2022-09-20T12:20:51.118" v="241"/>
          <ac:spMkLst>
            <pc:docMk/>
            <pc:sldMk cId="0" sldId="266"/>
            <ac:spMk id="11" creationId="{4230F71D-2747-D345-0864-20A6F25AE936}"/>
          </ac:spMkLst>
        </pc:spChg>
        <pc:spChg chg="mod">
          <ac:chgData name="Maarten Moonen" userId="e2ff6188-c95b-493c-afbd-a5408e8b90e8" providerId="ADAL" clId="{38B0A5B8-47D2-4D5F-9546-87DCDDAB058F}" dt="2022-09-20T12:20:51.118" v="241"/>
          <ac:spMkLst>
            <pc:docMk/>
            <pc:sldMk cId="0" sldId="266"/>
            <ac:spMk id="12" creationId="{2941F9D7-6E0F-1E52-8077-70B6CC4CB14A}"/>
          </ac:spMkLst>
        </pc:spChg>
        <pc:spChg chg="mod">
          <ac:chgData name="Maarten Moonen" userId="e2ff6188-c95b-493c-afbd-a5408e8b90e8" providerId="ADAL" clId="{38B0A5B8-47D2-4D5F-9546-87DCDDAB058F}" dt="2022-09-20T12:20:51.118" v="241"/>
          <ac:spMkLst>
            <pc:docMk/>
            <pc:sldMk cId="0" sldId="266"/>
            <ac:spMk id="13" creationId="{DF27CD51-80D4-5161-2CCD-F665399A4F79}"/>
          </ac:spMkLst>
        </pc:spChg>
        <pc:spChg chg="mod">
          <ac:chgData name="Maarten Moonen" userId="e2ff6188-c95b-493c-afbd-a5408e8b90e8" providerId="ADAL" clId="{38B0A5B8-47D2-4D5F-9546-87DCDDAB058F}" dt="2022-09-20T12:48:41.385" v="853" actId="6549"/>
          <ac:spMkLst>
            <pc:docMk/>
            <pc:sldMk cId="0" sldId="266"/>
            <ac:spMk id="133" creationId="{00000000-0000-0000-0000-000000000000}"/>
          </ac:spMkLst>
        </pc:spChg>
        <pc:spChg chg="mod">
          <ac:chgData name="Maarten Moonen" userId="e2ff6188-c95b-493c-afbd-a5408e8b90e8" providerId="ADAL" clId="{38B0A5B8-47D2-4D5F-9546-87DCDDAB058F}" dt="2022-09-20T12:21:04.880" v="249" actId="6549"/>
          <ac:spMkLst>
            <pc:docMk/>
            <pc:sldMk cId="0" sldId="266"/>
            <ac:spMk id="134" creationId="{00000000-0000-0000-0000-000000000000}"/>
          </ac:spMkLst>
        </pc:spChg>
        <pc:grpChg chg="add del mod">
          <ac:chgData name="Maarten Moonen" userId="e2ff6188-c95b-493c-afbd-a5408e8b90e8" providerId="ADAL" clId="{38B0A5B8-47D2-4D5F-9546-87DCDDAB058F}" dt="2022-09-20T12:20:30.691" v="239" actId="478"/>
          <ac:grpSpMkLst>
            <pc:docMk/>
            <pc:sldMk cId="0" sldId="266"/>
            <ac:grpSpMk id="2" creationId="{446426EB-94BF-B9DB-B094-E8C5945851C1}"/>
          </ac:grpSpMkLst>
        </pc:grpChg>
        <pc:grpChg chg="add mod">
          <ac:chgData name="Maarten Moonen" userId="e2ff6188-c95b-493c-afbd-a5408e8b90e8" providerId="ADAL" clId="{38B0A5B8-47D2-4D5F-9546-87DCDDAB058F}" dt="2022-09-20T12:20:51.118" v="241"/>
          <ac:grpSpMkLst>
            <pc:docMk/>
            <pc:sldMk cId="0" sldId="266"/>
            <ac:grpSpMk id="8" creationId="{93E7C0E6-3BE5-5547-A7A2-ED7E77A79431}"/>
          </ac:grpSpMkLst>
        </pc:grpChg>
        <pc:picChg chg="mod">
          <ac:chgData name="Maarten Moonen" userId="e2ff6188-c95b-493c-afbd-a5408e8b90e8" providerId="ADAL" clId="{38B0A5B8-47D2-4D5F-9546-87DCDDAB058F}" dt="2022-09-20T12:20:21.857" v="238"/>
          <ac:picMkLst>
            <pc:docMk/>
            <pc:sldMk cId="0" sldId="266"/>
            <ac:picMk id="3" creationId="{6FCEB255-5BCC-3720-EBC4-3BC8E7E51ADA}"/>
          </ac:picMkLst>
        </pc:picChg>
        <pc:picChg chg="mod">
          <ac:chgData name="Maarten Moonen" userId="e2ff6188-c95b-493c-afbd-a5408e8b90e8" providerId="ADAL" clId="{38B0A5B8-47D2-4D5F-9546-87DCDDAB058F}" dt="2022-09-20T12:20:51.118" v="241"/>
          <ac:picMkLst>
            <pc:docMk/>
            <pc:sldMk cId="0" sldId="266"/>
            <ac:picMk id="9" creationId="{1A898165-4E46-49BD-521E-24A96E1118C8}"/>
          </ac:picMkLst>
        </pc:picChg>
      </pc:sldChg>
      <pc:sldChg chg="addSp modSp mod">
        <pc:chgData name="Maarten Moonen" userId="e2ff6188-c95b-493c-afbd-a5408e8b90e8" providerId="ADAL" clId="{38B0A5B8-47D2-4D5F-9546-87DCDDAB058F}" dt="2022-09-20T12:24:37.295" v="253"/>
        <pc:sldMkLst>
          <pc:docMk/>
          <pc:sldMk cId="0" sldId="267"/>
        </pc:sldMkLst>
        <pc:spChg chg="mod">
          <ac:chgData name="Maarten Moonen" userId="e2ff6188-c95b-493c-afbd-a5408e8b90e8" providerId="ADAL" clId="{38B0A5B8-47D2-4D5F-9546-87DCDDAB058F}" dt="2022-09-20T12:24:37.295" v="253"/>
          <ac:spMkLst>
            <pc:docMk/>
            <pc:sldMk cId="0" sldId="267"/>
            <ac:spMk id="4" creationId="{D97F35B7-E261-2C5C-ACEB-A0F22C01DE0F}"/>
          </ac:spMkLst>
        </pc:spChg>
        <pc:spChg chg="mod">
          <ac:chgData name="Maarten Moonen" userId="e2ff6188-c95b-493c-afbd-a5408e8b90e8" providerId="ADAL" clId="{38B0A5B8-47D2-4D5F-9546-87DCDDAB058F}" dt="2022-09-20T12:24:37.295" v="253"/>
          <ac:spMkLst>
            <pc:docMk/>
            <pc:sldMk cId="0" sldId="267"/>
            <ac:spMk id="5" creationId="{C0A92D9C-BB7A-19BE-9E92-05E074AD948D}"/>
          </ac:spMkLst>
        </pc:spChg>
        <pc:spChg chg="mod">
          <ac:chgData name="Maarten Moonen" userId="e2ff6188-c95b-493c-afbd-a5408e8b90e8" providerId="ADAL" clId="{38B0A5B8-47D2-4D5F-9546-87DCDDAB058F}" dt="2022-09-20T12:24:37.295" v="253"/>
          <ac:spMkLst>
            <pc:docMk/>
            <pc:sldMk cId="0" sldId="267"/>
            <ac:spMk id="6" creationId="{439E9E76-E9C2-D8BA-8B65-569CB28A3F26}"/>
          </ac:spMkLst>
        </pc:spChg>
        <pc:spChg chg="mod">
          <ac:chgData name="Maarten Moonen" userId="e2ff6188-c95b-493c-afbd-a5408e8b90e8" providerId="ADAL" clId="{38B0A5B8-47D2-4D5F-9546-87DCDDAB058F}" dt="2022-09-20T12:24:37.295" v="253"/>
          <ac:spMkLst>
            <pc:docMk/>
            <pc:sldMk cId="0" sldId="267"/>
            <ac:spMk id="7" creationId="{E54B1B72-E889-6849-6048-FAEF9D062796}"/>
          </ac:spMkLst>
        </pc:spChg>
        <pc:spChg chg="mod">
          <ac:chgData name="Maarten Moonen" userId="e2ff6188-c95b-493c-afbd-a5408e8b90e8" providerId="ADAL" clId="{38B0A5B8-47D2-4D5F-9546-87DCDDAB058F}" dt="2022-09-20T12:24:29.938" v="252" actId="20577"/>
          <ac:spMkLst>
            <pc:docMk/>
            <pc:sldMk cId="0" sldId="267"/>
            <ac:spMk id="141" creationId="{00000000-0000-0000-0000-000000000000}"/>
          </ac:spMkLst>
        </pc:spChg>
        <pc:grpChg chg="add mod">
          <ac:chgData name="Maarten Moonen" userId="e2ff6188-c95b-493c-afbd-a5408e8b90e8" providerId="ADAL" clId="{38B0A5B8-47D2-4D5F-9546-87DCDDAB058F}" dt="2022-09-20T12:24:37.295" v="253"/>
          <ac:grpSpMkLst>
            <pc:docMk/>
            <pc:sldMk cId="0" sldId="267"/>
            <ac:grpSpMk id="2" creationId="{35F7AE38-30CE-F31D-FF6A-915C9DF90821}"/>
          </ac:grpSpMkLst>
        </pc:grpChg>
        <pc:picChg chg="mod">
          <ac:chgData name="Maarten Moonen" userId="e2ff6188-c95b-493c-afbd-a5408e8b90e8" providerId="ADAL" clId="{38B0A5B8-47D2-4D5F-9546-87DCDDAB058F}" dt="2022-09-20T12:24:37.295" v="253"/>
          <ac:picMkLst>
            <pc:docMk/>
            <pc:sldMk cId="0" sldId="267"/>
            <ac:picMk id="3" creationId="{0F4F7880-A06E-99C5-D054-F7E48BF92BB0}"/>
          </ac:picMkLst>
        </pc:picChg>
      </pc:sldChg>
      <pc:sldChg chg="addSp delSp modSp mod modNotes modNotesTx">
        <pc:chgData name="Maarten Moonen" userId="e2ff6188-c95b-493c-afbd-a5408e8b90e8" providerId="ADAL" clId="{38B0A5B8-47D2-4D5F-9546-87DCDDAB058F}" dt="2022-09-20T12:48:54.794" v="854" actId="6549"/>
        <pc:sldMkLst>
          <pc:docMk/>
          <pc:sldMk cId="0" sldId="268"/>
        </pc:sldMkLst>
        <pc:spChg chg="mod">
          <ac:chgData name="Maarten Moonen" userId="e2ff6188-c95b-493c-afbd-a5408e8b90e8" providerId="ADAL" clId="{38B0A5B8-47D2-4D5F-9546-87DCDDAB058F}" dt="2022-09-20T12:26:11.183" v="256" actId="1076"/>
          <ac:spMkLst>
            <pc:docMk/>
            <pc:sldMk cId="0" sldId="268"/>
            <ac:spMk id="4" creationId="{55ECD47B-2AC8-BF68-5B6D-24364E67B3BB}"/>
          </ac:spMkLst>
        </pc:spChg>
        <pc:spChg chg="mod">
          <ac:chgData name="Maarten Moonen" userId="e2ff6188-c95b-493c-afbd-a5408e8b90e8" providerId="ADAL" clId="{38B0A5B8-47D2-4D5F-9546-87DCDDAB058F}" dt="2022-09-20T12:26:11.183" v="256" actId="1076"/>
          <ac:spMkLst>
            <pc:docMk/>
            <pc:sldMk cId="0" sldId="268"/>
            <ac:spMk id="5" creationId="{013631DE-0601-C59F-11A0-2FDA3310FC8D}"/>
          </ac:spMkLst>
        </pc:spChg>
        <pc:spChg chg="mod">
          <ac:chgData name="Maarten Moonen" userId="e2ff6188-c95b-493c-afbd-a5408e8b90e8" providerId="ADAL" clId="{38B0A5B8-47D2-4D5F-9546-87DCDDAB058F}" dt="2022-09-20T12:26:11.183" v="256" actId="1076"/>
          <ac:spMkLst>
            <pc:docMk/>
            <pc:sldMk cId="0" sldId="268"/>
            <ac:spMk id="6" creationId="{F695DF9C-DBF2-0126-A7FE-52463E55043D}"/>
          </ac:spMkLst>
        </pc:spChg>
        <pc:spChg chg="mod">
          <ac:chgData name="Maarten Moonen" userId="e2ff6188-c95b-493c-afbd-a5408e8b90e8" providerId="ADAL" clId="{38B0A5B8-47D2-4D5F-9546-87DCDDAB058F}" dt="2022-09-20T12:26:11.183" v="256" actId="1076"/>
          <ac:spMkLst>
            <pc:docMk/>
            <pc:sldMk cId="0" sldId="268"/>
            <ac:spMk id="7" creationId="{8F4640BE-2E06-A09C-640F-07D3199D9A6C}"/>
          </ac:spMkLst>
        </pc:spChg>
        <pc:spChg chg="mod">
          <ac:chgData name="Maarten Moonen" userId="e2ff6188-c95b-493c-afbd-a5408e8b90e8" providerId="ADAL" clId="{38B0A5B8-47D2-4D5F-9546-87DCDDAB058F}" dt="2022-09-20T12:48:54.794" v="854" actId="6549"/>
          <ac:spMkLst>
            <pc:docMk/>
            <pc:sldMk cId="0" sldId="268"/>
            <ac:spMk id="147" creationId="{00000000-0000-0000-0000-000000000000}"/>
          </ac:spMkLst>
        </pc:spChg>
        <pc:grpChg chg="add mod">
          <ac:chgData name="Maarten Moonen" userId="e2ff6188-c95b-493c-afbd-a5408e8b90e8" providerId="ADAL" clId="{38B0A5B8-47D2-4D5F-9546-87DCDDAB058F}" dt="2022-09-20T12:26:11.183" v="256" actId="1076"/>
          <ac:grpSpMkLst>
            <pc:docMk/>
            <pc:sldMk cId="0" sldId="268"/>
            <ac:grpSpMk id="2" creationId="{8D597230-E7CF-B6F4-ED56-476ED5ECBD4E}"/>
          </ac:grpSpMkLst>
        </pc:grpChg>
        <pc:picChg chg="mod">
          <ac:chgData name="Maarten Moonen" userId="e2ff6188-c95b-493c-afbd-a5408e8b90e8" providerId="ADAL" clId="{38B0A5B8-47D2-4D5F-9546-87DCDDAB058F}" dt="2022-09-20T12:26:11.183" v="256" actId="1076"/>
          <ac:picMkLst>
            <pc:docMk/>
            <pc:sldMk cId="0" sldId="268"/>
            <ac:picMk id="3" creationId="{12866ACD-1C7C-C489-7550-9197465F80C2}"/>
          </ac:picMkLst>
        </pc:picChg>
        <pc:picChg chg="add del mod">
          <ac:chgData name="Maarten Moonen" userId="e2ff6188-c95b-493c-afbd-a5408e8b90e8" providerId="ADAL" clId="{38B0A5B8-47D2-4D5F-9546-87DCDDAB058F}" dt="2022-09-20T12:29:54.227" v="261" actId="478"/>
          <ac:picMkLst>
            <pc:docMk/>
            <pc:sldMk cId="0" sldId="268"/>
            <ac:picMk id="9" creationId="{28811141-E289-B9FD-6C96-B53487A684F8}"/>
          </ac:picMkLst>
        </pc:picChg>
        <pc:picChg chg="add mod">
          <ac:chgData name="Maarten Moonen" userId="e2ff6188-c95b-493c-afbd-a5408e8b90e8" providerId="ADAL" clId="{38B0A5B8-47D2-4D5F-9546-87DCDDAB058F}" dt="2022-09-20T12:32:11.890" v="265" actId="14100"/>
          <ac:picMkLst>
            <pc:docMk/>
            <pc:sldMk cId="0" sldId="268"/>
            <ac:picMk id="3074" creationId="{0F324659-40BE-C6C4-34F6-74EE69A1CDA0}"/>
          </ac:picMkLst>
        </pc:picChg>
      </pc:sldChg>
      <pc:sldChg chg="addSp modSp mod modNotes">
        <pc:chgData name="Maarten Moonen" userId="e2ff6188-c95b-493c-afbd-a5408e8b90e8" providerId="ADAL" clId="{38B0A5B8-47D2-4D5F-9546-87DCDDAB058F}" dt="2022-09-20T12:42:16.755" v="827" actId="20577"/>
        <pc:sldMkLst>
          <pc:docMk/>
          <pc:sldMk cId="0" sldId="269"/>
        </pc:sldMkLst>
        <pc:spChg chg="mod">
          <ac:chgData name="Maarten Moonen" userId="e2ff6188-c95b-493c-afbd-a5408e8b90e8" providerId="ADAL" clId="{38B0A5B8-47D2-4D5F-9546-87DCDDAB058F}" dt="2022-09-20T12:42:07.567" v="818"/>
          <ac:spMkLst>
            <pc:docMk/>
            <pc:sldMk cId="0" sldId="269"/>
            <ac:spMk id="4" creationId="{8BE74751-24E0-D5B4-9D44-A008E27F9724}"/>
          </ac:spMkLst>
        </pc:spChg>
        <pc:spChg chg="mod">
          <ac:chgData name="Maarten Moonen" userId="e2ff6188-c95b-493c-afbd-a5408e8b90e8" providerId="ADAL" clId="{38B0A5B8-47D2-4D5F-9546-87DCDDAB058F}" dt="2022-09-20T12:42:07.567" v="818"/>
          <ac:spMkLst>
            <pc:docMk/>
            <pc:sldMk cId="0" sldId="269"/>
            <ac:spMk id="5" creationId="{D5FA08C0-3DC2-6F46-7FDD-0DE85D119673}"/>
          </ac:spMkLst>
        </pc:spChg>
        <pc:spChg chg="mod">
          <ac:chgData name="Maarten Moonen" userId="e2ff6188-c95b-493c-afbd-a5408e8b90e8" providerId="ADAL" clId="{38B0A5B8-47D2-4D5F-9546-87DCDDAB058F}" dt="2022-09-20T12:42:07.567" v="818"/>
          <ac:spMkLst>
            <pc:docMk/>
            <pc:sldMk cId="0" sldId="269"/>
            <ac:spMk id="6" creationId="{7541A409-DEF3-1C72-EF94-4DB4E4CC6E6B}"/>
          </ac:spMkLst>
        </pc:spChg>
        <pc:spChg chg="mod">
          <ac:chgData name="Maarten Moonen" userId="e2ff6188-c95b-493c-afbd-a5408e8b90e8" providerId="ADAL" clId="{38B0A5B8-47D2-4D5F-9546-87DCDDAB058F}" dt="2022-09-20T12:42:07.567" v="818"/>
          <ac:spMkLst>
            <pc:docMk/>
            <pc:sldMk cId="0" sldId="269"/>
            <ac:spMk id="7" creationId="{D7B8A23B-83FB-32FE-0AA7-A2BC7F9EAFAC}"/>
          </ac:spMkLst>
        </pc:spChg>
        <pc:spChg chg="mod">
          <ac:chgData name="Maarten Moonen" userId="e2ff6188-c95b-493c-afbd-a5408e8b90e8" providerId="ADAL" clId="{38B0A5B8-47D2-4D5F-9546-87DCDDAB058F}" dt="2022-09-20T12:42:16.755" v="827" actId="20577"/>
          <ac:spMkLst>
            <pc:docMk/>
            <pc:sldMk cId="0" sldId="269"/>
            <ac:spMk id="155" creationId="{00000000-0000-0000-0000-000000000000}"/>
          </ac:spMkLst>
        </pc:spChg>
        <pc:grpChg chg="add mod">
          <ac:chgData name="Maarten Moonen" userId="e2ff6188-c95b-493c-afbd-a5408e8b90e8" providerId="ADAL" clId="{38B0A5B8-47D2-4D5F-9546-87DCDDAB058F}" dt="2022-09-20T12:42:07.567" v="818"/>
          <ac:grpSpMkLst>
            <pc:docMk/>
            <pc:sldMk cId="0" sldId="269"/>
            <ac:grpSpMk id="2" creationId="{8067FB02-7548-E16D-BFDF-FB4A9E440878}"/>
          </ac:grpSpMkLst>
        </pc:grpChg>
        <pc:picChg chg="mod">
          <ac:chgData name="Maarten Moonen" userId="e2ff6188-c95b-493c-afbd-a5408e8b90e8" providerId="ADAL" clId="{38B0A5B8-47D2-4D5F-9546-87DCDDAB058F}" dt="2022-09-20T12:42:07.567" v="818"/>
          <ac:picMkLst>
            <pc:docMk/>
            <pc:sldMk cId="0" sldId="269"/>
            <ac:picMk id="3" creationId="{EC8BC85D-1E45-0D9C-41AA-65A13F6B8995}"/>
          </ac:picMkLst>
        </pc:picChg>
      </pc:sldChg>
      <pc:sldChg chg="addSp modSp mod modNotes modNotesTx">
        <pc:chgData name="Maarten Moonen" userId="e2ff6188-c95b-493c-afbd-a5408e8b90e8" providerId="ADAL" clId="{38B0A5B8-47D2-4D5F-9546-87DCDDAB058F}" dt="2022-09-20T14:54:56.962" v="1359"/>
        <pc:sldMkLst>
          <pc:docMk/>
          <pc:sldMk cId="0" sldId="270"/>
        </pc:sldMkLst>
        <pc:spChg chg="mod">
          <ac:chgData name="Maarten Moonen" userId="e2ff6188-c95b-493c-afbd-a5408e8b90e8" providerId="ADAL" clId="{38B0A5B8-47D2-4D5F-9546-87DCDDAB058F}" dt="2022-09-20T13:18:18.434" v="1321" actId="1076"/>
          <ac:spMkLst>
            <pc:docMk/>
            <pc:sldMk cId="0" sldId="270"/>
            <ac:spMk id="4" creationId="{19277E39-8A0C-C25F-8851-697EF6784AA7}"/>
          </ac:spMkLst>
        </pc:spChg>
        <pc:spChg chg="mod">
          <ac:chgData name="Maarten Moonen" userId="e2ff6188-c95b-493c-afbd-a5408e8b90e8" providerId="ADAL" clId="{38B0A5B8-47D2-4D5F-9546-87DCDDAB058F}" dt="2022-09-20T13:18:18.434" v="1321" actId="1076"/>
          <ac:spMkLst>
            <pc:docMk/>
            <pc:sldMk cId="0" sldId="270"/>
            <ac:spMk id="5" creationId="{B524B567-8862-7A92-AB7E-3903F3A0608B}"/>
          </ac:spMkLst>
        </pc:spChg>
        <pc:spChg chg="mod">
          <ac:chgData name="Maarten Moonen" userId="e2ff6188-c95b-493c-afbd-a5408e8b90e8" providerId="ADAL" clId="{38B0A5B8-47D2-4D5F-9546-87DCDDAB058F}" dt="2022-09-20T13:18:18.434" v="1321" actId="1076"/>
          <ac:spMkLst>
            <pc:docMk/>
            <pc:sldMk cId="0" sldId="270"/>
            <ac:spMk id="6" creationId="{32323EB9-529B-40F4-CC3C-E6045A361C75}"/>
          </ac:spMkLst>
        </pc:spChg>
        <pc:spChg chg="mod">
          <ac:chgData name="Maarten Moonen" userId="e2ff6188-c95b-493c-afbd-a5408e8b90e8" providerId="ADAL" clId="{38B0A5B8-47D2-4D5F-9546-87DCDDAB058F}" dt="2022-09-20T13:18:18.434" v="1321" actId="1076"/>
          <ac:spMkLst>
            <pc:docMk/>
            <pc:sldMk cId="0" sldId="270"/>
            <ac:spMk id="7" creationId="{78C882A7-40FD-8C6A-DBC4-83A48059B07A}"/>
          </ac:spMkLst>
        </pc:spChg>
        <pc:spChg chg="mod">
          <ac:chgData name="Maarten Moonen" userId="e2ff6188-c95b-493c-afbd-a5408e8b90e8" providerId="ADAL" clId="{38B0A5B8-47D2-4D5F-9546-87DCDDAB058F}" dt="2022-09-20T14:54:56.962" v="1359"/>
          <ac:spMkLst>
            <pc:docMk/>
            <pc:sldMk cId="0" sldId="270"/>
            <ac:spMk id="162" creationId="{00000000-0000-0000-0000-000000000000}"/>
          </ac:spMkLst>
        </pc:spChg>
        <pc:grpChg chg="add mod">
          <ac:chgData name="Maarten Moonen" userId="e2ff6188-c95b-493c-afbd-a5408e8b90e8" providerId="ADAL" clId="{38B0A5B8-47D2-4D5F-9546-87DCDDAB058F}" dt="2022-09-20T13:18:18.434" v="1321" actId="1076"/>
          <ac:grpSpMkLst>
            <pc:docMk/>
            <pc:sldMk cId="0" sldId="270"/>
            <ac:grpSpMk id="2" creationId="{7DD8EF49-DFB7-A89D-6269-0B86BC84A1DE}"/>
          </ac:grpSpMkLst>
        </pc:grpChg>
        <pc:picChg chg="mod">
          <ac:chgData name="Maarten Moonen" userId="e2ff6188-c95b-493c-afbd-a5408e8b90e8" providerId="ADAL" clId="{38B0A5B8-47D2-4D5F-9546-87DCDDAB058F}" dt="2022-09-20T13:18:18.434" v="1321" actId="1076"/>
          <ac:picMkLst>
            <pc:docMk/>
            <pc:sldMk cId="0" sldId="270"/>
            <ac:picMk id="3" creationId="{CC8BF10C-8C4A-EB5B-9E60-403AEE52CF3B}"/>
          </ac:picMkLst>
        </pc:picChg>
      </pc:sldChg>
      <pc:sldChg chg="addSp delSp modSp mod modNotesTx">
        <pc:chgData name="Maarten Moonen" userId="e2ff6188-c95b-493c-afbd-a5408e8b90e8" providerId="ADAL" clId="{38B0A5B8-47D2-4D5F-9546-87DCDDAB058F}" dt="2022-09-20T14:54:56.962" v="1359"/>
        <pc:sldMkLst>
          <pc:docMk/>
          <pc:sldMk cId="0" sldId="271"/>
        </pc:sldMkLst>
        <pc:spChg chg="del mod topLvl">
          <ac:chgData name="Maarten Moonen" userId="e2ff6188-c95b-493c-afbd-a5408e8b90e8" providerId="ADAL" clId="{38B0A5B8-47D2-4D5F-9546-87DCDDAB058F}" dt="2022-09-20T12:50:46.456" v="866" actId="478"/>
          <ac:spMkLst>
            <pc:docMk/>
            <pc:sldMk cId="0" sldId="271"/>
            <ac:spMk id="4" creationId="{FB7D5D1C-836F-3190-C82B-DA57FDEC99F5}"/>
          </ac:spMkLst>
        </pc:spChg>
        <pc:spChg chg="del mod topLvl">
          <ac:chgData name="Maarten Moonen" userId="e2ff6188-c95b-493c-afbd-a5408e8b90e8" providerId="ADAL" clId="{38B0A5B8-47D2-4D5F-9546-87DCDDAB058F}" dt="2022-09-20T12:50:49.843" v="869" actId="478"/>
          <ac:spMkLst>
            <pc:docMk/>
            <pc:sldMk cId="0" sldId="271"/>
            <ac:spMk id="5" creationId="{C0E256B1-B513-144B-53FE-3A13CF5C8283}"/>
          </ac:spMkLst>
        </pc:spChg>
        <pc:spChg chg="del mod topLvl">
          <ac:chgData name="Maarten Moonen" userId="e2ff6188-c95b-493c-afbd-a5408e8b90e8" providerId="ADAL" clId="{38B0A5B8-47D2-4D5F-9546-87DCDDAB058F}" dt="2022-09-20T12:50:47.362" v="867" actId="478"/>
          <ac:spMkLst>
            <pc:docMk/>
            <pc:sldMk cId="0" sldId="271"/>
            <ac:spMk id="6" creationId="{463E28C5-BF9A-0BF5-1072-22740452CDCD}"/>
          </ac:spMkLst>
        </pc:spChg>
        <pc:spChg chg="del mod topLvl">
          <ac:chgData name="Maarten Moonen" userId="e2ff6188-c95b-493c-afbd-a5408e8b90e8" providerId="ADAL" clId="{38B0A5B8-47D2-4D5F-9546-87DCDDAB058F}" dt="2022-09-20T12:50:48.961" v="868" actId="478"/>
          <ac:spMkLst>
            <pc:docMk/>
            <pc:sldMk cId="0" sldId="271"/>
            <ac:spMk id="7" creationId="{8C8F613F-8C50-F983-1366-1517D677280C}"/>
          </ac:spMkLst>
        </pc:spChg>
        <pc:spChg chg="mod">
          <ac:chgData name="Maarten Moonen" userId="e2ff6188-c95b-493c-afbd-a5408e8b90e8" providerId="ADAL" clId="{38B0A5B8-47D2-4D5F-9546-87DCDDAB058F}" dt="2022-09-20T14:54:56.962" v="1359"/>
          <ac:spMkLst>
            <pc:docMk/>
            <pc:sldMk cId="0" sldId="271"/>
            <ac:spMk id="169" creationId="{00000000-0000-0000-0000-000000000000}"/>
          </ac:spMkLst>
        </pc:spChg>
        <pc:grpChg chg="add del mod">
          <ac:chgData name="Maarten Moonen" userId="e2ff6188-c95b-493c-afbd-a5408e8b90e8" providerId="ADAL" clId="{38B0A5B8-47D2-4D5F-9546-87DCDDAB058F}" dt="2022-09-20T12:50:42.279" v="865" actId="165"/>
          <ac:grpSpMkLst>
            <pc:docMk/>
            <pc:sldMk cId="0" sldId="271"/>
            <ac:grpSpMk id="2" creationId="{9488422A-B540-F5EA-EDFD-5EA1257633DB}"/>
          </ac:grpSpMkLst>
        </pc:grpChg>
        <pc:picChg chg="mod topLvl">
          <ac:chgData name="Maarten Moonen" userId="e2ff6188-c95b-493c-afbd-a5408e8b90e8" providerId="ADAL" clId="{38B0A5B8-47D2-4D5F-9546-87DCDDAB058F}" dt="2022-09-20T12:50:42.279" v="865" actId="165"/>
          <ac:picMkLst>
            <pc:docMk/>
            <pc:sldMk cId="0" sldId="271"/>
            <ac:picMk id="3" creationId="{9EF7EE67-4B2E-5112-F80D-25CE02391156}"/>
          </ac:picMkLst>
        </pc:picChg>
      </pc:sldChg>
      <pc:sldChg chg="addSp delSp modSp mod">
        <pc:chgData name="Maarten Moonen" userId="e2ff6188-c95b-493c-afbd-a5408e8b90e8" providerId="ADAL" clId="{38B0A5B8-47D2-4D5F-9546-87DCDDAB058F}" dt="2022-09-20T12:56:37.844" v="930" actId="1076"/>
        <pc:sldMkLst>
          <pc:docMk/>
          <pc:sldMk cId="0" sldId="272"/>
        </pc:sldMkLst>
        <pc:spChg chg="mod">
          <ac:chgData name="Maarten Moonen" userId="e2ff6188-c95b-493c-afbd-a5408e8b90e8" providerId="ADAL" clId="{38B0A5B8-47D2-4D5F-9546-87DCDDAB058F}" dt="2022-09-20T12:56:18.152" v="925"/>
          <ac:spMkLst>
            <pc:docMk/>
            <pc:sldMk cId="0" sldId="272"/>
            <ac:spMk id="4" creationId="{BA47BE35-829F-30C3-7EF1-7A1BF24C528A}"/>
          </ac:spMkLst>
        </pc:spChg>
        <pc:spChg chg="mod">
          <ac:chgData name="Maarten Moonen" userId="e2ff6188-c95b-493c-afbd-a5408e8b90e8" providerId="ADAL" clId="{38B0A5B8-47D2-4D5F-9546-87DCDDAB058F}" dt="2022-09-20T12:56:18.152" v="925"/>
          <ac:spMkLst>
            <pc:docMk/>
            <pc:sldMk cId="0" sldId="272"/>
            <ac:spMk id="5" creationId="{269EDDE9-F341-73C0-F1A7-52440A368D83}"/>
          </ac:spMkLst>
        </pc:spChg>
        <pc:spChg chg="mod">
          <ac:chgData name="Maarten Moonen" userId="e2ff6188-c95b-493c-afbd-a5408e8b90e8" providerId="ADAL" clId="{38B0A5B8-47D2-4D5F-9546-87DCDDAB058F}" dt="2022-09-20T12:56:18.152" v="925"/>
          <ac:spMkLst>
            <pc:docMk/>
            <pc:sldMk cId="0" sldId="272"/>
            <ac:spMk id="6" creationId="{22E66724-DF09-603F-4BEF-658574E91644}"/>
          </ac:spMkLst>
        </pc:spChg>
        <pc:spChg chg="mod">
          <ac:chgData name="Maarten Moonen" userId="e2ff6188-c95b-493c-afbd-a5408e8b90e8" providerId="ADAL" clId="{38B0A5B8-47D2-4D5F-9546-87DCDDAB058F}" dt="2022-09-20T12:56:18.152" v="925"/>
          <ac:spMkLst>
            <pc:docMk/>
            <pc:sldMk cId="0" sldId="272"/>
            <ac:spMk id="7" creationId="{76DF5CD7-C163-DB34-7AA8-62CD1964105B}"/>
          </ac:spMkLst>
        </pc:spChg>
        <pc:spChg chg="mod">
          <ac:chgData name="Maarten Moonen" userId="e2ff6188-c95b-493c-afbd-a5408e8b90e8" providerId="ADAL" clId="{38B0A5B8-47D2-4D5F-9546-87DCDDAB058F}" dt="2022-09-20T12:56:27.557" v="928" actId="5793"/>
          <ac:spMkLst>
            <pc:docMk/>
            <pc:sldMk cId="0" sldId="272"/>
            <ac:spMk id="176" creationId="{00000000-0000-0000-0000-000000000000}"/>
          </ac:spMkLst>
        </pc:spChg>
        <pc:grpChg chg="add del mod">
          <ac:chgData name="Maarten Moonen" userId="e2ff6188-c95b-493c-afbd-a5408e8b90e8" providerId="ADAL" clId="{38B0A5B8-47D2-4D5F-9546-87DCDDAB058F}" dt="2022-09-20T12:56:20.582" v="926"/>
          <ac:grpSpMkLst>
            <pc:docMk/>
            <pc:sldMk cId="0" sldId="272"/>
            <ac:grpSpMk id="2" creationId="{74B4D2F5-62C1-819C-AC5C-193FE619D871}"/>
          </ac:grpSpMkLst>
        </pc:grpChg>
        <pc:picChg chg="mod">
          <ac:chgData name="Maarten Moonen" userId="e2ff6188-c95b-493c-afbd-a5408e8b90e8" providerId="ADAL" clId="{38B0A5B8-47D2-4D5F-9546-87DCDDAB058F}" dt="2022-09-20T12:56:18.152" v="925"/>
          <ac:picMkLst>
            <pc:docMk/>
            <pc:sldMk cId="0" sldId="272"/>
            <ac:picMk id="3" creationId="{5DCFFAAB-A1B3-0733-B733-5B46EE569BD0}"/>
          </ac:picMkLst>
        </pc:picChg>
        <pc:picChg chg="add mod">
          <ac:chgData name="Maarten Moonen" userId="e2ff6188-c95b-493c-afbd-a5408e8b90e8" providerId="ADAL" clId="{38B0A5B8-47D2-4D5F-9546-87DCDDAB058F}" dt="2022-09-20T12:56:37.844" v="930" actId="1076"/>
          <ac:picMkLst>
            <pc:docMk/>
            <pc:sldMk cId="0" sldId="272"/>
            <ac:picMk id="8" creationId="{DCE8F70B-201F-6EE7-943D-B581DF573659}"/>
          </ac:picMkLst>
        </pc:picChg>
      </pc:sldChg>
      <pc:sldChg chg="addSp modSp mod modNotesTx">
        <pc:chgData name="Maarten Moonen" userId="e2ff6188-c95b-493c-afbd-a5408e8b90e8" providerId="ADAL" clId="{38B0A5B8-47D2-4D5F-9546-87DCDDAB058F}" dt="2022-09-20T14:54:56.962" v="1359"/>
        <pc:sldMkLst>
          <pc:docMk/>
          <pc:sldMk cId="0" sldId="273"/>
        </pc:sldMkLst>
        <pc:spChg chg="mod">
          <ac:chgData name="Maarten Moonen" userId="e2ff6188-c95b-493c-afbd-a5408e8b90e8" providerId="ADAL" clId="{38B0A5B8-47D2-4D5F-9546-87DCDDAB058F}" dt="2022-09-20T14:54:56.962" v="1359"/>
          <ac:spMkLst>
            <pc:docMk/>
            <pc:sldMk cId="0" sldId="273"/>
            <ac:spMk id="182" creationId="{00000000-0000-0000-0000-000000000000}"/>
          </ac:spMkLst>
        </pc:spChg>
        <pc:spChg chg="mod">
          <ac:chgData name="Maarten Moonen" userId="e2ff6188-c95b-493c-afbd-a5408e8b90e8" providerId="ADAL" clId="{38B0A5B8-47D2-4D5F-9546-87DCDDAB058F}" dt="2022-09-20T12:58:53.456" v="935"/>
          <ac:spMkLst>
            <pc:docMk/>
            <pc:sldMk cId="0" sldId="273"/>
            <ac:spMk id="183" creationId="{00000000-0000-0000-0000-000000000000}"/>
          </ac:spMkLst>
        </pc:spChg>
        <pc:picChg chg="add mod">
          <ac:chgData name="Maarten Moonen" userId="e2ff6188-c95b-493c-afbd-a5408e8b90e8" providerId="ADAL" clId="{38B0A5B8-47D2-4D5F-9546-87DCDDAB058F}" dt="2022-09-20T12:56:53.509" v="932"/>
          <ac:picMkLst>
            <pc:docMk/>
            <pc:sldMk cId="0" sldId="273"/>
            <ac:picMk id="2" creationId="{5097F4D6-DEF1-0984-3524-81CA55909C3A}"/>
          </ac:picMkLst>
        </pc:picChg>
      </pc:sldChg>
      <pc:sldChg chg="addSp delSp modSp mod">
        <pc:chgData name="Maarten Moonen" userId="e2ff6188-c95b-493c-afbd-a5408e8b90e8" providerId="ADAL" clId="{38B0A5B8-47D2-4D5F-9546-87DCDDAB058F}" dt="2022-09-20T12:59:40.188" v="941"/>
        <pc:sldMkLst>
          <pc:docMk/>
          <pc:sldMk cId="0" sldId="274"/>
        </pc:sldMkLst>
        <pc:spChg chg="add del">
          <ac:chgData name="Maarten Moonen" userId="e2ff6188-c95b-493c-afbd-a5408e8b90e8" providerId="ADAL" clId="{38B0A5B8-47D2-4D5F-9546-87DCDDAB058F}" dt="2022-09-20T12:59:26.587" v="938" actId="22"/>
          <ac:spMkLst>
            <pc:docMk/>
            <pc:sldMk cId="0" sldId="274"/>
            <ac:spMk id="3" creationId="{ED72E3F1-1CBE-2D91-C329-72497932D9EF}"/>
          </ac:spMkLst>
        </pc:spChg>
        <pc:picChg chg="add del mod">
          <ac:chgData name="Maarten Moonen" userId="e2ff6188-c95b-493c-afbd-a5408e8b90e8" providerId="ADAL" clId="{38B0A5B8-47D2-4D5F-9546-87DCDDAB058F}" dt="2022-09-20T12:59:35.233" v="940"/>
          <ac:picMkLst>
            <pc:docMk/>
            <pc:sldMk cId="0" sldId="274"/>
            <ac:picMk id="4" creationId="{7A2A0E9B-DAAE-6065-0DC3-45F65831BDE4}"/>
          </ac:picMkLst>
        </pc:picChg>
        <pc:picChg chg="add mod">
          <ac:chgData name="Maarten Moonen" userId="e2ff6188-c95b-493c-afbd-a5408e8b90e8" providerId="ADAL" clId="{38B0A5B8-47D2-4D5F-9546-87DCDDAB058F}" dt="2022-09-20T12:59:40.188" v="941"/>
          <ac:picMkLst>
            <pc:docMk/>
            <pc:sldMk cId="0" sldId="274"/>
            <ac:picMk id="5" creationId="{E328F5A1-D07B-DCE5-7132-5A027EA9E7E4}"/>
          </ac:picMkLst>
        </pc:picChg>
      </pc:sldChg>
      <pc:sldChg chg="addSp modSp">
        <pc:chgData name="Maarten Moonen" userId="e2ff6188-c95b-493c-afbd-a5408e8b90e8" providerId="ADAL" clId="{38B0A5B8-47D2-4D5F-9546-87DCDDAB058F}" dt="2022-09-20T13:04:26.873" v="1043"/>
        <pc:sldMkLst>
          <pc:docMk/>
          <pc:sldMk cId="0" sldId="275"/>
        </pc:sldMkLst>
        <pc:picChg chg="add mod">
          <ac:chgData name="Maarten Moonen" userId="e2ff6188-c95b-493c-afbd-a5408e8b90e8" providerId="ADAL" clId="{38B0A5B8-47D2-4D5F-9546-87DCDDAB058F}" dt="2022-09-20T13:04:26.873" v="1043"/>
          <ac:picMkLst>
            <pc:docMk/>
            <pc:sldMk cId="0" sldId="275"/>
            <ac:picMk id="2" creationId="{F8022454-24E1-A59E-224C-164EB419E79B}"/>
          </ac:picMkLst>
        </pc:picChg>
      </pc:sldChg>
      <pc:sldChg chg="addSp modSp mod modNotesTx">
        <pc:chgData name="Maarten Moonen" userId="e2ff6188-c95b-493c-afbd-a5408e8b90e8" providerId="ADAL" clId="{38B0A5B8-47D2-4D5F-9546-87DCDDAB058F}" dt="2022-09-20T13:04:54.879" v="1049" actId="20577"/>
        <pc:sldMkLst>
          <pc:docMk/>
          <pc:sldMk cId="0" sldId="276"/>
        </pc:sldMkLst>
        <pc:spChg chg="mod">
          <ac:chgData name="Maarten Moonen" userId="e2ff6188-c95b-493c-afbd-a5408e8b90e8" providerId="ADAL" clId="{38B0A5B8-47D2-4D5F-9546-87DCDDAB058F}" dt="2022-09-20T13:04:54.879" v="1049" actId="20577"/>
          <ac:spMkLst>
            <pc:docMk/>
            <pc:sldMk cId="0" sldId="276"/>
            <ac:spMk id="204" creationId="{00000000-0000-0000-0000-000000000000}"/>
          </ac:spMkLst>
        </pc:spChg>
        <pc:picChg chg="add mod">
          <ac:chgData name="Maarten Moonen" userId="e2ff6188-c95b-493c-afbd-a5408e8b90e8" providerId="ADAL" clId="{38B0A5B8-47D2-4D5F-9546-87DCDDAB058F}" dt="2022-09-20T13:04:29.481" v="1044"/>
          <ac:picMkLst>
            <pc:docMk/>
            <pc:sldMk cId="0" sldId="276"/>
            <ac:picMk id="2" creationId="{5D04E5CF-50BB-4C27-89D8-031DAE0428CA}"/>
          </ac:picMkLst>
        </pc:picChg>
      </pc:sldChg>
      <pc:sldChg chg="addSp modSp">
        <pc:chgData name="Maarten Moonen" userId="e2ff6188-c95b-493c-afbd-a5408e8b90e8" providerId="ADAL" clId="{38B0A5B8-47D2-4D5F-9546-87DCDDAB058F}" dt="2022-09-20T13:05:03.090" v="1050"/>
        <pc:sldMkLst>
          <pc:docMk/>
          <pc:sldMk cId="0" sldId="277"/>
        </pc:sldMkLst>
        <pc:picChg chg="add mod">
          <ac:chgData name="Maarten Moonen" userId="e2ff6188-c95b-493c-afbd-a5408e8b90e8" providerId="ADAL" clId="{38B0A5B8-47D2-4D5F-9546-87DCDDAB058F}" dt="2022-09-20T13:05:03.090" v="1050"/>
          <ac:picMkLst>
            <pc:docMk/>
            <pc:sldMk cId="0" sldId="277"/>
            <ac:picMk id="2" creationId="{49DCC08B-F276-CACA-AD49-3B360119F106}"/>
          </ac:picMkLst>
        </pc:picChg>
      </pc:sldChg>
      <pc:sldChg chg="addSp modSp mod">
        <pc:chgData name="Maarten Moonen" userId="e2ff6188-c95b-493c-afbd-a5408e8b90e8" providerId="ADAL" clId="{38B0A5B8-47D2-4D5F-9546-87DCDDAB058F}" dt="2022-09-20T15:07:18.998" v="1362" actId="20577"/>
        <pc:sldMkLst>
          <pc:docMk/>
          <pc:sldMk cId="0" sldId="278"/>
        </pc:sldMkLst>
        <pc:spChg chg="mod">
          <ac:chgData name="Maarten Moonen" userId="e2ff6188-c95b-493c-afbd-a5408e8b90e8" providerId="ADAL" clId="{38B0A5B8-47D2-4D5F-9546-87DCDDAB058F}" dt="2022-09-20T15:07:18.998" v="1362" actId="20577"/>
          <ac:spMkLst>
            <pc:docMk/>
            <pc:sldMk cId="0" sldId="278"/>
            <ac:spMk id="218" creationId="{00000000-0000-0000-0000-000000000000}"/>
          </ac:spMkLst>
        </pc:spChg>
        <pc:picChg chg="add mod">
          <ac:chgData name="Maarten Moonen" userId="e2ff6188-c95b-493c-afbd-a5408e8b90e8" providerId="ADAL" clId="{38B0A5B8-47D2-4D5F-9546-87DCDDAB058F}" dt="2022-09-20T13:05:49.436" v="1051"/>
          <ac:picMkLst>
            <pc:docMk/>
            <pc:sldMk cId="0" sldId="278"/>
            <ac:picMk id="2" creationId="{D306ECC7-B00A-BDB7-C517-CE2E91495AB8}"/>
          </ac:picMkLst>
        </pc:picChg>
      </pc:sldChg>
      <pc:sldChg chg="addSp modSp">
        <pc:chgData name="Maarten Moonen" userId="e2ff6188-c95b-493c-afbd-a5408e8b90e8" providerId="ADAL" clId="{38B0A5B8-47D2-4D5F-9546-87DCDDAB058F}" dt="2022-09-20T13:07:23.385" v="1052"/>
        <pc:sldMkLst>
          <pc:docMk/>
          <pc:sldMk cId="0" sldId="279"/>
        </pc:sldMkLst>
        <pc:picChg chg="add mod">
          <ac:chgData name="Maarten Moonen" userId="e2ff6188-c95b-493c-afbd-a5408e8b90e8" providerId="ADAL" clId="{38B0A5B8-47D2-4D5F-9546-87DCDDAB058F}" dt="2022-09-20T13:07:23.385" v="1052"/>
          <ac:picMkLst>
            <pc:docMk/>
            <pc:sldMk cId="0" sldId="279"/>
            <ac:picMk id="2" creationId="{E217B999-84AA-B48E-6CEC-D491E7C0E08F}"/>
          </ac:picMkLst>
        </pc:picChg>
      </pc:sldChg>
      <pc:sldChg chg="addSp modSp mod modNotesTx">
        <pc:chgData name="Maarten Moonen" userId="e2ff6188-c95b-493c-afbd-a5408e8b90e8" providerId="ADAL" clId="{38B0A5B8-47D2-4D5F-9546-87DCDDAB058F}" dt="2022-09-20T13:13:11.672" v="1124" actId="6549"/>
        <pc:sldMkLst>
          <pc:docMk/>
          <pc:sldMk cId="0" sldId="280"/>
        </pc:sldMkLst>
        <pc:spChg chg="mod">
          <ac:chgData name="Maarten Moonen" userId="e2ff6188-c95b-493c-afbd-a5408e8b90e8" providerId="ADAL" clId="{38B0A5B8-47D2-4D5F-9546-87DCDDAB058F}" dt="2022-09-20T13:13:11.672" v="1124" actId="6549"/>
          <ac:spMkLst>
            <pc:docMk/>
            <pc:sldMk cId="0" sldId="280"/>
            <ac:spMk id="232" creationId="{00000000-0000-0000-0000-000000000000}"/>
          </ac:spMkLst>
        </pc:spChg>
        <pc:picChg chg="add mod">
          <ac:chgData name="Maarten Moonen" userId="e2ff6188-c95b-493c-afbd-a5408e8b90e8" providerId="ADAL" clId="{38B0A5B8-47D2-4D5F-9546-87DCDDAB058F}" dt="2022-09-20T13:08:05.299" v="1053"/>
          <ac:picMkLst>
            <pc:docMk/>
            <pc:sldMk cId="0" sldId="280"/>
            <ac:picMk id="2" creationId="{A0F08CAE-8C6F-07E3-94B4-7985482D8CFD}"/>
          </ac:picMkLst>
        </pc:picChg>
      </pc:sldChg>
      <pc:sldChg chg="addSp modSp">
        <pc:chgData name="Maarten Moonen" userId="e2ff6188-c95b-493c-afbd-a5408e8b90e8" providerId="ADAL" clId="{38B0A5B8-47D2-4D5F-9546-87DCDDAB058F}" dt="2022-09-20T14:54:56.962" v="1359"/>
        <pc:sldMkLst>
          <pc:docMk/>
          <pc:sldMk cId="0" sldId="281"/>
        </pc:sldMkLst>
        <pc:spChg chg="mod">
          <ac:chgData name="Maarten Moonen" userId="e2ff6188-c95b-493c-afbd-a5408e8b90e8" providerId="ADAL" clId="{38B0A5B8-47D2-4D5F-9546-87DCDDAB058F}" dt="2022-09-20T14:54:56.962" v="1359"/>
          <ac:spMkLst>
            <pc:docMk/>
            <pc:sldMk cId="0" sldId="281"/>
            <ac:spMk id="238" creationId="{00000000-0000-0000-0000-000000000000}"/>
          </ac:spMkLst>
        </pc:spChg>
        <pc:spChg chg="mod">
          <ac:chgData name="Maarten Moonen" userId="e2ff6188-c95b-493c-afbd-a5408e8b90e8" providerId="ADAL" clId="{38B0A5B8-47D2-4D5F-9546-87DCDDAB058F}" dt="2022-09-20T14:54:56.962" v="1359"/>
          <ac:spMkLst>
            <pc:docMk/>
            <pc:sldMk cId="0" sldId="281"/>
            <ac:spMk id="239" creationId="{00000000-0000-0000-0000-000000000000}"/>
          </ac:spMkLst>
        </pc:spChg>
        <pc:picChg chg="add mod">
          <ac:chgData name="Maarten Moonen" userId="e2ff6188-c95b-493c-afbd-a5408e8b90e8" providerId="ADAL" clId="{38B0A5B8-47D2-4D5F-9546-87DCDDAB058F}" dt="2022-09-20T13:13:23.655" v="1125"/>
          <ac:picMkLst>
            <pc:docMk/>
            <pc:sldMk cId="0" sldId="281"/>
            <ac:picMk id="2" creationId="{EE1970D1-D454-E6DB-4178-6289E9CD3859}"/>
          </ac:picMkLst>
        </pc:picChg>
      </pc:sldChg>
      <pc:sldChg chg="modSp mod">
        <pc:chgData name="Maarten Moonen" userId="e2ff6188-c95b-493c-afbd-a5408e8b90e8" providerId="ADAL" clId="{38B0A5B8-47D2-4D5F-9546-87DCDDAB058F}" dt="2022-09-20T13:15:41.875" v="1135" actId="108"/>
        <pc:sldMkLst>
          <pc:docMk/>
          <pc:sldMk cId="0" sldId="282"/>
        </pc:sldMkLst>
        <pc:spChg chg="mod">
          <ac:chgData name="Maarten Moonen" userId="e2ff6188-c95b-493c-afbd-a5408e8b90e8" providerId="ADAL" clId="{38B0A5B8-47D2-4D5F-9546-87DCDDAB058F}" dt="2022-09-20T13:15:41.875" v="1135" actId="108"/>
          <ac:spMkLst>
            <pc:docMk/>
            <pc:sldMk cId="0" sldId="282"/>
            <ac:spMk id="246" creationId="{00000000-0000-0000-0000-000000000000}"/>
          </ac:spMkLst>
        </pc:spChg>
      </pc:sldChg>
      <pc:sldChg chg="delSp modSp add mod">
        <pc:chgData name="Maarten Moonen" userId="e2ff6188-c95b-493c-afbd-a5408e8b90e8" providerId="ADAL" clId="{38B0A5B8-47D2-4D5F-9546-87DCDDAB058F}" dt="2022-09-20T12:47:56.994" v="843" actId="478"/>
        <pc:sldMkLst>
          <pc:docMk/>
          <pc:sldMk cId="3185012301" sldId="283"/>
        </pc:sldMkLst>
        <pc:spChg chg="mod">
          <ac:chgData name="Maarten Moonen" userId="e2ff6188-c95b-493c-afbd-a5408e8b90e8" providerId="ADAL" clId="{38B0A5B8-47D2-4D5F-9546-87DCDDAB058F}" dt="2022-09-20T12:47:35.722" v="840"/>
          <ac:spMkLst>
            <pc:docMk/>
            <pc:sldMk cId="3185012301" sldId="283"/>
            <ac:spMk id="112" creationId="{00000000-0000-0000-0000-000000000000}"/>
          </ac:spMkLst>
        </pc:spChg>
        <pc:spChg chg="mod">
          <ac:chgData name="Maarten Moonen" userId="e2ff6188-c95b-493c-afbd-a5408e8b90e8" providerId="ADAL" clId="{38B0A5B8-47D2-4D5F-9546-87DCDDAB058F}" dt="2022-09-20T12:47:50.005" v="842" actId="108"/>
          <ac:spMkLst>
            <pc:docMk/>
            <pc:sldMk cId="3185012301" sldId="283"/>
            <ac:spMk id="113" creationId="{00000000-0000-0000-0000-000000000000}"/>
          </ac:spMkLst>
        </pc:spChg>
        <pc:grpChg chg="del">
          <ac:chgData name="Maarten Moonen" userId="e2ff6188-c95b-493c-afbd-a5408e8b90e8" providerId="ADAL" clId="{38B0A5B8-47D2-4D5F-9546-87DCDDAB058F}" dt="2022-09-20T12:47:56.994" v="843" actId="478"/>
          <ac:grpSpMkLst>
            <pc:docMk/>
            <pc:sldMk cId="3185012301" sldId="283"/>
            <ac:grpSpMk id="16" creationId="{26984106-EFBB-C4D6-F15A-8735FE8DF3AF}"/>
          </ac:grpSpMkLst>
        </pc:grpChg>
      </pc:sldChg>
      <pc:sldChg chg="addSp delSp modSp add del mod modNotesTx">
        <pc:chgData name="Maarten Moonen" userId="e2ff6188-c95b-493c-afbd-a5408e8b90e8" providerId="ADAL" clId="{38B0A5B8-47D2-4D5F-9546-87DCDDAB058F}" dt="2022-09-20T14:26:51.660" v="1357" actId="47"/>
        <pc:sldMkLst>
          <pc:docMk/>
          <pc:sldMk cId="2169466765" sldId="284"/>
        </pc:sldMkLst>
        <pc:spChg chg="mod">
          <ac:chgData name="Maarten Moonen" userId="e2ff6188-c95b-493c-afbd-a5408e8b90e8" providerId="ADAL" clId="{38B0A5B8-47D2-4D5F-9546-87DCDDAB058F}" dt="2022-09-20T13:26:41.568" v="1349" actId="20577"/>
          <ac:spMkLst>
            <pc:docMk/>
            <pc:sldMk cId="2169466765" sldId="284"/>
            <ac:spMk id="231" creationId="{00000000-0000-0000-0000-000000000000}"/>
          </ac:spMkLst>
        </pc:spChg>
        <pc:spChg chg="mod">
          <ac:chgData name="Maarten Moonen" userId="e2ff6188-c95b-493c-afbd-a5408e8b90e8" providerId="ADAL" clId="{38B0A5B8-47D2-4D5F-9546-87DCDDAB058F}" dt="2022-09-20T13:26:34.205" v="1325" actId="20577"/>
          <ac:spMkLst>
            <pc:docMk/>
            <pc:sldMk cId="2169466765" sldId="284"/>
            <ac:spMk id="232" creationId="{00000000-0000-0000-0000-000000000000}"/>
          </ac:spMkLst>
        </pc:spChg>
        <pc:picChg chg="del">
          <ac:chgData name="Maarten Moonen" userId="e2ff6188-c95b-493c-afbd-a5408e8b90e8" providerId="ADAL" clId="{38B0A5B8-47D2-4D5F-9546-87DCDDAB058F}" dt="2022-09-20T13:26:32.139" v="1324" actId="478"/>
          <ac:picMkLst>
            <pc:docMk/>
            <pc:sldMk cId="2169466765" sldId="284"/>
            <ac:picMk id="2" creationId="{A0F08CAE-8C6F-07E3-94B4-7985482D8CFD}"/>
          </ac:picMkLst>
        </pc:picChg>
        <pc:picChg chg="add mod">
          <ac:chgData name="Maarten Moonen" userId="e2ff6188-c95b-493c-afbd-a5408e8b90e8" providerId="ADAL" clId="{38B0A5B8-47D2-4D5F-9546-87DCDDAB058F}" dt="2022-09-20T14:25:05.468" v="1356" actId="1076"/>
          <ac:picMkLst>
            <pc:docMk/>
            <pc:sldMk cId="2169466765" sldId="284"/>
            <ac:picMk id="1026" creationId="{667F3321-ADB9-26FD-6912-E719A2D91B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92683d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92683d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0d39b7a29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0d39b7a2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c6f7fd60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c6f7fd60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0d39b7a2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0d39b7a2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c6f7fd60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c6f7fd60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Ik heb de verantwoordelijkheid om ervoor te zorgen dat Google en ikzelf de gevoelige data niet vrijgeven.</a:t>
            </a:r>
            <a:endParaRPr dirty="0"/>
          </a:p>
          <a:p>
            <a:pPr marL="0" lvl="0" indent="0" algn="l" rtl="0">
              <a:spcBef>
                <a:spcPts val="0"/>
              </a:spcBef>
              <a:spcAft>
                <a:spcPts val="0"/>
              </a:spcAft>
              <a:buNone/>
            </a:pPr>
            <a:r>
              <a:rPr lang="nl" dirty="0"/>
              <a:t>Als ik, of Google, data vrijgeven zijn we beide in fout. Aldus is het de verantwoordelijk voor heel de hiërarchie om in orde te zijn met de GDPR.</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0d39b7a29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0d39b7a29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rgbClr val="464855"/>
                </a:solidFill>
                <a:effectLst/>
                <a:latin typeface="Helvetica" panose="020B0604020202020204" pitchFamily="34" charset="0"/>
              </a:rPr>
              <a:t>Freely given</a:t>
            </a:r>
            <a:r>
              <a:rPr lang="en-US" b="0" i="0" dirty="0">
                <a:solidFill>
                  <a:srgbClr val="464855"/>
                </a:solidFill>
                <a:effectLst/>
                <a:latin typeface="Helvetica" panose="020B0604020202020204" pitchFamily="34" charset="0"/>
              </a:rPr>
              <a:t> - the person must not be pressured into giving consent or suffer any detriment if they refuse.</a:t>
            </a:r>
          </a:p>
          <a:p>
            <a:pPr algn="l">
              <a:buFont typeface="+mj-lt"/>
              <a:buAutoNum type="arabicPeriod"/>
            </a:pPr>
            <a:r>
              <a:rPr lang="en-US" b="1" i="0" dirty="0">
                <a:solidFill>
                  <a:srgbClr val="464855"/>
                </a:solidFill>
                <a:effectLst/>
                <a:latin typeface="Helvetica" panose="020B0604020202020204" pitchFamily="34" charset="0"/>
              </a:rPr>
              <a:t>Specific</a:t>
            </a:r>
            <a:r>
              <a:rPr lang="en-US" b="0" i="0" dirty="0">
                <a:solidFill>
                  <a:srgbClr val="464855"/>
                </a:solidFill>
                <a:effectLst/>
                <a:latin typeface="Helvetica" panose="020B0604020202020204" pitchFamily="34" charset="0"/>
              </a:rPr>
              <a:t> - the person must be asked to consent to individual types of data processing.</a:t>
            </a:r>
          </a:p>
          <a:p>
            <a:pPr algn="l">
              <a:buFont typeface="+mj-lt"/>
              <a:buAutoNum type="arabicPeriod"/>
            </a:pPr>
            <a:r>
              <a:rPr lang="en-US" b="1" i="0" dirty="0">
                <a:solidFill>
                  <a:srgbClr val="464855"/>
                </a:solidFill>
                <a:effectLst/>
                <a:latin typeface="Helvetica" panose="020B0604020202020204" pitchFamily="34" charset="0"/>
              </a:rPr>
              <a:t>Informed</a:t>
            </a:r>
            <a:r>
              <a:rPr lang="en-US" b="0" i="0" dirty="0">
                <a:solidFill>
                  <a:srgbClr val="464855"/>
                </a:solidFill>
                <a:effectLst/>
                <a:latin typeface="Helvetica" panose="020B0604020202020204" pitchFamily="34" charset="0"/>
              </a:rPr>
              <a:t> - the person must be told what they're consenting to.</a:t>
            </a:r>
          </a:p>
          <a:p>
            <a:pPr algn="l">
              <a:buFont typeface="+mj-lt"/>
              <a:buAutoNum type="arabicPeriod"/>
            </a:pPr>
            <a:r>
              <a:rPr lang="en-US" b="1" i="0" dirty="0">
                <a:solidFill>
                  <a:srgbClr val="464855"/>
                </a:solidFill>
                <a:effectLst/>
                <a:latin typeface="Helvetica" panose="020B0604020202020204" pitchFamily="34" charset="0"/>
              </a:rPr>
              <a:t>Unambiguous</a:t>
            </a:r>
            <a:r>
              <a:rPr lang="en-US" b="0" i="0" dirty="0">
                <a:solidFill>
                  <a:srgbClr val="464855"/>
                </a:solidFill>
                <a:effectLst/>
                <a:latin typeface="Helvetica" panose="020B0604020202020204" pitchFamily="34" charset="0"/>
              </a:rPr>
              <a:t> - language must be clear and simple.</a:t>
            </a:r>
          </a:p>
          <a:p>
            <a:pPr algn="l">
              <a:buFont typeface="+mj-lt"/>
              <a:buAutoNum type="arabicPeriod"/>
            </a:pPr>
            <a:r>
              <a:rPr lang="en-US" b="1" i="0" dirty="0">
                <a:solidFill>
                  <a:srgbClr val="464855"/>
                </a:solidFill>
                <a:effectLst/>
                <a:latin typeface="Helvetica" panose="020B0604020202020204" pitchFamily="34" charset="0"/>
              </a:rPr>
              <a:t>Clear affirmative action</a:t>
            </a:r>
            <a:r>
              <a:rPr lang="en-US" b="0" i="0" dirty="0">
                <a:solidFill>
                  <a:srgbClr val="464855"/>
                </a:solidFill>
                <a:effectLst/>
                <a:latin typeface="Helvetica" panose="020B0604020202020204" pitchFamily="34" charset="0"/>
              </a:rPr>
              <a:t> - the person must expressly consent by doing or saying something.</a:t>
            </a:r>
          </a:p>
          <a:p>
            <a:pPr algn="l"/>
            <a:r>
              <a:rPr lang="en-US" b="0" i="0" dirty="0">
                <a:solidFill>
                  <a:srgbClr val="464855"/>
                </a:solidFill>
                <a:effectLst/>
                <a:latin typeface="Helvetica" panose="020B0604020202020204" pitchFamily="34" charset="0"/>
              </a:rPr>
              <a:t>If you're missing any one of these five elements, </a:t>
            </a:r>
            <a:r>
              <a:rPr lang="en-US" b="1" i="0" dirty="0">
                <a:solidFill>
                  <a:srgbClr val="464855"/>
                </a:solidFill>
                <a:effectLst/>
                <a:latin typeface="Helvetica" panose="020B0604020202020204" pitchFamily="34" charset="0"/>
              </a:rPr>
              <a:t>you don't have consent</a:t>
            </a:r>
            <a:r>
              <a:rPr lang="en-US" b="0" i="0" dirty="0">
                <a:solidFill>
                  <a:srgbClr val="464855"/>
                </a:solidFill>
                <a:effectLst/>
                <a:latin typeface="Helvetica" panose="020B0604020202020204" pitchFamily="34" charset="0"/>
              </a:rPr>
              <a:t> under the GDPR.</a:t>
            </a:r>
          </a:p>
          <a:p>
            <a:pPr algn="l"/>
            <a:r>
              <a:rPr lang="en-US" b="0" i="0" dirty="0" err="1">
                <a:solidFill>
                  <a:srgbClr val="464855"/>
                </a:solidFill>
                <a:effectLst/>
                <a:latin typeface="Helvetica" panose="020B0604020202020204" pitchFamily="34" charset="0"/>
              </a:rPr>
              <a:t>Overeenkomst</a:t>
            </a:r>
            <a:r>
              <a:rPr lang="en-US" b="0" i="0" dirty="0">
                <a:solidFill>
                  <a:srgbClr val="464855"/>
                </a:solidFill>
                <a:effectLst/>
                <a:latin typeface="Helvetica" panose="020B0604020202020204" pitchFamily="34" charset="0"/>
              </a:rPr>
              <a:t> </a:t>
            </a:r>
            <a:r>
              <a:rPr lang="en-US" b="0" i="0" dirty="0" err="1">
                <a:solidFill>
                  <a:srgbClr val="464855"/>
                </a:solidFill>
                <a:effectLst/>
                <a:latin typeface="Helvetica" panose="020B0604020202020204" pitchFamily="34" charset="0"/>
              </a:rPr>
              <a:t>bv</a:t>
            </a:r>
            <a:r>
              <a:rPr lang="en-US" b="0" i="0" dirty="0">
                <a:solidFill>
                  <a:srgbClr val="464855"/>
                </a:solidFill>
                <a:effectLst/>
                <a:latin typeface="Helvetica" panose="020B0604020202020204" pitchFamily="34" charset="0"/>
              </a:rPr>
              <a:t> </a:t>
            </a:r>
            <a:r>
              <a:rPr lang="en-US" b="0" i="0" dirty="0" err="1">
                <a:solidFill>
                  <a:srgbClr val="464855"/>
                </a:solidFill>
                <a:effectLst/>
                <a:latin typeface="Helvetica" panose="020B0604020202020204" pitchFamily="34" charset="0"/>
              </a:rPr>
              <a:t>bestellingen</a:t>
            </a:r>
            <a:r>
              <a:rPr lang="en-US" b="0" i="0" dirty="0">
                <a:solidFill>
                  <a:srgbClr val="464855"/>
                </a:solidFill>
                <a:effectLst/>
                <a:latin typeface="Helvetica" panose="020B0604020202020204" pitchFamily="34" charset="0"/>
              </a:rPr>
              <a:t> online </a:t>
            </a:r>
            <a:r>
              <a:rPr lang="en-US" b="0" i="0" dirty="0">
                <a:solidFill>
                  <a:srgbClr val="464855"/>
                </a:solidFill>
                <a:effectLst/>
                <a:latin typeface="Helvetica" panose="020B0604020202020204" pitchFamily="34" charset="0"/>
                <a:sym typeface="Wingdings" panose="05000000000000000000" pitchFamily="2" charset="2"/>
              </a:rPr>
              <a:t> </a:t>
            </a:r>
            <a:r>
              <a:rPr lang="en-US" b="0" i="0" dirty="0">
                <a:solidFill>
                  <a:srgbClr val="464855"/>
                </a:solidFill>
                <a:effectLst/>
                <a:latin typeface="Helvetica" panose="020B0604020202020204" pitchFamily="34" charset="0"/>
              </a:rPr>
              <a:t>levering</a:t>
            </a:r>
          </a:p>
          <a:p>
            <a:pPr algn="l"/>
            <a:r>
              <a:rPr lang="en-US" b="0" i="0" dirty="0" err="1">
                <a:solidFill>
                  <a:srgbClr val="464855"/>
                </a:solidFill>
                <a:effectLst/>
                <a:latin typeface="Helvetica" panose="020B0604020202020204" pitchFamily="34" charset="0"/>
              </a:rPr>
              <a:t>Wettelijke</a:t>
            </a:r>
            <a:r>
              <a:rPr lang="en-US" b="0" i="0" dirty="0">
                <a:solidFill>
                  <a:srgbClr val="464855"/>
                </a:solidFill>
                <a:effectLst/>
                <a:latin typeface="Helvetica" panose="020B0604020202020204" pitchFamily="34" charset="0"/>
              </a:rPr>
              <a:t> </a:t>
            </a:r>
            <a:r>
              <a:rPr lang="en-US" b="0" i="0" dirty="0" err="1">
                <a:solidFill>
                  <a:srgbClr val="464855"/>
                </a:solidFill>
                <a:effectLst/>
                <a:latin typeface="Helvetica" panose="020B0604020202020204" pitchFamily="34" charset="0"/>
              </a:rPr>
              <a:t>verplichtingen</a:t>
            </a:r>
            <a:r>
              <a:rPr lang="en-US" b="0" i="0" dirty="0">
                <a:solidFill>
                  <a:srgbClr val="464855"/>
                </a:solidFill>
                <a:effectLst/>
                <a:latin typeface="Helvetica" panose="020B0604020202020204" pitchFamily="34" charset="0"/>
              </a:rPr>
              <a:t> </a:t>
            </a:r>
            <a:r>
              <a:rPr lang="en-US" b="0" i="0" dirty="0" err="1">
                <a:solidFill>
                  <a:srgbClr val="464855"/>
                </a:solidFill>
                <a:effectLst/>
                <a:latin typeface="Helvetica" panose="020B0604020202020204" pitchFamily="34" charset="0"/>
              </a:rPr>
              <a:t>gegevens</a:t>
            </a:r>
            <a:r>
              <a:rPr lang="en-US" b="0" i="0" dirty="0">
                <a:solidFill>
                  <a:srgbClr val="464855"/>
                </a:solidFill>
                <a:effectLst/>
                <a:latin typeface="Helvetica" panose="020B0604020202020204" pitchFamily="34" charset="0"/>
              </a:rPr>
              <a:t> over </a:t>
            </a:r>
            <a:r>
              <a:rPr lang="en-US" b="0" i="0" dirty="0" err="1">
                <a:solidFill>
                  <a:srgbClr val="464855"/>
                </a:solidFill>
                <a:effectLst/>
                <a:latin typeface="Helvetica" panose="020B0604020202020204" pitchFamily="34" charset="0"/>
              </a:rPr>
              <a:t>bedrijf</a:t>
            </a:r>
            <a:r>
              <a:rPr lang="en-US" b="0" i="0" dirty="0">
                <a:solidFill>
                  <a:srgbClr val="464855"/>
                </a:solidFill>
                <a:effectLst/>
                <a:latin typeface="Helvetica" panose="020B0604020202020204" pitchFamily="34" charset="0"/>
              </a:rPr>
              <a:t> met </a:t>
            </a:r>
            <a:r>
              <a:rPr lang="en-US" b="0" i="0" dirty="0" err="1">
                <a:solidFill>
                  <a:srgbClr val="464855"/>
                </a:solidFill>
                <a:effectLst/>
                <a:latin typeface="Helvetica" panose="020B0604020202020204" pitchFamily="34" charset="0"/>
              </a:rPr>
              <a:t>werknemers</a:t>
            </a:r>
            <a:r>
              <a:rPr lang="en-US" b="0" i="0" dirty="0">
                <a:solidFill>
                  <a:srgbClr val="464855"/>
                </a:solidFill>
                <a:effectLst/>
                <a:latin typeface="Helvetica" panose="020B0604020202020204" pitchFamily="34" charset="0"/>
              </a:rPr>
              <a:t> </a:t>
            </a:r>
            <a:r>
              <a:rPr lang="en-US" b="0" i="0" dirty="0">
                <a:solidFill>
                  <a:srgbClr val="464855"/>
                </a:solidFill>
                <a:effectLst/>
                <a:latin typeface="Helvetica" panose="020B0604020202020204" pitchFamily="34" charset="0"/>
                <a:sym typeface="Wingdings" panose="05000000000000000000" pitchFamily="2" charset="2"/>
              </a:rPr>
              <a:t> </a:t>
            </a:r>
            <a:r>
              <a:rPr lang="en-US" b="0" i="0" dirty="0" err="1">
                <a:solidFill>
                  <a:srgbClr val="464855"/>
                </a:solidFill>
                <a:effectLst/>
                <a:latin typeface="Helvetica" panose="020B0604020202020204" pitchFamily="34" charset="0"/>
                <a:sym typeface="Wingdings" panose="05000000000000000000" pitchFamily="2" charset="2"/>
              </a:rPr>
              <a:t>sociale</a:t>
            </a:r>
            <a:r>
              <a:rPr lang="en-US" b="0" i="0" dirty="0">
                <a:solidFill>
                  <a:srgbClr val="464855"/>
                </a:solidFill>
                <a:effectLst/>
                <a:latin typeface="Helvetica" panose="020B0604020202020204" pitchFamily="34" charset="0"/>
                <a:sym typeface="Wingdings" panose="05000000000000000000" pitchFamily="2" charset="2"/>
              </a:rPr>
              <a:t> </a:t>
            </a:r>
            <a:r>
              <a:rPr lang="en-US" b="0" i="0" dirty="0" err="1">
                <a:solidFill>
                  <a:srgbClr val="464855"/>
                </a:solidFill>
                <a:effectLst/>
                <a:latin typeface="Helvetica" panose="020B0604020202020204" pitchFamily="34" charset="0"/>
                <a:sym typeface="Wingdings" panose="05000000000000000000" pitchFamily="2" charset="2"/>
              </a:rPr>
              <a:t>lasten</a:t>
            </a:r>
            <a:endParaRPr lang="en-US" b="0" i="0" dirty="0">
              <a:solidFill>
                <a:srgbClr val="464855"/>
              </a:solidFill>
              <a:effectLst/>
              <a:latin typeface="Helvetica" panose="020B0604020202020204" pitchFamily="34" charset="0"/>
              <a:sym typeface="Wingdings" panose="05000000000000000000" pitchFamily="2" charset="2"/>
            </a:endParaRPr>
          </a:p>
          <a:p>
            <a:pPr algn="l"/>
            <a:r>
              <a:rPr lang="en-US" b="0" i="0" dirty="0" err="1">
                <a:solidFill>
                  <a:srgbClr val="464855"/>
                </a:solidFill>
                <a:effectLst/>
                <a:latin typeface="Helvetica" panose="020B0604020202020204" pitchFamily="34" charset="0"/>
                <a:sym typeface="Wingdings" panose="05000000000000000000" pitchFamily="2" charset="2"/>
              </a:rPr>
              <a:t>Vitaal</a:t>
            </a:r>
            <a:r>
              <a:rPr lang="en-US" b="0" i="0" dirty="0">
                <a:solidFill>
                  <a:srgbClr val="464855"/>
                </a:solidFill>
                <a:effectLst/>
                <a:latin typeface="Helvetica" panose="020B0604020202020204" pitchFamily="34" charset="0"/>
                <a:sym typeface="Wingdings" panose="05000000000000000000" pitchFamily="2" charset="2"/>
              </a:rPr>
              <a:t> </a:t>
            </a:r>
            <a:r>
              <a:rPr lang="en-US" b="0" i="0" dirty="0" err="1">
                <a:solidFill>
                  <a:srgbClr val="464855"/>
                </a:solidFill>
                <a:effectLst/>
                <a:latin typeface="Helvetica" panose="020B0604020202020204" pitchFamily="34" charset="0"/>
                <a:sym typeface="Wingdings" panose="05000000000000000000" pitchFamily="2" charset="2"/>
              </a:rPr>
              <a:t>belang</a:t>
            </a:r>
            <a:r>
              <a:rPr lang="en-US" b="0" i="0" dirty="0">
                <a:solidFill>
                  <a:srgbClr val="464855"/>
                </a:solidFill>
                <a:effectLst/>
                <a:latin typeface="Helvetica" panose="020B0604020202020204" pitchFamily="34" charset="0"/>
                <a:sym typeface="Wingdings" panose="05000000000000000000" pitchFamily="2" charset="2"/>
              </a:rPr>
              <a:t>  </a:t>
            </a:r>
            <a:r>
              <a:rPr lang="en-US" b="0" i="0" dirty="0" err="1">
                <a:solidFill>
                  <a:srgbClr val="464855"/>
                </a:solidFill>
                <a:effectLst/>
                <a:latin typeface="Helvetica" panose="020B0604020202020204" pitchFamily="34" charset="0"/>
                <a:sym typeface="Wingdings" panose="05000000000000000000" pitchFamily="2" charset="2"/>
              </a:rPr>
              <a:t>huisdokter</a:t>
            </a:r>
            <a:r>
              <a:rPr lang="en-US" b="0" i="0" dirty="0">
                <a:solidFill>
                  <a:srgbClr val="464855"/>
                </a:solidFill>
                <a:effectLst/>
                <a:latin typeface="Helvetica" panose="020B0604020202020204" pitchFamily="34" charset="0"/>
                <a:sym typeface="Wingdings" panose="05000000000000000000" pitchFamily="2" charset="2"/>
              </a:rPr>
              <a:t> / </a:t>
            </a:r>
            <a:r>
              <a:rPr lang="en-US" b="0" i="0" dirty="0" err="1">
                <a:solidFill>
                  <a:srgbClr val="464855"/>
                </a:solidFill>
                <a:effectLst/>
                <a:latin typeface="Helvetica" panose="020B0604020202020204" pitchFamily="34" charset="0"/>
                <a:sym typeface="Wingdings" panose="05000000000000000000" pitchFamily="2" charset="2"/>
              </a:rPr>
              <a:t>ziekenhuis</a:t>
            </a:r>
            <a:r>
              <a:rPr lang="en-US" b="0" i="0" dirty="0">
                <a:solidFill>
                  <a:srgbClr val="464855"/>
                </a:solidFill>
                <a:effectLst/>
                <a:latin typeface="Helvetica" panose="020B0604020202020204" pitchFamily="34" charset="0"/>
                <a:sym typeface="Wingdings" panose="05000000000000000000" pitchFamily="2" charset="2"/>
              </a:rPr>
              <a:t> </a:t>
            </a:r>
            <a:r>
              <a:rPr lang="en-US" b="0" i="0" dirty="0" err="1">
                <a:solidFill>
                  <a:srgbClr val="464855"/>
                </a:solidFill>
                <a:effectLst/>
                <a:latin typeface="Helvetica" panose="020B0604020202020204" pitchFamily="34" charset="0"/>
                <a:sym typeface="Wingdings" panose="05000000000000000000" pitchFamily="2" charset="2"/>
              </a:rPr>
              <a:t>bij</a:t>
            </a:r>
            <a:r>
              <a:rPr lang="en-US" b="0" i="0" dirty="0">
                <a:solidFill>
                  <a:srgbClr val="464855"/>
                </a:solidFill>
                <a:effectLst/>
                <a:latin typeface="Helvetica" panose="020B0604020202020204" pitchFamily="34" charset="0"/>
                <a:sym typeface="Wingdings" panose="05000000000000000000" pitchFamily="2" charset="2"/>
              </a:rPr>
              <a:t> </a:t>
            </a:r>
            <a:r>
              <a:rPr lang="en-US" b="0" i="0" dirty="0" err="1">
                <a:solidFill>
                  <a:srgbClr val="464855"/>
                </a:solidFill>
                <a:effectLst/>
                <a:latin typeface="Helvetica" panose="020B0604020202020204" pitchFamily="34" charset="0"/>
                <a:sym typeface="Wingdings" panose="05000000000000000000" pitchFamily="2" charset="2"/>
              </a:rPr>
              <a:t>ongeval</a:t>
            </a:r>
            <a:endParaRPr lang="en-US" b="0" i="0" dirty="0">
              <a:solidFill>
                <a:srgbClr val="464855"/>
              </a:solidFill>
              <a:effectLst/>
              <a:latin typeface="Helvetica" panose="020B0604020202020204" pitchFamily="34" charset="0"/>
              <a:sym typeface="Wingdings" panose="05000000000000000000" pitchFamily="2" charset="2"/>
            </a:endParaRPr>
          </a:p>
          <a:p>
            <a:pPr algn="l"/>
            <a:r>
              <a:rPr lang="en-US" b="0" i="0" dirty="0" err="1">
                <a:solidFill>
                  <a:srgbClr val="464855"/>
                </a:solidFill>
                <a:effectLst/>
                <a:latin typeface="Helvetica" panose="020B0604020202020204" pitchFamily="34" charset="0"/>
                <a:sym typeface="Wingdings" panose="05000000000000000000" pitchFamily="2" charset="2"/>
              </a:rPr>
              <a:t>Algemeen</a:t>
            </a:r>
            <a:r>
              <a:rPr lang="en-US" b="0" i="0" dirty="0">
                <a:solidFill>
                  <a:srgbClr val="464855"/>
                </a:solidFill>
                <a:effectLst/>
                <a:latin typeface="Helvetica" panose="020B0604020202020204" pitchFamily="34" charset="0"/>
                <a:sym typeface="Wingdings" panose="05000000000000000000" pitchFamily="2" charset="2"/>
              </a:rPr>
              <a:t> </a:t>
            </a:r>
            <a:r>
              <a:rPr lang="en-US" b="0" i="0" dirty="0" err="1">
                <a:solidFill>
                  <a:srgbClr val="464855"/>
                </a:solidFill>
                <a:effectLst/>
                <a:latin typeface="Helvetica" panose="020B0604020202020204" pitchFamily="34" charset="0"/>
                <a:sym typeface="Wingdings" panose="05000000000000000000" pitchFamily="2" charset="2"/>
              </a:rPr>
              <a:t>belang</a:t>
            </a:r>
            <a:r>
              <a:rPr lang="en-US" b="0" i="0" dirty="0">
                <a:solidFill>
                  <a:srgbClr val="464855"/>
                </a:solidFill>
                <a:effectLst/>
                <a:latin typeface="Helvetica" panose="020B0604020202020204" pitchFamily="34" charset="0"/>
                <a:sym typeface="Wingdings" panose="05000000000000000000" pitchFamily="2" charset="2"/>
              </a:rPr>
              <a:t>  </a:t>
            </a:r>
            <a:r>
              <a:rPr lang="en-US" b="0" i="0" dirty="0" err="1">
                <a:solidFill>
                  <a:srgbClr val="464855"/>
                </a:solidFill>
                <a:effectLst/>
                <a:latin typeface="Helvetica" panose="020B0604020202020204" pitchFamily="34" charset="0"/>
                <a:sym typeface="Wingdings" panose="05000000000000000000" pitchFamily="2" charset="2"/>
              </a:rPr>
              <a:t>vb</a:t>
            </a:r>
            <a:r>
              <a:rPr lang="en-US" b="0" i="0" dirty="0">
                <a:solidFill>
                  <a:srgbClr val="464855"/>
                </a:solidFill>
                <a:effectLst/>
                <a:latin typeface="Helvetica" panose="020B0604020202020204" pitchFamily="34" charset="0"/>
                <a:sym typeface="Wingdings" panose="05000000000000000000" pitchFamily="2" charset="2"/>
              </a:rPr>
              <a:t> </a:t>
            </a:r>
            <a:r>
              <a:rPr lang="en-US" b="0" i="0" dirty="0" err="1">
                <a:solidFill>
                  <a:srgbClr val="464855"/>
                </a:solidFill>
                <a:effectLst/>
                <a:latin typeface="Helvetica" panose="020B0604020202020204" pitchFamily="34" charset="0"/>
                <a:sym typeface="Wingdings" panose="05000000000000000000" pitchFamily="2" charset="2"/>
              </a:rPr>
              <a:t>voetbalmatch</a:t>
            </a:r>
            <a:r>
              <a:rPr lang="en-US" b="0" i="0" dirty="0">
                <a:solidFill>
                  <a:srgbClr val="464855"/>
                </a:solidFill>
                <a:effectLst/>
                <a:latin typeface="Helvetica" panose="020B0604020202020204" pitchFamily="34" charset="0"/>
                <a:sym typeface="Wingdings" panose="05000000000000000000" pitchFamily="2" charset="2"/>
              </a:rPr>
              <a:t> : </a:t>
            </a:r>
            <a:r>
              <a:rPr lang="en-US" b="0" i="0" dirty="0" err="1">
                <a:solidFill>
                  <a:srgbClr val="464855"/>
                </a:solidFill>
                <a:effectLst/>
                <a:latin typeface="Helvetica" panose="020B0604020202020204" pitchFamily="34" charset="0"/>
                <a:sym typeface="Wingdings" panose="05000000000000000000" pitchFamily="2" charset="2"/>
              </a:rPr>
              <a:t>weigeren</a:t>
            </a:r>
            <a:r>
              <a:rPr lang="en-US" b="0" i="0" dirty="0">
                <a:solidFill>
                  <a:srgbClr val="464855"/>
                </a:solidFill>
                <a:effectLst/>
                <a:latin typeface="Helvetica" panose="020B0604020202020204" pitchFamily="34" charset="0"/>
                <a:sym typeface="Wingdings" panose="05000000000000000000" pitchFamily="2" charset="2"/>
              </a:rPr>
              <a:t> van hooligans</a:t>
            </a:r>
          </a:p>
          <a:p>
            <a:pPr algn="l"/>
            <a:r>
              <a:rPr lang="en-US" b="0" i="0" dirty="0" err="1">
                <a:solidFill>
                  <a:srgbClr val="464855"/>
                </a:solidFill>
                <a:effectLst/>
                <a:latin typeface="Helvetica" panose="020B0604020202020204" pitchFamily="34" charset="0"/>
                <a:sym typeface="Wingdings" panose="05000000000000000000" pitchFamily="2" charset="2"/>
              </a:rPr>
              <a:t>Gerechtvaardigde</a:t>
            </a:r>
            <a:r>
              <a:rPr lang="en-US" b="0" i="0" dirty="0">
                <a:solidFill>
                  <a:srgbClr val="464855"/>
                </a:solidFill>
                <a:effectLst/>
                <a:latin typeface="Helvetica" panose="020B0604020202020204" pitchFamily="34" charset="0"/>
                <a:sym typeface="Wingdings" panose="05000000000000000000" pitchFamily="2" charset="2"/>
              </a:rPr>
              <a:t> </a:t>
            </a:r>
            <a:r>
              <a:rPr lang="en-US" b="0" i="0" dirty="0" err="1">
                <a:solidFill>
                  <a:srgbClr val="464855"/>
                </a:solidFill>
                <a:effectLst/>
                <a:latin typeface="Helvetica" panose="020B0604020202020204" pitchFamily="34" charset="0"/>
                <a:sym typeface="Wingdings" panose="05000000000000000000" pitchFamily="2" charset="2"/>
              </a:rPr>
              <a:t>belangen</a:t>
            </a:r>
            <a:r>
              <a:rPr lang="en-US" b="0" i="0" dirty="0">
                <a:solidFill>
                  <a:srgbClr val="464855"/>
                </a:solidFill>
                <a:effectLst/>
                <a:latin typeface="Helvetica" panose="020B0604020202020204" pitchFamily="34" charset="0"/>
                <a:sym typeface="Wingdings" panose="05000000000000000000" pitchFamily="2" charset="2"/>
              </a:rPr>
              <a:t>  School die de </a:t>
            </a:r>
            <a:r>
              <a:rPr lang="en-US" b="0" i="0" dirty="0" err="1">
                <a:solidFill>
                  <a:srgbClr val="464855"/>
                </a:solidFill>
                <a:effectLst/>
                <a:latin typeface="Helvetica" panose="020B0604020202020204" pitchFamily="34" charset="0"/>
                <a:sym typeface="Wingdings" panose="05000000000000000000" pitchFamily="2" charset="2"/>
              </a:rPr>
              <a:t>schoollaptops</a:t>
            </a:r>
            <a:r>
              <a:rPr lang="en-US" b="0" i="0" dirty="0">
                <a:solidFill>
                  <a:srgbClr val="464855"/>
                </a:solidFill>
                <a:effectLst/>
                <a:latin typeface="Helvetica" panose="020B0604020202020204" pitchFamily="34" charset="0"/>
                <a:sym typeface="Wingdings" panose="05000000000000000000" pitchFamily="2" charset="2"/>
              </a:rPr>
              <a:t> </a:t>
            </a:r>
            <a:r>
              <a:rPr lang="en-US" b="0" i="0" dirty="0" err="1">
                <a:solidFill>
                  <a:srgbClr val="464855"/>
                </a:solidFill>
                <a:effectLst/>
                <a:latin typeface="Helvetica" panose="020B0604020202020204" pitchFamily="34" charset="0"/>
                <a:sym typeface="Wingdings" panose="05000000000000000000" pitchFamily="2" charset="2"/>
              </a:rPr>
              <a:t>monitered</a:t>
            </a:r>
            <a:endParaRPr lang="en-US" b="0" i="0" dirty="0">
              <a:solidFill>
                <a:srgbClr val="464855"/>
              </a:solidFill>
              <a:effectLst/>
              <a:latin typeface="Helvetica"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0d39b7a29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0d39b7a2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c6f7fd6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c6f7fd6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nl-NL" b="0" i="0" dirty="0">
                <a:solidFill>
                  <a:srgbClr val="404040"/>
                </a:solidFill>
                <a:effectLst/>
                <a:latin typeface="Arial" panose="020B0604020202020204" pitchFamily="34" charset="0"/>
              </a:rPr>
              <a:t>Ja, de </a:t>
            </a:r>
            <a:r>
              <a:rPr lang="nl-NL" b="1" i="0" dirty="0">
                <a:solidFill>
                  <a:srgbClr val="404040"/>
                </a:solidFill>
                <a:effectLst/>
                <a:latin typeface="Arial" panose="020B0604020202020204" pitchFamily="34" charset="0"/>
              </a:rPr>
              <a:t>toepassing van de verordening gegevensbescherming is niet afhankelijk van de grootte van uw onderneming, maar van de aard van de activiteiten ervan</a:t>
            </a:r>
            <a:r>
              <a:rPr lang="nl-NL" b="0" i="0" dirty="0">
                <a:solidFill>
                  <a:srgbClr val="404040"/>
                </a:solidFill>
                <a:effectLst/>
                <a:latin typeface="Arial" panose="020B0604020202020204" pitchFamily="34" charset="0"/>
              </a:rPr>
              <a:t>. Activiteiten die grote risico's met zich meebrengen voor de rechten en vrijheden van personen, ongeacht of die activiteiten door een mkb-bedrijf of een grote onderneming worden uitgevoerd, geven aanleiding tot de toepassing van strengere regels. Sommige van de verplichtingen van de AVG gelden echter niet voor alle mkb-bedrijven.</a:t>
            </a:r>
          </a:p>
          <a:p>
            <a:pPr algn="l"/>
            <a:r>
              <a:rPr lang="nl-NL" b="0" i="0" dirty="0">
                <a:solidFill>
                  <a:srgbClr val="404040"/>
                </a:solidFill>
                <a:effectLst/>
                <a:latin typeface="Arial" panose="020B0604020202020204" pitchFamily="34" charset="0"/>
              </a:rPr>
              <a:t>Bedrijven met </a:t>
            </a:r>
            <a:r>
              <a:rPr lang="nl-NL" b="1" i="0" dirty="0">
                <a:solidFill>
                  <a:srgbClr val="404040"/>
                </a:solidFill>
                <a:effectLst/>
                <a:latin typeface="Arial" panose="020B0604020202020204" pitchFamily="34" charset="0"/>
              </a:rPr>
              <a:t>minder dan 250 werknemers hoeven </a:t>
            </a:r>
            <a:r>
              <a:rPr lang="nl-NL" b="0" i="0" dirty="0">
                <a:solidFill>
                  <a:srgbClr val="404040"/>
                </a:solidFill>
                <a:effectLst/>
                <a:latin typeface="Arial" panose="020B0604020202020204" pitchFamily="34" charset="0"/>
              </a:rPr>
              <a:t>bijvoorbeeld </a:t>
            </a:r>
            <a:r>
              <a:rPr lang="nl-NL" b="1" i="0" dirty="0">
                <a:solidFill>
                  <a:srgbClr val="404040"/>
                </a:solidFill>
                <a:effectLst/>
                <a:latin typeface="Arial" panose="020B0604020202020204" pitchFamily="34" charset="0"/>
              </a:rPr>
              <a:t>geen registers bij te houden</a:t>
            </a:r>
            <a:r>
              <a:rPr lang="nl-NL" b="0" i="0" dirty="0">
                <a:solidFill>
                  <a:srgbClr val="404040"/>
                </a:solidFill>
                <a:effectLst/>
                <a:latin typeface="Arial" panose="020B0604020202020204" pitchFamily="34" charset="0"/>
              </a:rPr>
              <a:t> van hun verwerkingsactiviteiten, tenzij de verwerking van persoonsgegevens een regelmatige activiteit is, een bedreiging vormt voor de rechten en vrijheden van personen, of gevoelige gegevens of criminele antecedenten betreft.</a:t>
            </a:r>
          </a:p>
          <a:p>
            <a:pPr algn="l"/>
            <a:r>
              <a:rPr lang="nl-NL" b="0" i="0">
                <a:solidFill>
                  <a:srgbClr val="404040"/>
                </a:solidFill>
                <a:effectLst/>
                <a:latin typeface="Arial" panose="020B0604020202020204" pitchFamily="34" charset="0"/>
              </a:rPr>
              <a:t>Ook hoeven mkb-bedrijven alleen een </a:t>
            </a:r>
            <a:r>
              <a:rPr lang="nl-NL" b="1" i="0">
                <a:solidFill>
                  <a:srgbClr val="404040"/>
                </a:solidFill>
                <a:effectLst/>
                <a:latin typeface="Arial" panose="020B0604020202020204" pitchFamily="34" charset="0"/>
              </a:rPr>
              <a:t>functionaris voor gegevensbescherming</a:t>
            </a:r>
            <a:r>
              <a:rPr lang="nl-NL" b="0" i="0">
                <a:solidFill>
                  <a:srgbClr val="404040"/>
                </a:solidFill>
                <a:effectLst/>
                <a:latin typeface="Arial" panose="020B0604020202020204" pitchFamily="34" charset="0"/>
              </a:rPr>
              <a:t> aan te stellen als verwerking hun hoofdactiviteit vormt en dit specifieke bedreigingen vormt voor de rechten en vrijheden van personen (zoals het toezicht op personen of de verwerking van gevoelige gegevens of criminele antecedenten), en met name wanneer dit op grote schaal gebeurt.</a:t>
            </a: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c6f7fd60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c6f7fd60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l-NL" b="0" i="0" dirty="0">
                <a:solidFill>
                  <a:srgbClr val="404040"/>
                </a:solidFill>
                <a:effectLst/>
                <a:latin typeface="inherit"/>
              </a:rPr>
              <a:t>3) Wat is het effect? </a:t>
            </a:r>
            <a:r>
              <a:rPr lang="nl-NL" b="0" i="0" dirty="0">
                <a:solidFill>
                  <a:srgbClr val="404040"/>
                </a:solidFill>
                <a:effectLst/>
                <a:latin typeface="Arial" panose="020B0604020202020204" pitchFamily="34" charset="0"/>
              </a:rPr>
              <a:t>Een beoordeling van het effect op de gegevensbescherming (Data </a:t>
            </a:r>
            <a:r>
              <a:rPr lang="nl-NL" b="0" i="0" dirty="0" err="1">
                <a:solidFill>
                  <a:srgbClr val="404040"/>
                </a:solidFill>
                <a:effectLst/>
                <a:latin typeface="Arial" panose="020B0604020202020204" pitchFamily="34" charset="0"/>
              </a:rPr>
              <a:t>Protection</a:t>
            </a:r>
            <a:r>
              <a:rPr lang="nl-NL" b="0" i="0" dirty="0">
                <a:solidFill>
                  <a:srgbClr val="404040"/>
                </a:solidFill>
                <a:effectLst/>
                <a:latin typeface="Arial" panose="020B0604020202020204" pitchFamily="34" charset="0"/>
              </a:rPr>
              <a:t> Impact Assessment, DPIA) is verplicht wanneer de beoogde verwerking </a:t>
            </a:r>
            <a:r>
              <a:rPr lang="nl-NL" b="1" i="0" dirty="0">
                <a:solidFill>
                  <a:srgbClr val="404040"/>
                </a:solidFill>
                <a:effectLst/>
                <a:latin typeface="inherit"/>
              </a:rPr>
              <a:t>grote risico's</a:t>
            </a:r>
            <a:r>
              <a:rPr lang="nl-NL" b="0" i="0" dirty="0">
                <a:solidFill>
                  <a:srgbClr val="404040"/>
                </a:solidFill>
                <a:effectLst/>
                <a:latin typeface="Arial" panose="020B0604020202020204" pitchFamily="34" charset="0"/>
              </a:rPr>
              <a:t> met zich brengt voor de rechten en vrijheden van personen, bijv. wanneer nieuwe technologieën worden gebruikt. Er is sprake van zulke grote risico's als:</a:t>
            </a:r>
          </a:p>
          <a:p>
            <a:pPr algn="l" fontAlgn="base">
              <a:buFont typeface="Arial" panose="020B0604020202020204" pitchFamily="34" charset="0"/>
              <a:buChar char="•"/>
            </a:pPr>
            <a:r>
              <a:rPr lang="nl-NL" b="0" i="0" dirty="0">
                <a:solidFill>
                  <a:srgbClr val="404040"/>
                </a:solidFill>
                <a:effectLst/>
                <a:latin typeface="inherit"/>
              </a:rPr>
              <a:t>personen worden beoordeeld op basis van automatische gegevensverwerking en profilering</a:t>
            </a:r>
          </a:p>
          <a:p>
            <a:pPr algn="l" fontAlgn="base">
              <a:buFont typeface="Arial" panose="020B0604020202020204" pitchFamily="34" charset="0"/>
              <a:buChar char="•"/>
            </a:pPr>
            <a:r>
              <a:rPr lang="nl-NL" b="0" i="0" dirty="0">
                <a:solidFill>
                  <a:srgbClr val="404040"/>
                </a:solidFill>
                <a:effectLst/>
                <a:latin typeface="inherit"/>
              </a:rPr>
              <a:t>een openbare ruimte op grote schaal wordt gecontroleerd (bijv. met bewakingscamera's)</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f0d39b7a29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f0d39b7a2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c6f7fd60a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9c6f7fd60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b="0" i="0" dirty="0">
                <a:solidFill>
                  <a:srgbClr val="404040"/>
                </a:solidFill>
                <a:effectLst/>
                <a:latin typeface="Arial" panose="020B0604020202020204" pitchFamily="34" charset="0"/>
              </a:rPr>
              <a:t>Bijvoorbeeld: verwerkt u persoonsgegevens om doelgericht te kunnen adverteren via zoekmachines op basis van het onlinegedrag van gebruikers, dan moet u een DPO benoemen. Maar stuurt u al uw klanten een keer per jaar reclame, dan hoeft u geen DPO aan te stellen. Bent u een dokter die patiëntendossiers beheert, dan is een DPO in bijna alle gevallen ook niet nodig. Maar verwerkt u persoonsgegevens met betrekking tot genetica en gezondheid in een ziekenhuis, dan is een DPO wel nodig.</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9c6f7fd60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9c6f7fd60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c6f7fd60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c6f7fd60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c6f7fd60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c6f7fd60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6f7fd60a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6f7fd60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nl-NL" b="0" i="0" dirty="0">
                <a:solidFill>
                  <a:srgbClr val="404040"/>
                </a:solidFill>
                <a:effectLst/>
                <a:latin typeface="Arial" panose="020B0604020202020204" pitchFamily="34" charset="0"/>
              </a:rPr>
              <a:t>Dit betekent dat gebruikers vrij, uitdrukkelijk, voldoende geïnformeerd en ondubbelzinnig moeten kunnen instemmen (of niet) met een verzoek in duidelijke, heldere bewoordingen. Ze moeten een duidelijke handeling stellen om die toestemming te geven, bijvoorbeeld door een vakje aan te vinken of een formulier te ondertekenen.</a:t>
            </a:r>
          </a:p>
          <a:p>
            <a:pPr algn="l">
              <a:buFont typeface="+mj-lt"/>
              <a:buAutoNum type="arabicPeriod"/>
            </a:pPr>
            <a:endParaRPr lang="nl-BE" dirty="0"/>
          </a:p>
          <a:p>
            <a:pPr marL="0" lvl="0" indent="0" algn="l" rtl="0">
              <a:spcBef>
                <a:spcPts val="0"/>
              </a:spcBef>
              <a:spcAft>
                <a:spcPts val="0"/>
              </a:spcAft>
              <a:buNone/>
            </a:pPr>
            <a:r>
              <a:rPr lang="nl-BE" dirty="0"/>
              <a:t>Overdraagbaarheid bv van energieleverancier veranderen</a:t>
            </a:r>
          </a:p>
          <a:p>
            <a:pPr marL="0" lvl="0" indent="0" algn="l" rtl="0">
              <a:spcBef>
                <a:spcPts val="0"/>
              </a:spcBef>
              <a:spcAft>
                <a:spcPts val="0"/>
              </a:spcAft>
              <a:buNone/>
            </a:pPr>
            <a:endParaRPr lang="nl-BE" dirty="0"/>
          </a:p>
          <a:p>
            <a:pPr algn="l" fontAlgn="base"/>
            <a:r>
              <a:rPr lang="nl-NL" b="1" i="0" dirty="0">
                <a:solidFill>
                  <a:srgbClr val="000000"/>
                </a:solidFill>
                <a:effectLst/>
                <a:latin typeface="Arial" panose="020B0604020202020204" pitchFamily="34" charset="0"/>
              </a:rPr>
              <a:t>Speciale regels voor kinderen</a:t>
            </a:r>
          </a:p>
          <a:p>
            <a:pPr algn="l" fontAlgn="base"/>
            <a:r>
              <a:rPr lang="nl-NL" b="0" i="0" dirty="0">
                <a:solidFill>
                  <a:srgbClr val="404040"/>
                </a:solidFill>
                <a:effectLst/>
                <a:latin typeface="Arial" panose="020B0604020202020204" pitchFamily="34" charset="0"/>
              </a:rPr>
              <a:t>Verzamelt u van kinderen persoonsgegevens waarvoor toestemming nodig is, bijv. voor een account bij sociale media of om content te downloaden, dan moet u </a:t>
            </a:r>
            <a:r>
              <a:rPr lang="nl-NL" b="1" i="0" dirty="0">
                <a:solidFill>
                  <a:srgbClr val="404040"/>
                </a:solidFill>
                <a:effectLst/>
                <a:latin typeface="inherit"/>
              </a:rPr>
              <a:t>eerst de ouders of voogd om toestemming vragen</a:t>
            </a:r>
            <a:r>
              <a:rPr lang="nl-NL" b="0" i="0" dirty="0">
                <a:solidFill>
                  <a:srgbClr val="404040"/>
                </a:solidFill>
                <a:effectLst/>
                <a:latin typeface="Arial" panose="020B0604020202020204" pitchFamily="34" charset="0"/>
              </a:rPr>
              <a:t>, bijv. door hun een bericht te sturen. De leeftijdsgrenzen variëren van land tot land, in sommige landen wordt iedereen onder de 16 als kind beschouwd, in andere landen iedereen onder de 13.</a:t>
            </a:r>
          </a:p>
          <a:p>
            <a:pPr marL="0" lvl="0" indent="0" algn="l" rtl="0">
              <a:spcBef>
                <a:spcPts val="0"/>
              </a:spcBef>
              <a:spcAft>
                <a:spcPts val="0"/>
              </a:spcAft>
              <a:buNone/>
            </a:pPr>
            <a:endParaRPr lang="nl-BE"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c6f7fd60a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c6f7fd60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c6f7fd60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c6f7fd60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c6f7fd60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c6f7fd60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c6f7fd60a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c6f7fd60a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b="0" i="0" dirty="0">
                <a:solidFill>
                  <a:srgbClr val="404040"/>
                </a:solidFill>
                <a:effectLst/>
                <a:latin typeface="Arial" panose="020B0604020202020204" pitchFamily="34" charset="0"/>
              </a:rPr>
              <a:t>boete van maximaal 20 miljoen euro of 4% van de wereldwijde omzet. De gegevensbeschermingsautoriteit kan aanvullende corrigerende maatregelen nemen, en uw bedrijf onder andere verbieden om nog persoonsgegevens te verwerken.</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9c6f7fd60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9c6f7fd60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c6f7fd60a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c6f7fd60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c6f7fd60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c6f7fd60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c6f7fd60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c6f7fd60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c6f7fd60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c6f7fd60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c6f7fd60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c6f7fd60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c6f7fd60a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c6f7fd60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0d39b7a2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0d39b7a2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0d39b7a2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0d39b7a2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64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A0AE"/>
        </a:solidFill>
        <a:effectLst/>
      </p:bgPr>
    </p:bg>
    <p:spTree>
      <p:nvGrpSpPr>
        <p:cNvPr id="1" name="Shape 11"/>
        <p:cNvGrpSpPr/>
        <p:nvPr/>
      </p:nvGrpSpPr>
      <p:grpSpPr>
        <a:xfrm>
          <a:off x="0" y="0"/>
          <a:ext cx="0" cy="0"/>
          <a:chOff x="0" y="0"/>
          <a:chExt cx="0" cy="0"/>
        </a:xfrm>
      </p:grpSpPr>
      <p:sp>
        <p:nvSpPr>
          <p:cNvPr id="12" name="Google Shape;12;p2"/>
          <p:cNvSpPr/>
          <p:nvPr/>
        </p:nvSpPr>
        <p:spPr>
          <a:xfrm>
            <a:off x="0" y="4398675"/>
            <a:ext cx="9144000" cy="744600"/>
          </a:xfrm>
          <a:prstGeom prst="rect">
            <a:avLst/>
          </a:prstGeom>
          <a:solidFill>
            <a:schemeClr val="l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42575" y="744575"/>
            <a:ext cx="8289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542700" y="2834125"/>
            <a:ext cx="8289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28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p:nvPr/>
        </p:nvSpPr>
        <p:spPr>
          <a:xfrm>
            <a:off x="0" y="4554925"/>
            <a:ext cx="5457300" cy="432000"/>
          </a:xfrm>
          <a:prstGeom prst="rect">
            <a:avLst/>
          </a:prstGeom>
          <a:solidFill>
            <a:srgbClr val="EC4B2F"/>
          </a:solidFill>
          <a:ln w="9525" cap="flat" cmpd="sng">
            <a:solidFill>
              <a:srgbClr val="EC4B2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p:nvPr/>
        </p:nvSpPr>
        <p:spPr>
          <a:xfrm>
            <a:off x="632500" y="4554975"/>
            <a:ext cx="4824900" cy="432000"/>
          </a:xfrm>
          <a:prstGeom prst="rect">
            <a:avLst/>
          </a:prstGeom>
          <a:solidFill>
            <a:srgbClr val="EC4B2F"/>
          </a:solidFill>
          <a:ln>
            <a:noFill/>
          </a:ln>
        </p:spPr>
        <p:txBody>
          <a:bodyPr spcFirstLastPara="1" wrap="square" lIns="144000" tIns="0" rIns="144000" bIns="0" anchor="ctr" anchorCtr="0">
            <a:noAutofit/>
          </a:bodyPr>
          <a:lstStyle/>
          <a:p>
            <a:pPr marL="0" lvl="0" indent="0" algn="l" rtl="0">
              <a:lnSpc>
                <a:spcPct val="90000"/>
              </a:lnSpc>
              <a:spcBef>
                <a:spcPts val="0"/>
              </a:spcBef>
              <a:spcAft>
                <a:spcPts val="0"/>
              </a:spcAft>
              <a:buNone/>
            </a:pPr>
            <a:endParaRPr sz="1500">
              <a:solidFill>
                <a:srgbClr val="FFFFFF"/>
              </a:solidFill>
              <a:latin typeface="Verdana"/>
              <a:ea typeface="Verdana"/>
              <a:cs typeface="Verdana"/>
              <a:sym typeface="Verdana"/>
            </a:endParaRPr>
          </a:p>
        </p:txBody>
      </p:sp>
      <p:sp>
        <p:nvSpPr>
          <p:cNvPr id="17" name="Google Shape;17;p2"/>
          <p:cNvSpPr txBox="1">
            <a:spLocks noGrp="1"/>
          </p:cNvSpPr>
          <p:nvPr>
            <p:ph type="sldNum" idx="12"/>
          </p:nvPr>
        </p:nvSpPr>
        <p:spPr>
          <a:xfrm>
            <a:off x="279400" y="4554975"/>
            <a:ext cx="353100" cy="539400"/>
          </a:xfrm>
          <a:prstGeom prst="rect">
            <a:avLst/>
          </a:prstGeom>
          <a:solidFill>
            <a:srgbClr val="00A0AE"/>
          </a:solidFill>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nl"/>
              <a:t>‹nr.›</a:t>
            </a:fld>
            <a:endParaRPr/>
          </a:p>
        </p:txBody>
      </p:sp>
      <p:pic>
        <p:nvPicPr>
          <p:cNvPr id="18" name="Google Shape;18;p2" descr="image_preview.png"/>
          <p:cNvPicPr preferRelativeResize="0"/>
          <p:nvPr/>
        </p:nvPicPr>
        <p:blipFill rotWithShape="1">
          <a:blip r:embed="rId2">
            <a:alphaModFix/>
          </a:blip>
          <a:srcRect/>
          <a:stretch/>
        </p:blipFill>
        <p:spPr>
          <a:xfrm>
            <a:off x="7922008" y="4554975"/>
            <a:ext cx="1138899" cy="432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386475" y="4703625"/>
            <a:ext cx="2811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386475" y="4703625"/>
            <a:ext cx="2811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386475" y="4703625"/>
            <a:ext cx="2811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5" name="Google Shape;25;p4"/>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636725"/>
            <a:ext cx="3999900" cy="393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832400" y="636725"/>
            <a:ext cx="3999900" cy="393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386475" y="4703625"/>
            <a:ext cx="2811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386475" y="4703625"/>
            <a:ext cx="2811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386475" y="4703625"/>
            <a:ext cx="2811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386475" y="4703625"/>
            <a:ext cx="2811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386475" y="4703625"/>
            <a:ext cx="2811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386475" y="4703625"/>
            <a:ext cx="281100" cy="37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nl"/>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11625"/>
            <a:ext cx="9144000" cy="432000"/>
          </a:xfrm>
          <a:prstGeom prst="rect">
            <a:avLst/>
          </a:prstGeom>
          <a:solidFill>
            <a:srgbClr val="EC4B2F"/>
          </a:solidFill>
          <a:ln w="25400" cap="flat" cmpd="sng">
            <a:solidFill>
              <a:srgbClr val="EC4B2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7" name="Google Shape;7;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roxima Nova"/>
              <a:buNone/>
              <a:defRPr sz="2800">
                <a:solidFill>
                  <a:schemeClr val="accent5"/>
                </a:solidFill>
                <a:latin typeface="Proxima Nova"/>
                <a:ea typeface="Proxima Nova"/>
                <a:cs typeface="Proxima Nova"/>
                <a:sym typeface="Proxima Nova"/>
              </a:defRPr>
            </a:lvl1pPr>
            <a:lvl2pPr lvl="1">
              <a:spcBef>
                <a:spcPts val="0"/>
              </a:spcBef>
              <a:spcAft>
                <a:spcPts val="0"/>
              </a:spcAft>
              <a:buClr>
                <a:schemeClr val="accent5"/>
              </a:buClr>
              <a:buSzPts val="2800"/>
              <a:buFont typeface="Proxima Nova"/>
              <a:buNone/>
              <a:defRPr sz="2800">
                <a:solidFill>
                  <a:schemeClr val="accent5"/>
                </a:solidFill>
                <a:latin typeface="Proxima Nova"/>
                <a:ea typeface="Proxima Nova"/>
                <a:cs typeface="Proxima Nova"/>
                <a:sym typeface="Proxima Nova"/>
              </a:defRPr>
            </a:lvl2pPr>
            <a:lvl3pPr lvl="2">
              <a:spcBef>
                <a:spcPts val="0"/>
              </a:spcBef>
              <a:spcAft>
                <a:spcPts val="0"/>
              </a:spcAft>
              <a:buClr>
                <a:schemeClr val="accent5"/>
              </a:buClr>
              <a:buSzPts val="2800"/>
              <a:buFont typeface="Proxima Nova"/>
              <a:buNone/>
              <a:defRPr sz="2800">
                <a:solidFill>
                  <a:schemeClr val="accent5"/>
                </a:solidFill>
                <a:latin typeface="Proxima Nova"/>
                <a:ea typeface="Proxima Nova"/>
                <a:cs typeface="Proxima Nova"/>
                <a:sym typeface="Proxima Nova"/>
              </a:defRPr>
            </a:lvl3pPr>
            <a:lvl4pPr lvl="3">
              <a:spcBef>
                <a:spcPts val="0"/>
              </a:spcBef>
              <a:spcAft>
                <a:spcPts val="0"/>
              </a:spcAft>
              <a:buClr>
                <a:schemeClr val="accent5"/>
              </a:buClr>
              <a:buSzPts val="2800"/>
              <a:buFont typeface="Proxima Nova"/>
              <a:buNone/>
              <a:defRPr sz="2800">
                <a:solidFill>
                  <a:schemeClr val="accent5"/>
                </a:solidFill>
                <a:latin typeface="Proxima Nova"/>
                <a:ea typeface="Proxima Nova"/>
                <a:cs typeface="Proxima Nova"/>
                <a:sym typeface="Proxima Nova"/>
              </a:defRPr>
            </a:lvl4pPr>
            <a:lvl5pPr lvl="4">
              <a:spcBef>
                <a:spcPts val="0"/>
              </a:spcBef>
              <a:spcAft>
                <a:spcPts val="0"/>
              </a:spcAft>
              <a:buClr>
                <a:schemeClr val="accent5"/>
              </a:buClr>
              <a:buSzPts val="2800"/>
              <a:buFont typeface="Proxima Nova"/>
              <a:buNone/>
              <a:defRPr sz="2800">
                <a:solidFill>
                  <a:schemeClr val="accent5"/>
                </a:solidFill>
                <a:latin typeface="Proxima Nova"/>
                <a:ea typeface="Proxima Nova"/>
                <a:cs typeface="Proxima Nova"/>
                <a:sym typeface="Proxima Nova"/>
              </a:defRPr>
            </a:lvl5pPr>
            <a:lvl6pPr lvl="5">
              <a:spcBef>
                <a:spcPts val="0"/>
              </a:spcBef>
              <a:spcAft>
                <a:spcPts val="0"/>
              </a:spcAft>
              <a:buClr>
                <a:schemeClr val="accent5"/>
              </a:buClr>
              <a:buSzPts val="2800"/>
              <a:buFont typeface="Proxima Nova"/>
              <a:buNone/>
              <a:defRPr sz="2800">
                <a:solidFill>
                  <a:schemeClr val="accent5"/>
                </a:solidFill>
                <a:latin typeface="Proxima Nova"/>
                <a:ea typeface="Proxima Nova"/>
                <a:cs typeface="Proxima Nova"/>
                <a:sym typeface="Proxima Nova"/>
              </a:defRPr>
            </a:lvl6pPr>
            <a:lvl7pPr lvl="6">
              <a:spcBef>
                <a:spcPts val="0"/>
              </a:spcBef>
              <a:spcAft>
                <a:spcPts val="0"/>
              </a:spcAft>
              <a:buClr>
                <a:schemeClr val="accent5"/>
              </a:buClr>
              <a:buSzPts val="2800"/>
              <a:buFont typeface="Proxima Nova"/>
              <a:buNone/>
              <a:defRPr sz="2800">
                <a:solidFill>
                  <a:schemeClr val="accent5"/>
                </a:solidFill>
                <a:latin typeface="Proxima Nova"/>
                <a:ea typeface="Proxima Nova"/>
                <a:cs typeface="Proxima Nova"/>
                <a:sym typeface="Proxima Nova"/>
              </a:defRPr>
            </a:lvl7pPr>
            <a:lvl8pPr lvl="7">
              <a:spcBef>
                <a:spcPts val="0"/>
              </a:spcBef>
              <a:spcAft>
                <a:spcPts val="0"/>
              </a:spcAft>
              <a:buClr>
                <a:schemeClr val="accent5"/>
              </a:buClr>
              <a:buSzPts val="2800"/>
              <a:buFont typeface="Proxima Nova"/>
              <a:buNone/>
              <a:defRPr sz="2800">
                <a:solidFill>
                  <a:schemeClr val="accent5"/>
                </a:solidFill>
                <a:latin typeface="Proxima Nova"/>
                <a:ea typeface="Proxima Nova"/>
                <a:cs typeface="Proxima Nova"/>
                <a:sym typeface="Proxima Nova"/>
              </a:defRPr>
            </a:lvl8pPr>
            <a:lvl9pPr lvl="8">
              <a:spcBef>
                <a:spcPts val="0"/>
              </a:spcBef>
              <a:spcAft>
                <a:spcPts val="0"/>
              </a:spcAft>
              <a:buClr>
                <a:schemeClr val="accent5"/>
              </a:buClr>
              <a:buSzPts val="2800"/>
              <a:buFont typeface="Proxima Nova"/>
              <a:buNone/>
              <a:defRPr sz="2800">
                <a:solidFill>
                  <a:schemeClr val="accent5"/>
                </a:solidFill>
                <a:latin typeface="Proxima Nova"/>
                <a:ea typeface="Proxima Nova"/>
                <a:cs typeface="Proxima Nova"/>
                <a:sym typeface="Proxima Nova"/>
              </a:defRPr>
            </a:lvl9pPr>
          </a:lstStyle>
          <a:p>
            <a:endParaRPr/>
          </a:p>
        </p:txBody>
      </p:sp>
      <p:sp>
        <p:nvSpPr>
          <p:cNvPr id="8" name="Google Shape;8;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9" name="Google Shape;9;p1"/>
          <p:cNvSpPr txBox="1">
            <a:spLocks noGrp="1"/>
          </p:cNvSpPr>
          <p:nvPr>
            <p:ph type="sldNum" idx="12"/>
          </p:nvPr>
        </p:nvSpPr>
        <p:spPr>
          <a:xfrm>
            <a:off x="386475" y="4703625"/>
            <a:ext cx="281100" cy="376500"/>
          </a:xfrm>
          <a:prstGeom prst="rect">
            <a:avLst/>
          </a:prstGeom>
          <a:solidFill>
            <a:srgbClr val="00A0AE"/>
          </a:solidFill>
          <a:ln w="9525" cap="flat" cmpd="sng">
            <a:solidFill>
              <a:srgbClr val="00A0AE"/>
            </a:solidFill>
            <a:prstDash val="solid"/>
            <a:round/>
            <a:headEnd type="none" w="sm" len="sm"/>
            <a:tailEnd type="none" w="sm" len="sm"/>
          </a:ln>
        </p:spPr>
        <p:txBody>
          <a:bodyPr spcFirstLastPara="1" wrap="square" lIns="91425" tIns="91425" rIns="91425" bIns="91425" anchor="ctr" anchorCtr="0">
            <a:noAutofit/>
          </a:bodyPr>
          <a:lstStyle>
            <a:lvl1pPr lvl="0" algn="ctr">
              <a:buNone/>
              <a:defRPr sz="1000" b="1">
                <a:solidFill>
                  <a:srgbClr val="FFFFFF"/>
                </a:solidFill>
              </a:defRPr>
            </a:lvl1pPr>
            <a:lvl2pPr lvl="1" algn="ctr">
              <a:buNone/>
              <a:defRPr sz="1000" b="1">
                <a:solidFill>
                  <a:srgbClr val="FFFFFF"/>
                </a:solidFill>
              </a:defRPr>
            </a:lvl2pPr>
            <a:lvl3pPr lvl="2" algn="ctr">
              <a:buNone/>
              <a:defRPr sz="1000" b="1">
                <a:solidFill>
                  <a:srgbClr val="FFFFFF"/>
                </a:solidFill>
              </a:defRPr>
            </a:lvl3pPr>
            <a:lvl4pPr lvl="3" algn="ctr">
              <a:buNone/>
              <a:defRPr sz="1000" b="1">
                <a:solidFill>
                  <a:srgbClr val="FFFFFF"/>
                </a:solidFill>
              </a:defRPr>
            </a:lvl4pPr>
            <a:lvl5pPr lvl="4" algn="ctr">
              <a:buNone/>
              <a:defRPr sz="1000" b="1">
                <a:solidFill>
                  <a:srgbClr val="FFFFFF"/>
                </a:solidFill>
              </a:defRPr>
            </a:lvl5pPr>
            <a:lvl6pPr lvl="5" algn="ctr">
              <a:buNone/>
              <a:defRPr sz="1000" b="1">
                <a:solidFill>
                  <a:srgbClr val="FFFFFF"/>
                </a:solidFill>
              </a:defRPr>
            </a:lvl6pPr>
            <a:lvl7pPr lvl="6" algn="ctr">
              <a:buNone/>
              <a:defRPr sz="1000" b="1">
                <a:solidFill>
                  <a:srgbClr val="FFFFFF"/>
                </a:solidFill>
              </a:defRPr>
            </a:lvl7pPr>
            <a:lvl8pPr lvl="7" algn="ctr">
              <a:buNone/>
              <a:defRPr sz="1000" b="1">
                <a:solidFill>
                  <a:srgbClr val="FFFFFF"/>
                </a:solidFill>
              </a:defRPr>
            </a:lvl8pPr>
            <a:lvl9pPr lvl="8" algn="ctr">
              <a:buNone/>
              <a:defRPr sz="1000" b="1">
                <a:solidFill>
                  <a:srgbClr val="FFFFFF"/>
                </a:solidFill>
              </a:defRPr>
            </a:lvl9pPr>
          </a:lstStyle>
          <a:p>
            <a:pPr marL="0" lvl="0" indent="0" algn="ctr" rtl="0">
              <a:spcBef>
                <a:spcPts val="0"/>
              </a:spcBef>
              <a:spcAft>
                <a:spcPts val="0"/>
              </a:spcAft>
              <a:buNone/>
            </a:pPr>
            <a:fld id="{00000000-1234-1234-1234-123412341234}" type="slidenum">
              <a:rPr lang="nl"/>
              <a:t>‹nr.›</a:t>
            </a:fld>
            <a:endParaRPr/>
          </a:p>
        </p:txBody>
      </p:sp>
      <p:pic>
        <p:nvPicPr>
          <p:cNvPr id="10" name="Google Shape;10;p1" descr="tm_rgb.jpg"/>
          <p:cNvPicPr preferRelativeResize="0"/>
          <p:nvPr/>
        </p:nvPicPr>
        <p:blipFill rotWithShape="1">
          <a:blip r:embed="rId13">
            <a:alphaModFix/>
          </a:blip>
          <a:srcRect/>
          <a:stretch/>
        </p:blipFill>
        <p:spPr>
          <a:xfrm>
            <a:off x="8319456" y="4703625"/>
            <a:ext cx="824542" cy="43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www.youtube.com/embed/-9KkkzAwQd8?feature=oembed" TargetMode="External"/><Relationship Id="rId5" Type="http://schemas.openxmlformats.org/officeDocument/2006/relationships/image" Target="../media/image4.jpeg"/><Relationship Id="rId4" Type="http://schemas.openxmlformats.org/officeDocument/2006/relationships/hyperlink" Target="https://www.youtube.com/watch?v=-9KkkzAwQd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NxgZ57BTkFQ"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ec.europa.eu/info/law/law-topic/data-protection/reform/rules-business-and-organisations/application-regulation/do-rules-apply-smes_nl" TargetMode="External"/><Relationship Id="rId5" Type="http://schemas.openxmlformats.org/officeDocument/2006/relationships/hyperlink" Target="https://europa.eu/youreurope/business/dealing-with-customers/data-protection/data-protection-gdpr/index_nl.htm#shortcut-4" TargetMode="External"/><Relationship Id="rId4" Type="http://schemas.openxmlformats.org/officeDocument/2006/relationships/hyperlink" Target="https://www.privacypolicies.com/blog/gdpr-consent-exampl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0AE"/>
        </a:solidFill>
        <a:effectLst/>
      </p:bgPr>
    </p:bg>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542575" y="744575"/>
            <a:ext cx="8289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
              <a:t>IT Topics 3</a:t>
            </a:r>
            <a:endParaRPr/>
          </a:p>
        </p:txBody>
      </p:sp>
      <p:sp>
        <p:nvSpPr>
          <p:cNvPr id="61" name="Google Shape;61;p13"/>
          <p:cNvSpPr txBox="1">
            <a:spLocks noGrp="1"/>
          </p:cNvSpPr>
          <p:nvPr>
            <p:ph type="subTitle" idx="1"/>
          </p:nvPr>
        </p:nvSpPr>
        <p:spPr>
          <a:xfrm>
            <a:off x="542700" y="2834125"/>
            <a:ext cx="8289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nl"/>
              <a:t>Les 1</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pic>
        <p:nvPicPr>
          <p:cNvPr id="62" name="Google Shape;62;p13" descr="TM_logo_vignet_ppt.jpg"/>
          <p:cNvPicPr preferRelativeResize="0"/>
          <p:nvPr/>
        </p:nvPicPr>
        <p:blipFill rotWithShape="1">
          <a:blip r:embed="rId3">
            <a:alphaModFix/>
          </a:blip>
          <a:srcRect/>
          <a:stretch/>
        </p:blipFill>
        <p:spPr>
          <a:xfrm>
            <a:off x="480001" y="360000"/>
            <a:ext cx="2157153" cy="1155192"/>
          </a:xfrm>
          <a:prstGeom prst="rect">
            <a:avLst/>
          </a:prstGeom>
          <a:noFill/>
          <a:ln>
            <a:noFill/>
          </a:ln>
        </p:spPr>
      </p:pic>
      <p:sp>
        <p:nvSpPr>
          <p:cNvPr id="63" name="Google Shape;63;p13"/>
          <p:cNvSpPr txBox="1">
            <a:spLocks noGrp="1"/>
          </p:cNvSpPr>
          <p:nvPr>
            <p:ph type="sldNum" idx="12"/>
          </p:nvPr>
        </p:nvSpPr>
        <p:spPr>
          <a:xfrm>
            <a:off x="279400" y="4554975"/>
            <a:ext cx="3531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Wat valt onder Online Identifiers?</a:t>
            </a:r>
            <a:endParaRPr dirty="0"/>
          </a:p>
        </p:txBody>
      </p:sp>
      <p:sp>
        <p:nvSpPr>
          <p:cNvPr id="120" name="Google Shape;120;p21"/>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Online identifiers zijn, vaak, stukjes data die niet </a:t>
            </a:r>
            <a:r>
              <a:rPr lang="nl" u="sng" dirty="0"/>
              <a:t>direct</a:t>
            </a:r>
            <a:r>
              <a:rPr lang="nl" dirty="0"/>
              <a:t> informatie vrijgeven van een persoon maar wel </a:t>
            </a:r>
            <a:r>
              <a:rPr lang="nl" u="sng" dirty="0"/>
              <a:t>indirect</a:t>
            </a:r>
            <a:r>
              <a:rPr lang="nl" dirty="0"/>
              <a:t> toegang kunnen geven tot gevoelige informatie van een persoon, zoals:</a:t>
            </a:r>
            <a:endParaRPr dirty="0"/>
          </a:p>
          <a:p>
            <a:pPr marL="457200" lvl="0" indent="-342900" algn="l" rtl="0">
              <a:spcBef>
                <a:spcPts val="1600"/>
              </a:spcBef>
              <a:spcAft>
                <a:spcPts val="0"/>
              </a:spcAft>
              <a:buSzPts val="1800"/>
              <a:buChar char="●"/>
            </a:pPr>
            <a:r>
              <a:rPr lang="nl" dirty="0"/>
              <a:t>IP-adres</a:t>
            </a:r>
            <a:endParaRPr dirty="0"/>
          </a:p>
          <a:p>
            <a:pPr marL="457200" lvl="0" indent="-342900" algn="l" rtl="0">
              <a:spcBef>
                <a:spcPts val="0"/>
              </a:spcBef>
              <a:spcAft>
                <a:spcPts val="0"/>
              </a:spcAft>
              <a:buSzPts val="1800"/>
              <a:buChar char="●"/>
            </a:pPr>
            <a:r>
              <a:rPr lang="nl" dirty="0"/>
              <a:t>MAC-adres</a:t>
            </a:r>
            <a:endParaRPr dirty="0"/>
          </a:p>
          <a:p>
            <a:pPr marL="457200" lvl="0" indent="-342900" algn="l" rtl="0">
              <a:spcBef>
                <a:spcPts val="0"/>
              </a:spcBef>
              <a:spcAft>
                <a:spcPts val="0"/>
              </a:spcAft>
              <a:buSzPts val="1800"/>
              <a:buChar char="●"/>
            </a:pPr>
            <a:r>
              <a:rPr lang="nl" dirty="0"/>
              <a:t>Cookies</a:t>
            </a:r>
            <a:endParaRPr dirty="0"/>
          </a:p>
          <a:p>
            <a:pPr marL="457200" lvl="0" indent="-342900" algn="l" rtl="0">
              <a:spcBef>
                <a:spcPts val="0"/>
              </a:spcBef>
              <a:spcAft>
                <a:spcPts val="0"/>
              </a:spcAft>
              <a:buSzPts val="1800"/>
              <a:buChar char="●"/>
            </a:pPr>
            <a:r>
              <a:rPr lang="nl" dirty="0"/>
              <a:t>Sessions</a:t>
            </a:r>
            <a:endParaRPr dirty="0"/>
          </a:p>
          <a:p>
            <a:pPr marL="457200" lvl="0" indent="-342900" algn="l" rtl="0">
              <a:spcBef>
                <a:spcPts val="0"/>
              </a:spcBef>
              <a:spcAft>
                <a:spcPts val="0"/>
              </a:spcAft>
              <a:buSzPts val="1800"/>
              <a:buChar char="●"/>
            </a:pPr>
            <a:endParaRPr dirty="0"/>
          </a:p>
        </p:txBody>
      </p:sp>
      <p:sp>
        <p:nvSpPr>
          <p:cNvPr id="121" name="Google Shape;121;p21"/>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10</a:t>
            </a:fld>
            <a:endParaRPr/>
          </a:p>
        </p:txBody>
      </p:sp>
      <p:sp>
        <p:nvSpPr>
          <p:cNvPr id="3" name="Tekstvak 2">
            <a:extLst>
              <a:ext uri="{FF2B5EF4-FFF2-40B4-BE49-F238E27FC236}">
                <a16:creationId xmlns:a16="http://schemas.microsoft.com/office/drawing/2014/main" id="{5FC3658E-A9A7-F6E7-22E4-09CAB715D8D8}"/>
              </a:ext>
            </a:extLst>
          </p:cNvPr>
          <p:cNvSpPr txBox="1"/>
          <p:nvPr/>
        </p:nvSpPr>
        <p:spPr>
          <a:xfrm>
            <a:off x="311700" y="3158897"/>
            <a:ext cx="5357580" cy="1477328"/>
          </a:xfrm>
          <a:prstGeom prst="rect">
            <a:avLst/>
          </a:prstGeom>
          <a:noFill/>
        </p:spPr>
        <p:txBody>
          <a:bodyPr wrap="square">
            <a:spAutoFit/>
          </a:bodyPr>
          <a:lstStyle/>
          <a:p>
            <a:r>
              <a:rPr lang="nl-NL" sz="1800" dirty="0">
                <a:solidFill>
                  <a:schemeClr val="dk2"/>
                </a:solidFill>
                <a:latin typeface="Proxima Nova"/>
                <a:sym typeface="Proxima Nova"/>
              </a:rPr>
              <a:t>Het kennen van een IP-adres van een persoon geeft iemand niet direct toegang tot data maar geeft wel de mogelijkheid om, bijvoorbeeld, te gaan controleren waar deze persoon naar surft op het internet, welke ISP deze persoon gebruikt, etc...</a:t>
            </a:r>
          </a:p>
        </p:txBody>
      </p:sp>
      <p:grpSp>
        <p:nvGrpSpPr>
          <p:cNvPr id="4" name="Groep 3">
            <a:extLst>
              <a:ext uri="{FF2B5EF4-FFF2-40B4-BE49-F238E27FC236}">
                <a16:creationId xmlns:a16="http://schemas.microsoft.com/office/drawing/2014/main" id="{4FC9CFF2-1B5E-DEBD-9FC5-9616F1B721C9}"/>
              </a:ext>
            </a:extLst>
          </p:cNvPr>
          <p:cNvGrpSpPr/>
          <p:nvPr/>
        </p:nvGrpSpPr>
        <p:grpSpPr>
          <a:xfrm>
            <a:off x="5776957" y="2862842"/>
            <a:ext cx="3255948" cy="1568218"/>
            <a:chOff x="5776957" y="2862842"/>
            <a:chExt cx="3255948" cy="1568218"/>
          </a:xfrm>
        </p:grpSpPr>
        <p:pic>
          <p:nvPicPr>
            <p:cNvPr id="5" name="Picture 2" descr="What is GDPR en wat voor invloed heeft het op jouw rechten - Snel.com">
              <a:extLst>
                <a:ext uri="{FF2B5EF4-FFF2-40B4-BE49-F238E27FC236}">
                  <a16:creationId xmlns:a16="http://schemas.microsoft.com/office/drawing/2014/main" id="{4C4750DA-0581-B5AD-5055-84D8F1087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76957" y="2862842"/>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a:extLst>
                <a:ext uri="{FF2B5EF4-FFF2-40B4-BE49-F238E27FC236}">
                  <a16:creationId xmlns:a16="http://schemas.microsoft.com/office/drawing/2014/main" id="{D95FFE3C-F2B4-3C4F-5150-43D2C8E70542}"/>
                </a:ext>
              </a:extLst>
            </p:cNvPr>
            <p:cNvSpPr/>
            <p:nvPr/>
          </p:nvSpPr>
          <p:spPr>
            <a:xfrm>
              <a:off x="5836778" y="3563592"/>
              <a:ext cx="1153682"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546136C8-D2CD-895A-4DB9-B92F0F573D4D}"/>
                </a:ext>
              </a:extLst>
            </p:cNvPr>
            <p:cNvSpPr/>
            <p:nvPr/>
          </p:nvSpPr>
          <p:spPr>
            <a:xfrm>
              <a:off x="7902935" y="3394153"/>
              <a:ext cx="193316" cy="442633"/>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D6419498-FADF-D3F0-8A10-4DB2366EDA5C}"/>
                </a:ext>
              </a:extLst>
            </p:cNvPr>
            <p:cNvSpPr/>
            <p:nvPr/>
          </p:nvSpPr>
          <p:spPr>
            <a:xfrm>
              <a:off x="5897834" y="3052956"/>
              <a:ext cx="921887"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extLst>
                <a:ext uri="{FF2B5EF4-FFF2-40B4-BE49-F238E27FC236}">
                  <a16:creationId xmlns:a16="http://schemas.microsoft.com/office/drawing/2014/main" id="{8E0D6C30-0ED0-3B78-2E71-91FCCEF87BFC}"/>
                </a:ext>
              </a:extLst>
            </p:cNvPr>
            <p:cNvSpPr/>
            <p:nvPr/>
          </p:nvSpPr>
          <p:spPr>
            <a:xfrm>
              <a:off x="7579398" y="3492500"/>
              <a:ext cx="589877" cy="840214"/>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Voor wie geldt deze wet?</a:t>
            </a:r>
            <a:endParaRPr dirty="0"/>
          </a:p>
        </p:txBody>
      </p:sp>
      <p:sp>
        <p:nvSpPr>
          <p:cNvPr id="127" name="Google Shape;127;p22"/>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457200" lvl="0" indent="-342900" algn="l" rtl="0">
              <a:spcBef>
                <a:spcPts val="1600"/>
              </a:spcBef>
              <a:spcAft>
                <a:spcPts val="0"/>
              </a:spcAft>
              <a:buSzPts val="1800"/>
              <a:buChar char="●"/>
            </a:pPr>
            <a:r>
              <a:rPr lang="nl" dirty="0"/>
              <a:t>Europese vestigingen</a:t>
            </a:r>
            <a:endParaRPr dirty="0"/>
          </a:p>
          <a:p>
            <a:pPr marL="457200" lvl="0" indent="-342900" algn="l" rtl="0">
              <a:spcBef>
                <a:spcPts val="0"/>
              </a:spcBef>
              <a:spcAft>
                <a:spcPts val="0"/>
              </a:spcAft>
              <a:buSzPts val="1800"/>
              <a:buChar char="●"/>
            </a:pPr>
            <a:r>
              <a:rPr lang="nl" dirty="0"/>
              <a:t>Vestigingen die goederen of diensten verkopen aan inwoners van de EU</a:t>
            </a:r>
            <a:endParaRPr dirty="0"/>
          </a:p>
          <a:p>
            <a:r>
              <a:rPr lang="nl" dirty="0"/>
              <a:t>Vestigingen die aan ‘behavior monitoring’ of ‘gedragscontrole’ doen van inwoners van de EU </a:t>
            </a:r>
            <a:r>
              <a:rPr lang="nl" dirty="0">
                <a:sym typeface="Wingdings" panose="05000000000000000000" pitchFamily="2" charset="2"/>
              </a:rPr>
              <a:t> </a:t>
            </a:r>
            <a:r>
              <a:rPr lang="nl" dirty="0"/>
              <a:t>Hier is het doelwit vooral de advertentie industrie</a:t>
            </a:r>
          </a:p>
          <a:p>
            <a:pPr marL="0" lvl="0" indent="0" algn="l" rtl="0">
              <a:buNone/>
            </a:pPr>
            <a:endParaRPr lang="nl" dirty="0"/>
          </a:p>
          <a:p>
            <a:pPr marL="0" lvl="0" indent="0" algn="l" rtl="0">
              <a:buNone/>
            </a:pPr>
            <a:r>
              <a:rPr lang="nl" dirty="0"/>
              <a:t>Dit betekent dus dat landen buiten de EU </a:t>
            </a:r>
          </a:p>
          <a:p>
            <a:pPr marL="0" lvl="0" indent="0" algn="l" rtl="0">
              <a:buNone/>
            </a:pPr>
            <a:r>
              <a:rPr lang="nl" dirty="0"/>
              <a:t>deze wet ook moeten respecteren, </a:t>
            </a:r>
          </a:p>
          <a:p>
            <a:pPr marL="0" lvl="0" indent="0" algn="l" rtl="0">
              <a:buNone/>
            </a:pPr>
            <a:r>
              <a:rPr lang="nl" dirty="0"/>
              <a:t>dit in de praktijk toepassen is vaak wel moeilijk.</a:t>
            </a:r>
            <a:endParaRPr dirty="0"/>
          </a:p>
        </p:txBody>
      </p:sp>
      <p:sp>
        <p:nvSpPr>
          <p:cNvPr id="128" name="Google Shape;128;p22"/>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11</a:t>
            </a:fld>
            <a:endParaRPr/>
          </a:p>
        </p:txBody>
      </p:sp>
      <p:grpSp>
        <p:nvGrpSpPr>
          <p:cNvPr id="8" name="Groep 7">
            <a:extLst>
              <a:ext uri="{FF2B5EF4-FFF2-40B4-BE49-F238E27FC236}">
                <a16:creationId xmlns:a16="http://schemas.microsoft.com/office/drawing/2014/main" id="{0082CD88-CAE1-0188-5EBB-A270E3FCBBE4}"/>
              </a:ext>
            </a:extLst>
          </p:cNvPr>
          <p:cNvGrpSpPr/>
          <p:nvPr/>
        </p:nvGrpSpPr>
        <p:grpSpPr>
          <a:xfrm>
            <a:off x="5776957" y="2862842"/>
            <a:ext cx="3255948" cy="1568218"/>
            <a:chOff x="5776957" y="2862842"/>
            <a:chExt cx="3255948" cy="1568218"/>
          </a:xfrm>
        </p:grpSpPr>
        <p:pic>
          <p:nvPicPr>
            <p:cNvPr id="3" name="Picture 2" descr="What is GDPR en wat voor invloed heeft het op jouw rechten - Snel.com">
              <a:extLst>
                <a:ext uri="{FF2B5EF4-FFF2-40B4-BE49-F238E27FC236}">
                  <a16:creationId xmlns:a16="http://schemas.microsoft.com/office/drawing/2014/main" id="{88DAE7E7-A336-1707-C965-0AA281EA96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76957" y="2862842"/>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a:extLst>
                <a:ext uri="{FF2B5EF4-FFF2-40B4-BE49-F238E27FC236}">
                  <a16:creationId xmlns:a16="http://schemas.microsoft.com/office/drawing/2014/main" id="{FCFA62F5-D589-6737-A603-B05384E2B530}"/>
                </a:ext>
              </a:extLst>
            </p:cNvPr>
            <p:cNvSpPr/>
            <p:nvPr/>
          </p:nvSpPr>
          <p:spPr>
            <a:xfrm>
              <a:off x="5824359" y="3052956"/>
              <a:ext cx="589878" cy="124421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hthoek 4">
              <a:extLst>
                <a:ext uri="{FF2B5EF4-FFF2-40B4-BE49-F238E27FC236}">
                  <a16:creationId xmlns:a16="http://schemas.microsoft.com/office/drawing/2014/main" id="{16479E2B-C0CB-9062-B71E-3F45CCB2FCFB}"/>
                </a:ext>
              </a:extLst>
            </p:cNvPr>
            <p:cNvSpPr/>
            <p:nvPr/>
          </p:nvSpPr>
          <p:spPr>
            <a:xfrm>
              <a:off x="7902935" y="3394153"/>
              <a:ext cx="193316" cy="442633"/>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49037B1C-43A0-7448-BF62-112285CCE193}"/>
                </a:ext>
              </a:extLst>
            </p:cNvPr>
            <p:cNvSpPr/>
            <p:nvPr/>
          </p:nvSpPr>
          <p:spPr>
            <a:xfrm>
              <a:off x="5860374" y="3052955"/>
              <a:ext cx="936666" cy="341197"/>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150BAC8A-30C1-8635-9933-1404AB6836D3}"/>
                </a:ext>
              </a:extLst>
            </p:cNvPr>
            <p:cNvSpPr/>
            <p:nvPr/>
          </p:nvSpPr>
          <p:spPr>
            <a:xfrm>
              <a:off x="7579398" y="3492500"/>
              <a:ext cx="589877" cy="840214"/>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Wat is data processing?</a:t>
            </a:r>
            <a:endParaRPr dirty="0"/>
          </a:p>
        </p:txBody>
      </p:sp>
      <p:sp>
        <p:nvSpPr>
          <p:cNvPr id="134" name="Google Shape;134;p23"/>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(Data) verwerking/processing:</a:t>
            </a:r>
            <a:endParaRPr dirty="0"/>
          </a:p>
          <a:p>
            <a:pPr marL="457200" lvl="0" indent="-342900" algn="l" rtl="0">
              <a:spcBef>
                <a:spcPts val="1600"/>
              </a:spcBef>
              <a:spcAft>
                <a:spcPts val="0"/>
              </a:spcAft>
              <a:buSzPts val="1800"/>
              <a:buChar char="●"/>
            </a:pPr>
            <a:r>
              <a:rPr lang="nl" dirty="0"/>
              <a:t>Activiteit of set van activiteiten</a:t>
            </a:r>
            <a:endParaRPr dirty="0"/>
          </a:p>
          <a:p>
            <a:pPr marL="457200" lvl="0" indent="-342900" algn="l" rtl="0">
              <a:spcBef>
                <a:spcPts val="0"/>
              </a:spcBef>
              <a:spcAft>
                <a:spcPts val="0"/>
              </a:spcAft>
              <a:buSzPts val="1800"/>
              <a:buChar char="●"/>
            </a:pPr>
            <a:r>
              <a:rPr lang="nl" dirty="0"/>
              <a:t>Maakt gebruik van persoonlijke data of online identifiers</a:t>
            </a:r>
            <a:endParaRPr dirty="0"/>
          </a:p>
          <a:p>
            <a:pPr marL="457200" lvl="0" indent="-342900" algn="l" rtl="0">
              <a:spcBef>
                <a:spcPts val="0"/>
              </a:spcBef>
              <a:spcAft>
                <a:spcPts val="0"/>
              </a:spcAft>
              <a:buSzPts val="1800"/>
              <a:buChar char="●"/>
            </a:pPr>
            <a:r>
              <a:rPr lang="nl" dirty="0"/>
              <a:t>Geautomatiseerd of niet</a:t>
            </a:r>
            <a:endParaRPr dirty="0"/>
          </a:p>
          <a:p>
            <a:pPr marL="0" lvl="0" indent="0" algn="l" rtl="0">
              <a:spcBef>
                <a:spcPts val="1600"/>
              </a:spcBef>
              <a:spcAft>
                <a:spcPts val="0"/>
              </a:spcAft>
              <a:buNone/>
            </a:pPr>
            <a:r>
              <a:rPr lang="nl" dirty="0"/>
              <a:t>(Data) verwerker/processor:</a:t>
            </a:r>
            <a:endParaRPr dirty="0"/>
          </a:p>
          <a:p>
            <a:pPr marL="457200" lvl="0" indent="-342900" algn="l" rtl="0">
              <a:spcBef>
                <a:spcPts val="1600"/>
              </a:spcBef>
              <a:spcAft>
                <a:spcPts val="0"/>
              </a:spcAft>
              <a:buSzPts val="1800"/>
              <a:buChar char="●"/>
            </a:pPr>
            <a:r>
              <a:rPr lang="nl" dirty="0"/>
              <a:t>Computer of persoon</a:t>
            </a:r>
            <a:endParaRPr dirty="0"/>
          </a:p>
          <a:p>
            <a:pPr marL="457200" lvl="0" indent="-342900" algn="l" rtl="0">
              <a:spcBef>
                <a:spcPts val="0"/>
              </a:spcBef>
              <a:spcAft>
                <a:spcPts val="0"/>
              </a:spcAft>
              <a:buSzPts val="1800"/>
              <a:buChar char="●"/>
            </a:pPr>
            <a:r>
              <a:rPr lang="nl" dirty="0"/>
              <a:t>Voert bewerkingen uit op gegevens</a:t>
            </a:r>
            <a:endParaRPr dirty="0"/>
          </a:p>
          <a:p>
            <a:pPr marL="457200" lvl="0" indent="-342900" algn="l" rtl="0">
              <a:spcBef>
                <a:spcPts val="0"/>
              </a:spcBef>
              <a:spcAft>
                <a:spcPts val="0"/>
              </a:spcAft>
              <a:buSzPts val="1800"/>
              <a:buChar char="●"/>
            </a:pPr>
            <a:r>
              <a:rPr lang="nl" dirty="0"/>
              <a:t>Informatie ophalen, transformeren en/of</a:t>
            </a:r>
          </a:p>
          <a:p>
            <a:pPr marL="114300" lvl="0" indent="0" algn="l" rtl="0">
              <a:spcBef>
                <a:spcPts val="0"/>
              </a:spcBef>
              <a:spcAft>
                <a:spcPts val="0"/>
              </a:spcAft>
              <a:buSzPts val="1800"/>
              <a:buNone/>
            </a:pPr>
            <a:r>
              <a:rPr lang="nl" dirty="0"/>
              <a:t> classificeren</a:t>
            </a:r>
            <a:endParaRPr dirty="0"/>
          </a:p>
        </p:txBody>
      </p:sp>
      <p:sp>
        <p:nvSpPr>
          <p:cNvPr id="135" name="Google Shape;135;p23"/>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12</a:t>
            </a:fld>
            <a:endParaRPr/>
          </a:p>
        </p:txBody>
      </p:sp>
      <p:grpSp>
        <p:nvGrpSpPr>
          <p:cNvPr id="8" name="Groep 7">
            <a:extLst>
              <a:ext uri="{FF2B5EF4-FFF2-40B4-BE49-F238E27FC236}">
                <a16:creationId xmlns:a16="http://schemas.microsoft.com/office/drawing/2014/main" id="{93E7C0E6-3BE5-5547-A7A2-ED7E77A79431}"/>
              </a:ext>
            </a:extLst>
          </p:cNvPr>
          <p:cNvGrpSpPr/>
          <p:nvPr/>
        </p:nvGrpSpPr>
        <p:grpSpPr>
          <a:xfrm>
            <a:off x="5776957" y="2862842"/>
            <a:ext cx="3255948" cy="1568218"/>
            <a:chOff x="5776957" y="2862842"/>
            <a:chExt cx="3255948" cy="1568218"/>
          </a:xfrm>
        </p:grpSpPr>
        <p:pic>
          <p:nvPicPr>
            <p:cNvPr id="9" name="Picture 2" descr="What is GDPR en wat voor invloed heeft het op jouw rechten - Snel.com">
              <a:extLst>
                <a:ext uri="{FF2B5EF4-FFF2-40B4-BE49-F238E27FC236}">
                  <a16:creationId xmlns:a16="http://schemas.microsoft.com/office/drawing/2014/main" id="{1A898165-4E46-49BD-521E-24A96E1118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76957" y="2862842"/>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10" name="Rechthoek 9">
              <a:extLst>
                <a:ext uri="{FF2B5EF4-FFF2-40B4-BE49-F238E27FC236}">
                  <a16:creationId xmlns:a16="http://schemas.microsoft.com/office/drawing/2014/main" id="{9EAC0F01-96BD-076F-FBEB-0D7753A2607A}"/>
                </a:ext>
              </a:extLst>
            </p:cNvPr>
            <p:cNvSpPr/>
            <p:nvPr/>
          </p:nvSpPr>
          <p:spPr>
            <a:xfrm>
              <a:off x="5824359" y="3052956"/>
              <a:ext cx="589878" cy="124421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extLst>
                <a:ext uri="{FF2B5EF4-FFF2-40B4-BE49-F238E27FC236}">
                  <a16:creationId xmlns:a16="http://schemas.microsoft.com/office/drawing/2014/main" id="{4230F71D-2747-D345-0864-20A6F25AE936}"/>
                </a:ext>
              </a:extLst>
            </p:cNvPr>
            <p:cNvSpPr/>
            <p:nvPr/>
          </p:nvSpPr>
          <p:spPr>
            <a:xfrm>
              <a:off x="7902935" y="3394153"/>
              <a:ext cx="193316" cy="442633"/>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a:extLst>
                <a:ext uri="{FF2B5EF4-FFF2-40B4-BE49-F238E27FC236}">
                  <a16:creationId xmlns:a16="http://schemas.microsoft.com/office/drawing/2014/main" id="{2941F9D7-6E0F-1E52-8077-70B6CC4CB14A}"/>
                </a:ext>
              </a:extLst>
            </p:cNvPr>
            <p:cNvSpPr/>
            <p:nvPr/>
          </p:nvSpPr>
          <p:spPr>
            <a:xfrm>
              <a:off x="5860374" y="3052955"/>
              <a:ext cx="936666" cy="341197"/>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hthoek 12">
              <a:extLst>
                <a:ext uri="{FF2B5EF4-FFF2-40B4-BE49-F238E27FC236}">
                  <a16:creationId xmlns:a16="http://schemas.microsoft.com/office/drawing/2014/main" id="{DF27CD51-80D4-5161-2CCD-F665399A4F79}"/>
                </a:ext>
              </a:extLst>
            </p:cNvPr>
            <p:cNvSpPr/>
            <p:nvPr/>
          </p:nvSpPr>
          <p:spPr>
            <a:xfrm>
              <a:off x="7579398" y="3492500"/>
              <a:ext cx="589877" cy="840214"/>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Data processors/verwerkers</a:t>
            </a:r>
            <a:endParaRPr/>
          </a:p>
        </p:txBody>
      </p:sp>
      <p:sp>
        <p:nvSpPr>
          <p:cNvPr id="141" name="Google Shape;141;p24"/>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u="sng" dirty="0"/>
              <a:t>Een computer of persoon die bewerkingen uitvoert op gegevens om informatie op te halen, te transformeren of te classificeren</a:t>
            </a:r>
            <a:endParaRPr u="sng" dirty="0"/>
          </a:p>
          <a:p>
            <a:pPr marL="0" lvl="0" indent="0" algn="l" rtl="0">
              <a:spcBef>
                <a:spcPts val="1600"/>
              </a:spcBef>
              <a:spcAft>
                <a:spcPts val="0"/>
              </a:spcAft>
              <a:buNone/>
            </a:pPr>
            <a:r>
              <a:rPr lang="nl" dirty="0"/>
              <a:t>GDPR geldt ook voor </a:t>
            </a:r>
            <a:r>
              <a:rPr lang="nl" b="1" dirty="0"/>
              <a:t>data processors</a:t>
            </a:r>
            <a:r>
              <a:rPr lang="nl" dirty="0"/>
              <a:t> EN voor hun </a:t>
            </a:r>
            <a:r>
              <a:rPr lang="nl" b="1" dirty="0"/>
              <a:t>sub processors</a:t>
            </a:r>
            <a:endParaRPr b="1" dirty="0"/>
          </a:p>
          <a:p>
            <a:pPr marL="0" lvl="0" indent="0" algn="l" rtl="0">
              <a:spcBef>
                <a:spcPts val="1600"/>
              </a:spcBef>
              <a:spcAft>
                <a:spcPts val="0"/>
              </a:spcAft>
              <a:buNone/>
            </a:pPr>
            <a:r>
              <a:rPr lang="nl" dirty="0"/>
              <a:t>Het is de verantwoordelijkheid van de </a:t>
            </a:r>
            <a:r>
              <a:rPr lang="nl" b="1" dirty="0"/>
              <a:t>processor </a:t>
            </a:r>
            <a:r>
              <a:rPr lang="nl" dirty="0"/>
              <a:t>om ervoor te zorgen de volledige hiërarchie de wet respecteert</a:t>
            </a:r>
            <a:endParaRPr dirty="0"/>
          </a:p>
          <a:p>
            <a:pPr marL="0" lvl="0" indent="0" algn="l" rtl="0">
              <a:spcBef>
                <a:spcPts val="1600"/>
              </a:spcBef>
              <a:spcAft>
                <a:spcPts val="0"/>
              </a:spcAft>
              <a:buNone/>
            </a:pPr>
            <a:r>
              <a:rPr lang="nl" dirty="0"/>
              <a:t>Dit heeft een enorme impact op de cloud industrie</a:t>
            </a:r>
          </a:p>
          <a:p>
            <a:pPr marL="0" lvl="0" indent="0" algn="l" rtl="0">
              <a:spcBef>
                <a:spcPts val="1600"/>
              </a:spcBef>
              <a:spcAft>
                <a:spcPts val="0"/>
              </a:spcAft>
              <a:buNone/>
            </a:pPr>
            <a:endParaRPr dirty="0"/>
          </a:p>
          <a:p>
            <a:pPr marL="0" lvl="0" indent="0" algn="l" rtl="0">
              <a:buNone/>
            </a:pPr>
            <a:r>
              <a:rPr lang="nl" dirty="0"/>
              <a:t>“Ik heb een website met gevoelige data, </a:t>
            </a:r>
          </a:p>
          <a:p>
            <a:pPr marL="0" lvl="0" indent="0" algn="l" rtl="0">
              <a:buNone/>
            </a:pPr>
            <a:r>
              <a:rPr lang="nl" dirty="0"/>
              <a:t>deze wordt gehost op een server bij Google”</a:t>
            </a:r>
            <a:endParaRPr dirty="0"/>
          </a:p>
        </p:txBody>
      </p:sp>
      <p:sp>
        <p:nvSpPr>
          <p:cNvPr id="142" name="Google Shape;142;p24"/>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13</a:t>
            </a:fld>
            <a:endParaRPr/>
          </a:p>
        </p:txBody>
      </p:sp>
      <p:grpSp>
        <p:nvGrpSpPr>
          <p:cNvPr id="2" name="Groep 1">
            <a:extLst>
              <a:ext uri="{FF2B5EF4-FFF2-40B4-BE49-F238E27FC236}">
                <a16:creationId xmlns:a16="http://schemas.microsoft.com/office/drawing/2014/main" id="{35F7AE38-30CE-F31D-FF6A-915C9DF90821}"/>
              </a:ext>
            </a:extLst>
          </p:cNvPr>
          <p:cNvGrpSpPr/>
          <p:nvPr/>
        </p:nvGrpSpPr>
        <p:grpSpPr>
          <a:xfrm>
            <a:off x="5776957" y="2862842"/>
            <a:ext cx="3255948" cy="1568218"/>
            <a:chOff x="5776957" y="2862842"/>
            <a:chExt cx="3255948" cy="1568218"/>
          </a:xfrm>
        </p:grpSpPr>
        <p:pic>
          <p:nvPicPr>
            <p:cNvPr id="3" name="Picture 2" descr="What is GDPR en wat voor invloed heeft het op jouw rechten - Snel.com">
              <a:extLst>
                <a:ext uri="{FF2B5EF4-FFF2-40B4-BE49-F238E27FC236}">
                  <a16:creationId xmlns:a16="http://schemas.microsoft.com/office/drawing/2014/main" id="{0F4F7880-A06E-99C5-D054-F7E48BF92B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76957" y="2862842"/>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a:extLst>
                <a:ext uri="{FF2B5EF4-FFF2-40B4-BE49-F238E27FC236}">
                  <a16:creationId xmlns:a16="http://schemas.microsoft.com/office/drawing/2014/main" id="{D97F35B7-E261-2C5C-ACEB-A0F22C01DE0F}"/>
                </a:ext>
              </a:extLst>
            </p:cNvPr>
            <p:cNvSpPr/>
            <p:nvPr/>
          </p:nvSpPr>
          <p:spPr>
            <a:xfrm>
              <a:off x="5824359" y="3052956"/>
              <a:ext cx="589878" cy="124421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hthoek 4">
              <a:extLst>
                <a:ext uri="{FF2B5EF4-FFF2-40B4-BE49-F238E27FC236}">
                  <a16:creationId xmlns:a16="http://schemas.microsoft.com/office/drawing/2014/main" id="{C0A92D9C-BB7A-19BE-9E92-05E074AD948D}"/>
                </a:ext>
              </a:extLst>
            </p:cNvPr>
            <p:cNvSpPr/>
            <p:nvPr/>
          </p:nvSpPr>
          <p:spPr>
            <a:xfrm>
              <a:off x="7902935" y="3394153"/>
              <a:ext cx="193316" cy="442633"/>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439E9E76-E9C2-D8BA-8B65-569CB28A3F26}"/>
                </a:ext>
              </a:extLst>
            </p:cNvPr>
            <p:cNvSpPr/>
            <p:nvPr/>
          </p:nvSpPr>
          <p:spPr>
            <a:xfrm>
              <a:off x="5860374" y="3052955"/>
              <a:ext cx="936666" cy="341197"/>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E54B1B72-E889-6849-6048-FAEF9D062796}"/>
                </a:ext>
              </a:extLst>
            </p:cNvPr>
            <p:cNvSpPr/>
            <p:nvPr/>
          </p:nvSpPr>
          <p:spPr>
            <a:xfrm>
              <a:off x="7579398" y="3492500"/>
              <a:ext cx="589877" cy="840214"/>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Wanneer mag je persoongegevens dan verwerken?</a:t>
            </a:r>
            <a:endParaRPr dirty="0"/>
          </a:p>
        </p:txBody>
      </p:sp>
      <p:sp>
        <p:nvSpPr>
          <p:cNvPr id="148" name="Google Shape;148;p25"/>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nl" dirty="0"/>
              <a:t>Eindgebruiker heeft </a:t>
            </a:r>
            <a:r>
              <a:rPr lang="nl" b="1" u="sng" dirty="0"/>
              <a:t>unambiguous consent</a:t>
            </a:r>
            <a:r>
              <a:rPr lang="nl" dirty="0"/>
              <a:t> gegeven voor het verwerken van deze data</a:t>
            </a:r>
            <a:endParaRPr dirty="0"/>
          </a:p>
          <a:p>
            <a:pPr marL="457200" lvl="0" indent="-342900" algn="l" rtl="0">
              <a:spcBef>
                <a:spcPts val="0"/>
              </a:spcBef>
              <a:spcAft>
                <a:spcPts val="0"/>
              </a:spcAft>
              <a:buSzPts val="1800"/>
              <a:buChar char="●"/>
            </a:pPr>
            <a:r>
              <a:rPr lang="nl" dirty="0"/>
              <a:t>Het verwerken is noodzakelijk om een </a:t>
            </a:r>
            <a:r>
              <a:rPr lang="nl" u="sng" dirty="0"/>
              <a:t>overeenkomst </a:t>
            </a:r>
            <a:r>
              <a:rPr lang="nl" dirty="0"/>
              <a:t>uit te voeren</a:t>
            </a:r>
            <a:endParaRPr dirty="0"/>
          </a:p>
          <a:p>
            <a:pPr marL="457200" lvl="0" indent="-342900" algn="l" rtl="0">
              <a:spcBef>
                <a:spcPts val="0"/>
              </a:spcBef>
              <a:spcAft>
                <a:spcPts val="0"/>
              </a:spcAft>
              <a:buSzPts val="1800"/>
              <a:buChar char="●"/>
            </a:pPr>
            <a:r>
              <a:rPr lang="nl" dirty="0"/>
              <a:t>Het verwerken is noodzakelijk voor </a:t>
            </a:r>
            <a:r>
              <a:rPr lang="nl" u="sng" dirty="0"/>
              <a:t>wettelijke verplichtingen</a:t>
            </a:r>
            <a:endParaRPr u="sng" dirty="0"/>
          </a:p>
          <a:p>
            <a:pPr marL="457200" lvl="0" indent="-342900" algn="l" rtl="0">
              <a:spcBef>
                <a:spcPts val="0"/>
              </a:spcBef>
              <a:spcAft>
                <a:spcPts val="0"/>
              </a:spcAft>
              <a:buSzPts val="1800"/>
              <a:buChar char="●"/>
            </a:pPr>
            <a:r>
              <a:rPr lang="nl" dirty="0"/>
              <a:t>Verwerking noodzakelijk voor </a:t>
            </a:r>
            <a:r>
              <a:rPr lang="nl" u="sng" dirty="0"/>
              <a:t>vitale belangen</a:t>
            </a:r>
            <a:r>
              <a:rPr lang="nl" dirty="0"/>
              <a:t> van het subject</a:t>
            </a:r>
            <a:endParaRPr dirty="0"/>
          </a:p>
          <a:p>
            <a:pPr marL="457200" lvl="0" indent="-342900" algn="l" rtl="0">
              <a:spcBef>
                <a:spcPts val="0"/>
              </a:spcBef>
              <a:spcAft>
                <a:spcPts val="0"/>
              </a:spcAft>
              <a:buSzPts val="1800"/>
              <a:buChar char="●"/>
            </a:pPr>
            <a:r>
              <a:rPr lang="nl" dirty="0"/>
              <a:t>Verwerking in functie van </a:t>
            </a:r>
            <a:r>
              <a:rPr lang="nl" u="sng" dirty="0"/>
              <a:t>algemeen belang</a:t>
            </a:r>
            <a:endParaRPr u="sng" dirty="0"/>
          </a:p>
          <a:p>
            <a:pPr marL="457200" lvl="0" indent="-342900" algn="l" rtl="0">
              <a:spcBef>
                <a:spcPts val="0"/>
              </a:spcBef>
              <a:spcAft>
                <a:spcPts val="0"/>
              </a:spcAft>
              <a:buSzPts val="1800"/>
              <a:buChar char="●"/>
            </a:pPr>
            <a:r>
              <a:rPr lang="nl" dirty="0"/>
              <a:t>Verwerking is noodzakelijk voor </a:t>
            </a:r>
            <a:r>
              <a:rPr lang="nl" u="sng" dirty="0"/>
              <a:t>gerechtvaardigde belangen</a:t>
            </a:r>
            <a:endParaRPr u="sng" dirty="0"/>
          </a:p>
        </p:txBody>
      </p:sp>
      <p:sp>
        <p:nvSpPr>
          <p:cNvPr id="149" name="Google Shape;149;p25"/>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14</a:t>
            </a:fld>
            <a:endParaRPr/>
          </a:p>
        </p:txBody>
      </p:sp>
      <p:grpSp>
        <p:nvGrpSpPr>
          <p:cNvPr id="2" name="Groep 1">
            <a:extLst>
              <a:ext uri="{FF2B5EF4-FFF2-40B4-BE49-F238E27FC236}">
                <a16:creationId xmlns:a16="http://schemas.microsoft.com/office/drawing/2014/main" id="{8D597230-E7CF-B6F4-ED56-476ED5ECBD4E}"/>
              </a:ext>
            </a:extLst>
          </p:cNvPr>
          <p:cNvGrpSpPr/>
          <p:nvPr/>
        </p:nvGrpSpPr>
        <p:grpSpPr>
          <a:xfrm>
            <a:off x="5761717" y="2938557"/>
            <a:ext cx="3255948" cy="1568218"/>
            <a:chOff x="5776957" y="2862842"/>
            <a:chExt cx="3255948" cy="1568218"/>
          </a:xfrm>
        </p:grpSpPr>
        <p:pic>
          <p:nvPicPr>
            <p:cNvPr id="3" name="Picture 2" descr="What is GDPR en wat voor invloed heeft het op jouw rechten - Snel.com">
              <a:extLst>
                <a:ext uri="{FF2B5EF4-FFF2-40B4-BE49-F238E27FC236}">
                  <a16:creationId xmlns:a16="http://schemas.microsoft.com/office/drawing/2014/main" id="{12866ACD-1C7C-C489-7550-9197465F80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76957" y="2862842"/>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a:extLst>
                <a:ext uri="{FF2B5EF4-FFF2-40B4-BE49-F238E27FC236}">
                  <a16:creationId xmlns:a16="http://schemas.microsoft.com/office/drawing/2014/main" id="{55ECD47B-2AC8-BF68-5B6D-24364E67B3BB}"/>
                </a:ext>
              </a:extLst>
            </p:cNvPr>
            <p:cNvSpPr/>
            <p:nvPr/>
          </p:nvSpPr>
          <p:spPr>
            <a:xfrm>
              <a:off x="5824359" y="3052956"/>
              <a:ext cx="589878" cy="124421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hthoek 4">
              <a:extLst>
                <a:ext uri="{FF2B5EF4-FFF2-40B4-BE49-F238E27FC236}">
                  <a16:creationId xmlns:a16="http://schemas.microsoft.com/office/drawing/2014/main" id="{013631DE-0601-C59F-11A0-2FDA3310FC8D}"/>
                </a:ext>
              </a:extLst>
            </p:cNvPr>
            <p:cNvSpPr/>
            <p:nvPr/>
          </p:nvSpPr>
          <p:spPr>
            <a:xfrm>
              <a:off x="7902935" y="3394153"/>
              <a:ext cx="193316" cy="442633"/>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F695DF9C-DBF2-0126-A7FE-52463E55043D}"/>
                </a:ext>
              </a:extLst>
            </p:cNvPr>
            <p:cNvSpPr/>
            <p:nvPr/>
          </p:nvSpPr>
          <p:spPr>
            <a:xfrm>
              <a:off x="5860374" y="3052955"/>
              <a:ext cx="936666" cy="341197"/>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8F4640BE-2E06-A09C-640F-07D3199D9A6C}"/>
                </a:ext>
              </a:extLst>
            </p:cNvPr>
            <p:cNvSpPr/>
            <p:nvPr/>
          </p:nvSpPr>
          <p:spPr>
            <a:xfrm>
              <a:off x="7579398" y="3492500"/>
              <a:ext cx="589877" cy="840214"/>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pic>
        <p:nvPicPr>
          <p:cNvPr id="3074" name="Picture 2" descr="Dynastar email  newsletter subscribe form">
            <a:extLst>
              <a:ext uri="{FF2B5EF4-FFF2-40B4-BE49-F238E27FC236}">
                <a16:creationId xmlns:a16="http://schemas.microsoft.com/office/drawing/2014/main" id="{0F324659-40BE-C6C4-34F6-74EE69A1C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1" y="3407691"/>
            <a:ext cx="4115520" cy="1156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Data processing principes	</a:t>
            </a:r>
            <a:endParaRPr/>
          </a:p>
        </p:txBody>
      </p:sp>
      <p:sp>
        <p:nvSpPr>
          <p:cNvPr id="155" name="Google Shape;155;p26"/>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nl" dirty="0"/>
              <a:t>Wees transparant en geef inzicht in de verwerking</a:t>
            </a:r>
            <a:endParaRPr dirty="0"/>
          </a:p>
          <a:p>
            <a:pPr marL="457200" lvl="0" indent="-342900" algn="l" rtl="0">
              <a:spcBef>
                <a:spcPts val="0"/>
              </a:spcBef>
              <a:spcAft>
                <a:spcPts val="0"/>
              </a:spcAft>
              <a:buSzPts val="1800"/>
              <a:buAutoNum type="arabicPeriod"/>
            </a:pPr>
            <a:r>
              <a:rPr lang="nl" dirty="0"/>
              <a:t>Beperk verwerking zoveel mogelijk, verwerk alleen wat je echt nodig hebt</a:t>
            </a:r>
            <a:endParaRPr dirty="0"/>
          </a:p>
          <a:p>
            <a:pPr marL="457200" lvl="0" indent="-342900" algn="l" rtl="0">
              <a:spcBef>
                <a:spcPts val="0"/>
              </a:spcBef>
              <a:spcAft>
                <a:spcPts val="0"/>
              </a:spcAft>
              <a:buSzPts val="1800"/>
              <a:buAutoNum type="arabicPeriod"/>
            </a:pPr>
            <a:r>
              <a:rPr lang="nl" dirty="0"/>
              <a:t>Beperk het opslaan en verzamelen van persoonlijke data tot de doeleinden die afgesproken zijn met de eindgebruiker</a:t>
            </a:r>
            <a:endParaRPr dirty="0"/>
          </a:p>
          <a:p>
            <a:pPr marL="457200" lvl="0" indent="-342900" algn="l" rtl="0">
              <a:spcBef>
                <a:spcPts val="0"/>
              </a:spcBef>
              <a:spcAft>
                <a:spcPts val="0"/>
              </a:spcAft>
              <a:buSzPts val="1800"/>
              <a:buAutoNum type="arabicPeriod"/>
            </a:pPr>
            <a:r>
              <a:rPr lang="nl" dirty="0"/>
              <a:t>Geef de eindgebruiker de mogelijkheid om zijn data aan te passen en/of te verwijderen</a:t>
            </a:r>
            <a:endParaRPr dirty="0"/>
          </a:p>
          <a:p>
            <a:pPr marL="457200" lvl="0" indent="-342900" algn="l" rtl="0">
              <a:spcBef>
                <a:spcPts val="0"/>
              </a:spcBef>
              <a:spcAft>
                <a:spcPts val="0"/>
              </a:spcAft>
              <a:buSzPts val="1800"/>
              <a:buAutoNum type="arabicPeriod"/>
            </a:pPr>
            <a:r>
              <a:rPr lang="nl" dirty="0"/>
              <a:t>Bewaar data enkel voor zolang als je ze nodig hebt.</a:t>
            </a:r>
            <a:endParaRPr dirty="0"/>
          </a:p>
          <a:p>
            <a:pPr marL="457200" lvl="0" indent="-342900" algn="l" rtl="0">
              <a:spcBef>
                <a:spcPts val="0"/>
              </a:spcBef>
              <a:spcAft>
                <a:spcPts val="0"/>
              </a:spcAft>
              <a:buSzPts val="1800"/>
              <a:buAutoNum type="arabicPeriod"/>
            </a:pPr>
            <a:r>
              <a:rPr lang="nl" dirty="0"/>
              <a:t>Verwerk alle data op een manier dat de </a:t>
            </a:r>
          </a:p>
          <a:p>
            <a:pPr marL="114300" lvl="0" indent="0" algn="l" rtl="0">
              <a:spcBef>
                <a:spcPts val="0"/>
              </a:spcBef>
              <a:spcAft>
                <a:spcPts val="0"/>
              </a:spcAft>
              <a:buSzPts val="1800"/>
              <a:buNone/>
            </a:pPr>
            <a:r>
              <a:rPr lang="nl" dirty="0"/>
              <a:t>     gegevens veilig zijn</a:t>
            </a:r>
            <a:endParaRPr dirty="0"/>
          </a:p>
        </p:txBody>
      </p:sp>
      <p:sp>
        <p:nvSpPr>
          <p:cNvPr id="156" name="Google Shape;156;p26"/>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15</a:t>
            </a:fld>
            <a:endParaRPr/>
          </a:p>
        </p:txBody>
      </p:sp>
      <p:grpSp>
        <p:nvGrpSpPr>
          <p:cNvPr id="2" name="Groep 1">
            <a:extLst>
              <a:ext uri="{FF2B5EF4-FFF2-40B4-BE49-F238E27FC236}">
                <a16:creationId xmlns:a16="http://schemas.microsoft.com/office/drawing/2014/main" id="{8067FB02-7548-E16D-BFDF-FB4A9E440878}"/>
              </a:ext>
            </a:extLst>
          </p:cNvPr>
          <p:cNvGrpSpPr/>
          <p:nvPr/>
        </p:nvGrpSpPr>
        <p:grpSpPr>
          <a:xfrm>
            <a:off x="5761717" y="2938557"/>
            <a:ext cx="3255948" cy="1568218"/>
            <a:chOff x="5776957" y="2862842"/>
            <a:chExt cx="3255948" cy="1568218"/>
          </a:xfrm>
        </p:grpSpPr>
        <p:pic>
          <p:nvPicPr>
            <p:cNvPr id="3" name="Picture 2" descr="What is GDPR en wat voor invloed heeft het op jouw rechten - Snel.com">
              <a:extLst>
                <a:ext uri="{FF2B5EF4-FFF2-40B4-BE49-F238E27FC236}">
                  <a16:creationId xmlns:a16="http://schemas.microsoft.com/office/drawing/2014/main" id="{EC8BC85D-1E45-0D9C-41AA-65A13F6B89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76957" y="2862842"/>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a:extLst>
                <a:ext uri="{FF2B5EF4-FFF2-40B4-BE49-F238E27FC236}">
                  <a16:creationId xmlns:a16="http://schemas.microsoft.com/office/drawing/2014/main" id="{8BE74751-24E0-D5B4-9D44-A008E27F9724}"/>
                </a:ext>
              </a:extLst>
            </p:cNvPr>
            <p:cNvSpPr/>
            <p:nvPr/>
          </p:nvSpPr>
          <p:spPr>
            <a:xfrm>
              <a:off x="5824359" y="3052956"/>
              <a:ext cx="589878" cy="124421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hthoek 4">
              <a:extLst>
                <a:ext uri="{FF2B5EF4-FFF2-40B4-BE49-F238E27FC236}">
                  <a16:creationId xmlns:a16="http://schemas.microsoft.com/office/drawing/2014/main" id="{D5FA08C0-3DC2-6F46-7FDD-0DE85D119673}"/>
                </a:ext>
              </a:extLst>
            </p:cNvPr>
            <p:cNvSpPr/>
            <p:nvPr/>
          </p:nvSpPr>
          <p:spPr>
            <a:xfrm>
              <a:off x="7902935" y="3394153"/>
              <a:ext cx="193316" cy="442633"/>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7541A409-DEF3-1C72-EF94-4DB4E4CC6E6B}"/>
                </a:ext>
              </a:extLst>
            </p:cNvPr>
            <p:cNvSpPr/>
            <p:nvPr/>
          </p:nvSpPr>
          <p:spPr>
            <a:xfrm>
              <a:off x="5860374" y="3052955"/>
              <a:ext cx="936666" cy="341197"/>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D7B8A23B-83FB-32FE-0AA7-A2BC7F9EAFAC}"/>
                </a:ext>
              </a:extLst>
            </p:cNvPr>
            <p:cNvSpPr/>
            <p:nvPr/>
          </p:nvSpPr>
          <p:spPr>
            <a:xfrm>
              <a:off x="7579398" y="3492500"/>
              <a:ext cx="589877" cy="840214"/>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Verantwoordelijkheid</a:t>
            </a:r>
            <a:endParaRPr/>
          </a:p>
        </p:txBody>
      </p:sp>
      <p:sp>
        <p:nvSpPr>
          <p:cNvPr id="162" name="Google Shape;162;p27"/>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nl" dirty="0"/>
              <a:t>GDPR is verplicht voor alle bedrijven. Het hangt niet af van de grootte van de onderneming, maar van de aard van de activiteiten.</a:t>
            </a:r>
          </a:p>
          <a:p>
            <a:pPr marL="0" lvl="0" indent="0" algn="l" rtl="0">
              <a:spcBef>
                <a:spcPts val="0"/>
              </a:spcBef>
              <a:spcAft>
                <a:spcPts val="1600"/>
              </a:spcAft>
              <a:buNone/>
            </a:pPr>
            <a:r>
              <a:rPr lang="nl" dirty="0"/>
              <a:t>Voor bedrijven &gt;250 werknemers is het belangrijk om te kunnen bewijzen dat je stappen neemt om deze principes te volgen en de wet te respecteren</a:t>
            </a:r>
          </a:p>
          <a:p>
            <a:pPr marL="0" lvl="0" indent="0" algn="l" rtl="0">
              <a:spcBef>
                <a:spcPts val="0"/>
              </a:spcBef>
              <a:spcAft>
                <a:spcPts val="0"/>
              </a:spcAft>
              <a:buClr>
                <a:schemeClr val="dk1"/>
              </a:buClr>
              <a:buSzPts val="1100"/>
              <a:buFont typeface="Arial"/>
              <a:buNone/>
            </a:pPr>
            <a:r>
              <a:rPr lang="nl-NL" dirty="0"/>
              <a:t>1: Gedetailleerde data processing records: </a:t>
            </a:r>
            <a:r>
              <a:rPr lang="nl-NL" u="sng" dirty="0"/>
              <a:t>Wie</a:t>
            </a:r>
            <a:r>
              <a:rPr lang="nl-NL" dirty="0"/>
              <a:t> is </a:t>
            </a:r>
            <a:r>
              <a:rPr lang="nl-NL" u="sng" dirty="0"/>
              <a:t>wanneer</a:t>
            </a:r>
            <a:r>
              <a:rPr lang="nl-NL" dirty="0"/>
              <a:t>, </a:t>
            </a:r>
            <a:r>
              <a:rPr lang="nl-NL" u="sng" dirty="0"/>
              <a:t>welke </a:t>
            </a:r>
            <a:r>
              <a:rPr lang="nl-NL" dirty="0"/>
              <a:t>data aan het processen en </a:t>
            </a:r>
            <a:r>
              <a:rPr lang="nl-NL" u="sng" dirty="0"/>
              <a:t>waar </a:t>
            </a:r>
            <a:r>
              <a:rPr lang="nl-NL" dirty="0"/>
              <a:t>wordt ze </a:t>
            </a:r>
            <a:r>
              <a:rPr lang="nl-NL" u="sng" dirty="0"/>
              <a:t>op welke manier</a:t>
            </a:r>
            <a:r>
              <a:rPr lang="nl-NL" dirty="0"/>
              <a:t> opgeslagen? Is het </a:t>
            </a:r>
            <a:r>
              <a:rPr lang="nl-NL" u="sng" dirty="0"/>
              <a:t>gevoelige data</a:t>
            </a:r>
            <a:r>
              <a:rPr lang="nl-NL" dirty="0"/>
              <a:t>?</a:t>
            </a:r>
          </a:p>
          <a:p>
            <a:pPr marL="0" lvl="0" indent="0" algn="l" rtl="0">
              <a:spcAft>
                <a:spcPts val="0"/>
              </a:spcAft>
              <a:buNone/>
            </a:pPr>
            <a:r>
              <a:rPr lang="nl-NL" dirty="0"/>
              <a:t>2: Welke veiligheidsmaatregelen zijn er om </a:t>
            </a:r>
          </a:p>
          <a:p>
            <a:pPr marL="0" lvl="0" indent="0" algn="l" rtl="0">
              <a:spcAft>
                <a:spcPts val="0"/>
              </a:spcAft>
              <a:buNone/>
            </a:pPr>
            <a:r>
              <a:rPr lang="nl-NL" dirty="0"/>
              <a:t>deze data te beschermen?</a:t>
            </a:r>
          </a:p>
          <a:p>
            <a:pPr marL="0" lvl="0" indent="0" algn="l" rtl="0">
              <a:spcBef>
                <a:spcPts val="0"/>
              </a:spcBef>
              <a:spcAft>
                <a:spcPts val="1600"/>
              </a:spcAft>
              <a:buNone/>
            </a:pPr>
            <a:endParaRPr dirty="0"/>
          </a:p>
        </p:txBody>
      </p:sp>
      <p:sp>
        <p:nvSpPr>
          <p:cNvPr id="163" name="Google Shape;163;p27"/>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16</a:t>
            </a:fld>
            <a:endParaRPr/>
          </a:p>
        </p:txBody>
      </p:sp>
      <p:grpSp>
        <p:nvGrpSpPr>
          <p:cNvPr id="2" name="Groep 1">
            <a:extLst>
              <a:ext uri="{FF2B5EF4-FFF2-40B4-BE49-F238E27FC236}">
                <a16:creationId xmlns:a16="http://schemas.microsoft.com/office/drawing/2014/main" id="{7DD8EF49-DFB7-A89D-6269-0B86BC84A1DE}"/>
              </a:ext>
            </a:extLst>
          </p:cNvPr>
          <p:cNvGrpSpPr/>
          <p:nvPr/>
        </p:nvGrpSpPr>
        <p:grpSpPr>
          <a:xfrm>
            <a:off x="5784577" y="3000607"/>
            <a:ext cx="3255948" cy="1568218"/>
            <a:chOff x="5776957" y="2862842"/>
            <a:chExt cx="3255948" cy="1568218"/>
          </a:xfrm>
        </p:grpSpPr>
        <p:pic>
          <p:nvPicPr>
            <p:cNvPr id="3" name="Picture 2" descr="What is GDPR en wat voor invloed heeft het op jouw rechten - Snel.com">
              <a:extLst>
                <a:ext uri="{FF2B5EF4-FFF2-40B4-BE49-F238E27FC236}">
                  <a16:creationId xmlns:a16="http://schemas.microsoft.com/office/drawing/2014/main" id="{CC8BF10C-8C4A-EB5B-9E60-403AEE52CF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76957" y="2862842"/>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a:extLst>
                <a:ext uri="{FF2B5EF4-FFF2-40B4-BE49-F238E27FC236}">
                  <a16:creationId xmlns:a16="http://schemas.microsoft.com/office/drawing/2014/main" id="{19277E39-8A0C-C25F-8851-697EF6784AA7}"/>
                </a:ext>
              </a:extLst>
            </p:cNvPr>
            <p:cNvSpPr/>
            <p:nvPr/>
          </p:nvSpPr>
          <p:spPr>
            <a:xfrm>
              <a:off x="5824359" y="3052956"/>
              <a:ext cx="589878" cy="124421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hthoek 4">
              <a:extLst>
                <a:ext uri="{FF2B5EF4-FFF2-40B4-BE49-F238E27FC236}">
                  <a16:creationId xmlns:a16="http://schemas.microsoft.com/office/drawing/2014/main" id="{B524B567-8862-7A92-AB7E-3903F3A0608B}"/>
                </a:ext>
              </a:extLst>
            </p:cNvPr>
            <p:cNvSpPr/>
            <p:nvPr/>
          </p:nvSpPr>
          <p:spPr>
            <a:xfrm>
              <a:off x="7902935" y="3394153"/>
              <a:ext cx="193316" cy="442633"/>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32323EB9-529B-40F4-CC3C-E6045A361C75}"/>
                </a:ext>
              </a:extLst>
            </p:cNvPr>
            <p:cNvSpPr/>
            <p:nvPr/>
          </p:nvSpPr>
          <p:spPr>
            <a:xfrm>
              <a:off x="5860374" y="3052955"/>
              <a:ext cx="936666" cy="341197"/>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78C882A7-40FD-8C6A-DBC4-83A48059B07A}"/>
                </a:ext>
              </a:extLst>
            </p:cNvPr>
            <p:cNvSpPr/>
            <p:nvPr/>
          </p:nvSpPr>
          <p:spPr>
            <a:xfrm>
              <a:off x="7579398" y="3492500"/>
              <a:ext cx="589877" cy="840214"/>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Verantwoordelijkheid</a:t>
            </a:r>
            <a:endParaRPr dirty="0"/>
          </a:p>
        </p:txBody>
      </p:sp>
      <p:sp>
        <p:nvSpPr>
          <p:cNvPr id="169" name="Google Shape;169;p28"/>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Clr>
                <a:schemeClr val="dk1"/>
              </a:buClr>
              <a:buSzPts val="1100"/>
              <a:buFont typeface="Arial"/>
              <a:buNone/>
            </a:pPr>
            <a:r>
              <a:rPr lang="nl" dirty="0"/>
              <a:t>3: Privacy impact assessments, moest er een datalek voorkomen, hoe erg zou dit zijn voor de personen wiens data gelekt zou worden?</a:t>
            </a:r>
            <a:endParaRPr dirty="0"/>
          </a:p>
          <a:p>
            <a:pPr marL="0" lvl="0" indent="0" algn="l" rtl="0">
              <a:spcBef>
                <a:spcPts val="1600"/>
              </a:spcBef>
              <a:spcAft>
                <a:spcPts val="0"/>
              </a:spcAft>
              <a:buClr>
                <a:schemeClr val="dk1"/>
              </a:buClr>
              <a:buSzPts val="1100"/>
              <a:buFont typeface="Arial"/>
              <a:buNone/>
            </a:pPr>
            <a:r>
              <a:rPr lang="nl" dirty="0"/>
              <a:t>4: Privacy by Design:</a:t>
            </a:r>
          </a:p>
          <a:p>
            <a:pPr marL="285750" indent="-285750">
              <a:spcBef>
                <a:spcPts val="600"/>
              </a:spcBef>
              <a:buClr>
                <a:schemeClr val="dk1"/>
              </a:buClr>
              <a:buSzPts val="1100"/>
            </a:pPr>
            <a:r>
              <a:rPr lang="nl" dirty="0"/>
              <a:t>Toepassen van standaard veiligheidsmaatregelen zoals encrypteren van data.</a:t>
            </a:r>
          </a:p>
          <a:p>
            <a:pPr marL="285750" indent="-285750">
              <a:spcBef>
                <a:spcPts val="600"/>
              </a:spcBef>
              <a:buClr>
                <a:schemeClr val="dk1"/>
              </a:buClr>
              <a:buSzPts val="1100"/>
            </a:pPr>
            <a:r>
              <a:rPr lang="nl" dirty="0"/>
              <a:t>Alleen data opslaan die je nodig hebt. </a:t>
            </a:r>
          </a:p>
          <a:p>
            <a:pPr marL="285750" indent="-285750">
              <a:spcBef>
                <a:spcPts val="600"/>
              </a:spcBef>
              <a:buClr>
                <a:schemeClr val="dk1"/>
              </a:buClr>
              <a:buSzPts val="1100"/>
            </a:pPr>
            <a:r>
              <a:rPr lang="nl" dirty="0"/>
              <a:t>Data verwijderen wanneer je ze niet meer </a:t>
            </a:r>
          </a:p>
          <a:p>
            <a:pPr marL="0" indent="0">
              <a:spcBef>
                <a:spcPts val="600"/>
              </a:spcBef>
              <a:buClr>
                <a:schemeClr val="dk1"/>
              </a:buClr>
              <a:buSzPts val="1100"/>
              <a:buNone/>
            </a:pPr>
            <a:r>
              <a:rPr lang="nl" dirty="0"/>
              <a:t>     nodig hebt.</a:t>
            </a:r>
            <a:endParaRPr dirty="0"/>
          </a:p>
          <a:p>
            <a:pPr marL="0" lvl="0" indent="0" algn="l" rtl="0">
              <a:spcBef>
                <a:spcPts val="1600"/>
              </a:spcBef>
              <a:spcAft>
                <a:spcPts val="1600"/>
              </a:spcAft>
              <a:buClr>
                <a:schemeClr val="dk1"/>
              </a:buClr>
              <a:buSzPts val="1100"/>
              <a:buFont typeface="Arial"/>
              <a:buNone/>
            </a:pPr>
            <a:r>
              <a:rPr lang="nl" dirty="0"/>
              <a:t>5: DPO, Data Protection Officer</a:t>
            </a:r>
            <a:endParaRPr dirty="0"/>
          </a:p>
        </p:txBody>
      </p:sp>
      <p:sp>
        <p:nvSpPr>
          <p:cNvPr id="170" name="Google Shape;170;p28"/>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17</a:t>
            </a:fld>
            <a:endParaRPr/>
          </a:p>
        </p:txBody>
      </p:sp>
      <p:pic>
        <p:nvPicPr>
          <p:cNvPr id="3" name="Picture 2" descr="What is GDPR en wat voor invloed heeft het op jouw rechten - Snel.com">
            <a:extLst>
              <a:ext uri="{FF2B5EF4-FFF2-40B4-BE49-F238E27FC236}">
                <a16:creationId xmlns:a16="http://schemas.microsoft.com/office/drawing/2014/main" id="{9EF7EE67-4B2E-5112-F80D-25CE023911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61717" y="293855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Data controller en DPO</a:t>
            </a:r>
            <a:endParaRPr/>
          </a:p>
        </p:txBody>
      </p:sp>
      <p:sp>
        <p:nvSpPr>
          <p:cNvPr id="176" name="Google Shape;176;p29"/>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(Data) beheerder/controller:</a:t>
            </a:r>
            <a:endParaRPr dirty="0"/>
          </a:p>
          <a:p>
            <a:pPr marL="457200" lvl="0" indent="-342900" algn="l" rtl="0">
              <a:spcBef>
                <a:spcPts val="1600"/>
              </a:spcBef>
              <a:spcAft>
                <a:spcPts val="0"/>
              </a:spcAft>
              <a:buSzPts val="1800"/>
              <a:buChar char="●"/>
            </a:pPr>
            <a:r>
              <a:rPr lang="nl" dirty="0"/>
              <a:t>1 of meerdere personen</a:t>
            </a:r>
            <a:endParaRPr dirty="0"/>
          </a:p>
          <a:p>
            <a:pPr marL="457200" lvl="0" indent="-342900" algn="l" rtl="0">
              <a:spcBef>
                <a:spcPts val="0"/>
              </a:spcBef>
              <a:spcAft>
                <a:spcPts val="0"/>
              </a:spcAft>
              <a:buSzPts val="1800"/>
              <a:buChar char="●"/>
            </a:pPr>
            <a:r>
              <a:rPr lang="nl" dirty="0"/>
              <a:t>Verantwoordelijk voor het verwerken van de data</a:t>
            </a:r>
            <a:endParaRPr dirty="0"/>
          </a:p>
          <a:p>
            <a:pPr marL="457200" lvl="0" indent="-342900" algn="l" rtl="0">
              <a:spcBef>
                <a:spcPts val="0"/>
              </a:spcBef>
              <a:spcAft>
                <a:spcPts val="0"/>
              </a:spcAft>
              <a:buSzPts val="1800"/>
              <a:buChar char="●"/>
            </a:pPr>
            <a:r>
              <a:rPr lang="nl" dirty="0"/>
              <a:t>Bepalen waarom welke data, wanneer verwerkt worden</a:t>
            </a:r>
            <a:endParaRPr dirty="0"/>
          </a:p>
          <a:p>
            <a:pPr marL="457200" lvl="0" indent="-342900" algn="l" rtl="0">
              <a:spcBef>
                <a:spcPts val="0"/>
              </a:spcBef>
              <a:spcAft>
                <a:spcPts val="0"/>
              </a:spcAft>
              <a:buSzPts val="1800"/>
              <a:buChar char="●"/>
            </a:pPr>
            <a:r>
              <a:rPr lang="nl" dirty="0"/>
              <a:t>Zorgt ervoor dat dit alle binnen de grenzen van de GDPR gebeurt</a:t>
            </a:r>
            <a:endParaRPr dirty="0"/>
          </a:p>
          <a:p>
            <a:pPr marL="0" lvl="0" indent="0" algn="l" rtl="0">
              <a:spcBef>
                <a:spcPts val="1600"/>
              </a:spcBef>
              <a:spcAft>
                <a:spcPts val="0"/>
              </a:spcAft>
              <a:buNone/>
            </a:pPr>
            <a:r>
              <a:rPr lang="nl" dirty="0"/>
              <a:t>Data Protection Officer (DPO):</a:t>
            </a:r>
            <a:endParaRPr dirty="0"/>
          </a:p>
          <a:p>
            <a:pPr marL="457200" lvl="0" indent="-342900" algn="l" rtl="0">
              <a:spcBef>
                <a:spcPts val="1600"/>
              </a:spcBef>
              <a:spcAft>
                <a:spcPts val="0"/>
              </a:spcAft>
              <a:buSzPts val="1800"/>
              <a:buChar char="●"/>
            </a:pPr>
            <a:r>
              <a:rPr lang="nl" dirty="0"/>
              <a:t>Persoon die bedrijven controleert</a:t>
            </a:r>
            <a:endParaRPr dirty="0"/>
          </a:p>
          <a:p>
            <a:pPr marL="457200" lvl="0" indent="-342900" algn="l" rtl="0">
              <a:spcBef>
                <a:spcPts val="0"/>
              </a:spcBef>
              <a:spcAft>
                <a:spcPts val="0"/>
              </a:spcAft>
              <a:buSzPts val="1800"/>
              <a:buChar char="●"/>
            </a:pPr>
            <a:r>
              <a:rPr lang="nl" dirty="0"/>
              <a:t>Zorgt ervoor dat de data controllers hun werk </a:t>
            </a:r>
          </a:p>
          <a:p>
            <a:pPr marL="114300" lvl="0" indent="0" algn="l" rtl="0">
              <a:spcBef>
                <a:spcPts val="0"/>
              </a:spcBef>
              <a:spcAft>
                <a:spcPts val="0"/>
              </a:spcAft>
              <a:buSzPts val="1800"/>
              <a:buNone/>
            </a:pPr>
            <a:r>
              <a:rPr lang="nl" dirty="0"/>
              <a:t>goed doen en ze de GDPR respecteren</a:t>
            </a:r>
            <a:endParaRPr dirty="0"/>
          </a:p>
          <a:p>
            <a:pPr marL="457200" lvl="0" indent="-342900" algn="l" rtl="0">
              <a:spcBef>
                <a:spcPts val="0"/>
              </a:spcBef>
              <a:spcAft>
                <a:spcPts val="0"/>
              </a:spcAft>
              <a:buSzPts val="1800"/>
              <a:buChar char="●"/>
            </a:pPr>
            <a:r>
              <a:rPr lang="nl" dirty="0"/>
              <a:t>Kan een werknemer zijn, ook consultancy bureaus</a:t>
            </a:r>
            <a:endParaRPr dirty="0"/>
          </a:p>
        </p:txBody>
      </p:sp>
      <p:sp>
        <p:nvSpPr>
          <p:cNvPr id="177" name="Google Shape;177;p29"/>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18</a:t>
            </a:fld>
            <a:endParaRPr/>
          </a:p>
        </p:txBody>
      </p:sp>
      <p:pic>
        <p:nvPicPr>
          <p:cNvPr id="8" name="Picture 2" descr="What is GDPR en wat voor invloed heeft het op jouw rechten - Snel.com">
            <a:extLst>
              <a:ext uri="{FF2B5EF4-FFF2-40B4-BE49-F238E27FC236}">
                <a16:creationId xmlns:a16="http://schemas.microsoft.com/office/drawing/2014/main" id="{DCE8F70B-201F-6EE7-943D-B581DF5736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888052" y="300060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Wanneer moet een bedrijf een DPO hebben?</a:t>
            </a:r>
            <a:endParaRPr dirty="0"/>
          </a:p>
        </p:txBody>
      </p:sp>
      <p:sp>
        <p:nvSpPr>
          <p:cNvPr id="183" name="Google Shape;183;p30"/>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Je bent een overheidsinstituut</a:t>
            </a:r>
            <a:endParaRPr dirty="0"/>
          </a:p>
          <a:p>
            <a:pPr marL="0" lvl="0" indent="0" algn="l" rtl="0">
              <a:spcBef>
                <a:spcPts val="1600"/>
              </a:spcBef>
              <a:spcAft>
                <a:spcPts val="0"/>
              </a:spcAft>
              <a:buNone/>
            </a:pPr>
            <a:r>
              <a:rPr lang="nl" dirty="0"/>
              <a:t>Je doet aan monitoring van individuen op grote schaal*</a:t>
            </a:r>
            <a:endParaRPr dirty="0"/>
          </a:p>
          <a:p>
            <a:pPr marL="0" lvl="0" indent="0" algn="l" rtl="0">
              <a:spcBef>
                <a:spcPts val="1600"/>
              </a:spcBef>
              <a:spcAft>
                <a:spcPts val="0"/>
              </a:spcAft>
              <a:buNone/>
            </a:pPr>
            <a:r>
              <a:rPr lang="nl" dirty="0"/>
              <a:t>Je verwerkt gevoelige data op grote schaal*</a:t>
            </a:r>
            <a:endParaRPr dirty="0"/>
          </a:p>
          <a:p>
            <a:pPr marL="0" lvl="0" indent="0" algn="l" rtl="0">
              <a:spcBef>
                <a:spcPts val="1600"/>
              </a:spcBef>
              <a:spcAft>
                <a:spcPts val="1600"/>
              </a:spcAft>
              <a:buNone/>
            </a:pPr>
            <a:r>
              <a:rPr lang="nl" dirty="0"/>
              <a:t>*Enkel verplicht wanneer dit de </a:t>
            </a:r>
            <a:r>
              <a:rPr lang="nl" u="sng" dirty="0"/>
              <a:t>hoofdactiviteit</a:t>
            </a:r>
            <a:r>
              <a:rPr lang="nl" dirty="0"/>
              <a:t> is, als dit niet de hoofdactiviteit is wordt het optioneel om een DPO te hebben.</a:t>
            </a:r>
          </a:p>
          <a:p>
            <a:pPr marL="0" lvl="0" indent="0" algn="l" rtl="0">
              <a:spcBef>
                <a:spcPts val="1600"/>
              </a:spcBef>
              <a:spcAft>
                <a:spcPts val="1600"/>
              </a:spcAft>
              <a:buNone/>
            </a:pPr>
            <a:endParaRPr dirty="0"/>
          </a:p>
        </p:txBody>
      </p:sp>
      <p:sp>
        <p:nvSpPr>
          <p:cNvPr id="184" name="Google Shape;184;p30"/>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19</a:t>
            </a:fld>
            <a:endParaRPr/>
          </a:p>
        </p:txBody>
      </p:sp>
      <p:pic>
        <p:nvPicPr>
          <p:cNvPr id="2" name="Picture 2" descr="What is GDPR en wat voor invloed heeft het op jouw rechten - Snel.com">
            <a:extLst>
              <a:ext uri="{FF2B5EF4-FFF2-40B4-BE49-F238E27FC236}">
                <a16:creationId xmlns:a16="http://schemas.microsoft.com/office/drawing/2014/main" id="{5097F4D6-DEF1-0984-3524-81CA55909C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61717" y="293855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nl" dirty="0">
                <a:solidFill>
                  <a:schemeClr val="tx1"/>
                </a:solidFill>
              </a:rPr>
              <a:t>Intro</a:t>
            </a:r>
            <a:endParaRPr dirty="0">
              <a:solidFill>
                <a:schemeClr val="tx1"/>
              </a:solidFill>
            </a:endParaRPr>
          </a:p>
        </p:txBody>
      </p:sp>
      <p:sp>
        <p:nvSpPr>
          <p:cNvPr id="71" name="Google Shape;71;p14"/>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a:t>
            </a:fld>
            <a:endParaRPr/>
          </a:p>
        </p:txBody>
      </p:sp>
      <p:sp>
        <p:nvSpPr>
          <p:cNvPr id="3" name="Tekstvak 2">
            <a:extLst>
              <a:ext uri="{FF2B5EF4-FFF2-40B4-BE49-F238E27FC236}">
                <a16:creationId xmlns:a16="http://schemas.microsoft.com/office/drawing/2014/main" id="{B98ECE30-E6F1-751C-1A0B-7F906CB942FC}"/>
              </a:ext>
            </a:extLst>
          </p:cNvPr>
          <p:cNvSpPr txBox="1"/>
          <p:nvPr/>
        </p:nvSpPr>
        <p:spPr>
          <a:xfrm>
            <a:off x="2600325" y="375115"/>
            <a:ext cx="4583430" cy="523220"/>
          </a:xfrm>
          <a:prstGeom prst="rect">
            <a:avLst/>
          </a:prstGeom>
          <a:noFill/>
        </p:spPr>
        <p:txBody>
          <a:bodyPr wrap="square">
            <a:spAutoFit/>
          </a:bodyPr>
          <a:lstStyle/>
          <a:p>
            <a:r>
              <a:rPr lang="nl-BE" dirty="0">
                <a:hlinkClick r:id="rId4"/>
              </a:rPr>
              <a:t>https://www.youtube.com/watch?v=-9KkkzAwQd8</a:t>
            </a:r>
            <a:endParaRPr lang="nl-BE" dirty="0"/>
          </a:p>
          <a:p>
            <a:endParaRPr lang="nl-BE" dirty="0"/>
          </a:p>
        </p:txBody>
      </p:sp>
      <p:pic>
        <p:nvPicPr>
          <p:cNvPr id="4" name="Onlinemedia 3" title="De nieuwe privacywet van A tot Z">
            <a:hlinkClick r:id="" action="ppaction://media"/>
            <a:extLst>
              <a:ext uri="{FF2B5EF4-FFF2-40B4-BE49-F238E27FC236}">
                <a16:creationId xmlns:a16="http://schemas.microsoft.com/office/drawing/2014/main" id="{79703D86-2838-76DB-0F54-8A2312EC563A}"/>
              </a:ext>
            </a:extLst>
          </p:cNvPr>
          <p:cNvPicPr>
            <a:picLocks noRot="1" noChangeAspect="1"/>
          </p:cNvPicPr>
          <p:nvPr>
            <a:videoFile r:link="rId1"/>
          </p:nvPr>
        </p:nvPicPr>
        <p:blipFill>
          <a:blip r:embed="rId5"/>
          <a:stretch>
            <a:fillRect/>
          </a:stretch>
        </p:blipFill>
        <p:spPr>
          <a:xfrm>
            <a:off x="1451610" y="790613"/>
            <a:ext cx="6692123" cy="37810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Verantwoordelijkheid</a:t>
            </a:r>
            <a:endParaRPr/>
          </a:p>
        </p:txBody>
      </p:sp>
      <p:sp>
        <p:nvSpPr>
          <p:cNvPr id="190" name="Google Shape;190;p31"/>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In plaats van de verantwoordelijk bij de individu te plaatsen wordt hierdoor de verantwoordelijkheid verschoven naar de bedrijven zelf.</a:t>
            </a:r>
            <a:endParaRPr/>
          </a:p>
          <a:p>
            <a:pPr marL="0" lvl="0" indent="0" algn="l" rtl="0">
              <a:spcBef>
                <a:spcPts val="1600"/>
              </a:spcBef>
              <a:spcAft>
                <a:spcPts val="0"/>
              </a:spcAft>
              <a:buNone/>
            </a:pPr>
            <a:r>
              <a:rPr lang="nl"/>
              <a:t>Deze wet moedigt bedrijven aan om zo min mogelijk data te verzamelen.</a:t>
            </a:r>
            <a:endParaRPr/>
          </a:p>
          <a:p>
            <a:pPr marL="0" lvl="0" indent="0" algn="l" rtl="0">
              <a:spcBef>
                <a:spcPts val="1600"/>
              </a:spcBef>
              <a:spcAft>
                <a:spcPts val="1600"/>
              </a:spcAft>
              <a:buNone/>
            </a:pPr>
            <a:endParaRPr/>
          </a:p>
        </p:txBody>
      </p:sp>
      <p:sp>
        <p:nvSpPr>
          <p:cNvPr id="191" name="Google Shape;191;p31"/>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20</a:t>
            </a:fld>
            <a:endParaRPr/>
          </a:p>
        </p:txBody>
      </p:sp>
      <p:pic>
        <p:nvPicPr>
          <p:cNvPr id="5" name="Picture 2" descr="What is GDPR en wat voor invloed heeft het op jouw rechten - Snel.com">
            <a:extLst>
              <a:ext uri="{FF2B5EF4-FFF2-40B4-BE49-F238E27FC236}">
                <a16:creationId xmlns:a16="http://schemas.microsoft.com/office/drawing/2014/main" id="{E328F5A1-D07B-DCE5-7132-5A027EA9E7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888052" y="300060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Rechten van de individu (oude wet)</a:t>
            </a:r>
            <a:endParaRPr/>
          </a:p>
        </p:txBody>
      </p:sp>
      <p:sp>
        <p:nvSpPr>
          <p:cNvPr id="197" name="Google Shape;197;p32"/>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Recht op toegang tot data, ze te blokkeren aanpassen en verwijderen.</a:t>
            </a:r>
            <a:endParaRPr/>
          </a:p>
          <a:p>
            <a:pPr marL="0" lvl="0" indent="0" algn="l" rtl="0">
              <a:spcBef>
                <a:spcPts val="1600"/>
              </a:spcBef>
              <a:spcAft>
                <a:spcPts val="1600"/>
              </a:spcAft>
              <a:buNone/>
            </a:pPr>
            <a:r>
              <a:rPr lang="nl"/>
              <a:t>Recht op uitschrijven van marketingcampagnes, advertentie e-mails, etc.</a:t>
            </a:r>
            <a:endParaRPr/>
          </a:p>
        </p:txBody>
      </p:sp>
      <p:sp>
        <p:nvSpPr>
          <p:cNvPr id="198" name="Google Shape;198;p32"/>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21</a:t>
            </a:fld>
            <a:endParaRPr/>
          </a:p>
        </p:txBody>
      </p:sp>
      <p:pic>
        <p:nvPicPr>
          <p:cNvPr id="2" name="Picture 2" descr="What is GDPR en wat voor invloed heeft het op jouw rechten - Snel.com">
            <a:extLst>
              <a:ext uri="{FF2B5EF4-FFF2-40B4-BE49-F238E27FC236}">
                <a16:creationId xmlns:a16="http://schemas.microsoft.com/office/drawing/2014/main" id="{F8022454-24E1-A59E-224C-164EB419E7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888052" y="300060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Rechten van de individu (GDPR)</a:t>
            </a:r>
            <a:endParaRPr/>
          </a:p>
        </p:txBody>
      </p:sp>
      <p:sp>
        <p:nvSpPr>
          <p:cNvPr id="204" name="Google Shape;204;p33"/>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1: “Unambiguous consent”, ondubbelzinnige toestemming</a:t>
            </a:r>
            <a:endParaRPr dirty="0"/>
          </a:p>
          <a:p>
            <a:pPr marL="0" lvl="0" indent="0" algn="l" rtl="0">
              <a:spcBef>
                <a:spcPts val="1600"/>
              </a:spcBef>
              <a:spcAft>
                <a:spcPts val="0"/>
              </a:spcAft>
              <a:buNone/>
            </a:pPr>
            <a:r>
              <a:rPr lang="nl" dirty="0"/>
              <a:t>2: Het recht om vergeten te worden</a:t>
            </a:r>
            <a:endParaRPr dirty="0"/>
          </a:p>
          <a:p>
            <a:pPr marL="0" lvl="0" indent="0" algn="l" rtl="0">
              <a:spcBef>
                <a:spcPts val="1600"/>
              </a:spcBef>
              <a:spcAft>
                <a:spcPts val="0"/>
              </a:spcAft>
              <a:buNone/>
            </a:pPr>
            <a:r>
              <a:rPr lang="nl" dirty="0"/>
              <a:t>3: Overdraagbaarheid van gegevens - bedrijven die data van een individu verzamelen moeten de individu helpen deze te verplaatsen naar een ander platform.</a:t>
            </a:r>
            <a:endParaRPr dirty="0"/>
          </a:p>
          <a:p>
            <a:pPr marL="0" lvl="0" indent="0" algn="l" rtl="0">
              <a:buNone/>
            </a:pPr>
            <a:r>
              <a:rPr lang="nl" dirty="0"/>
              <a:t>4: Profilering maatregelen - toestemming nodig </a:t>
            </a:r>
          </a:p>
          <a:p>
            <a:pPr marL="0" lvl="0" indent="0" algn="l" rtl="0">
              <a:buNone/>
            </a:pPr>
            <a:r>
              <a:rPr lang="nl" dirty="0"/>
              <a:t>wanneer de individu aanzienlijk beïnvloed kan worden.</a:t>
            </a:r>
          </a:p>
          <a:p>
            <a:pPr marL="0" lvl="0" indent="0" algn="l" rtl="0">
              <a:buNone/>
            </a:pPr>
            <a:r>
              <a:rPr lang="nl" dirty="0"/>
              <a:t>Bijvoorbeeld gegevens die met geld te maken </a:t>
            </a:r>
          </a:p>
          <a:p>
            <a:pPr marL="0" lvl="0" indent="0" algn="l" rtl="0">
              <a:buNone/>
            </a:pPr>
            <a:r>
              <a:rPr lang="nl" dirty="0"/>
              <a:t>hebben, medische gegevens, etc.</a:t>
            </a:r>
            <a:endParaRPr dirty="0"/>
          </a:p>
        </p:txBody>
      </p:sp>
      <p:sp>
        <p:nvSpPr>
          <p:cNvPr id="205" name="Google Shape;205;p33"/>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22</a:t>
            </a:fld>
            <a:endParaRPr/>
          </a:p>
        </p:txBody>
      </p:sp>
      <p:pic>
        <p:nvPicPr>
          <p:cNvPr id="2" name="Picture 2" descr="What is GDPR en wat voor invloed heeft het op jouw rechten - Snel.com">
            <a:extLst>
              <a:ext uri="{FF2B5EF4-FFF2-40B4-BE49-F238E27FC236}">
                <a16:creationId xmlns:a16="http://schemas.microsoft.com/office/drawing/2014/main" id="{5D04E5CF-50BB-4C27-89D8-031DAE0428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888052" y="300060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Melden van datalekken</a:t>
            </a:r>
            <a:endParaRPr/>
          </a:p>
        </p:txBody>
      </p:sp>
      <p:sp>
        <p:nvSpPr>
          <p:cNvPr id="211" name="Google Shape;211;p34"/>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Onder GDPR wet is het verplicht een datalek te melden aan:</a:t>
            </a:r>
            <a:endParaRPr dirty="0"/>
          </a:p>
          <a:p>
            <a:pPr marL="0" lvl="0" indent="0" algn="l" rtl="0">
              <a:spcBef>
                <a:spcPts val="1600"/>
              </a:spcBef>
              <a:spcAft>
                <a:spcPts val="0"/>
              </a:spcAft>
              <a:buNone/>
            </a:pPr>
            <a:r>
              <a:rPr lang="nl" dirty="0"/>
              <a:t>De data controller - persoon die instaat voor de </a:t>
            </a:r>
            <a:r>
              <a:rPr lang="nl" u="sng" dirty="0"/>
              <a:t>waarom</a:t>
            </a:r>
            <a:r>
              <a:rPr lang="nl" dirty="0"/>
              <a:t> en </a:t>
            </a:r>
            <a:r>
              <a:rPr lang="nl" u="sng" dirty="0"/>
              <a:t>hoe</a:t>
            </a:r>
            <a:r>
              <a:rPr lang="nl" dirty="0"/>
              <a:t> data wordt opgeslagen</a:t>
            </a:r>
            <a:endParaRPr dirty="0"/>
          </a:p>
          <a:p>
            <a:pPr marL="0" lvl="0" indent="0" algn="l" rtl="0">
              <a:spcBef>
                <a:spcPts val="1600"/>
              </a:spcBef>
              <a:spcAft>
                <a:spcPts val="0"/>
              </a:spcAft>
              <a:buNone/>
            </a:pPr>
            <a:r>
              <a:rPr lang="nl" dirty="0"/>
              <a:t>De individu - wanneer het gevoelige data is, bijvoorbeeld bank gegevens</a:t>
            </a:r>
            <a:endParaRPr dirty="0"/>
          </a:p>
          <a:p>
            <a:pPr marL="0" lvl="0" indent="0" algn="l" rtl="0">
              <a:spcBef>
                <a:spcPts val="1600"/>
              </a:spcBef>
              <a:spcAft>
                <a:spcPts val="1600"/>
              </a:spcAft>
              <a:buNone/>
            </a:pPr>
            <a:r>
              <a:rPr lang="nl" dirty="0"/>
              <a:t>Dit ben je verplicht te doen “without undue delay” “zonder onnodige vertraging”, sowieso binnen de 72 uur</a:t>
            </a:r>
            <a:endParaRPr dirty="0"/>
          </a:p>
        </p:txBody>
      </p:sp>
      <p:sp>
        <p:nvSpPr>
          <p:cNvPr id="212" name="Google Shape;212;p34"/>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23</a:t>
            </a:fld>
            <a:endParaRPr/>
          </a:p>
        </p:txBody>
      </p:sp>
      <p:pic>
        <p:nvPicPr>
          <p:cNvPr id="2" name="Picture 2" descr="What is GDPR en wat voor invloed heeft het op jouw rechten - Snel.com">
            <a:extLst>
              <a:ext uri="{FF2B5EF4-FFF2-40B4-BE49-F238E27FC236}">
                <a16:creationId xmlns:a16="http://schemas.microsoft.com/office/drawing/2014/main" id="{49DCC08B-F276-CACA-AD49-3B360119F1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888052" y="300060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Uitzonderingen</a:t>
            </a:r>
            <a:endParaRPr/>
          </a:p>
        </p:txBody>
      </p:sp>
      <p:sp>
        <p:nvSpPr>
          <p:cNvPr id="218" name="Google Shape;218;p35"/>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Het is onmogelijk te achterhalen wat de gelekte data is (denk aan encryptie, etc.)</a:t>
            </a:r>
            <a:endParaRPr dirty="0"/>
          </a:p>
          <a:p>
            <a:pPr marL="0" lvl="0" indent="0" algn="l" rtl="0">
              <a:spcBef>
                <a:spcPts val="1600"/>
              </a:spcBef>
              <a:spcAft>
                <a:spcPts val="0"/>
              </a:spcAft>
              <a:buNone/>
            </a:pPr>
            <a:r>
              <a:rPr lang="nl" dirty="0"/>
              <a:t>Door veiligheidsmaatregelen is er een laag risico dat er iets met de gelekte data kan gedaan worden</a:t>
            </a:r>
            <a:endParaRPr dirty="0"/>
          </a:p>
          <a:p>
            <a:pPr marL="0" lvl="0" indent="0" algn="l" rtl="0">
              <a:spcBef>
                <a:spcPts val="1600"/>
              </a:spcBef>
              <a:spcAft>
                <a:spcPts val="1600"/>
              </a:spcAft>
              <a:buNone/>
            </a:pPr>
            <a:r>
              <a:rPr lang="nl" dirty="0"/>
              <a:t>Het blijkt onredelijk de getroffen personen te contacteren</a:t>
            </a:r>
            <a:endParaRPr dirty="0"/>
          </a:p>
        </p:txBody>
      </p:sp>
      <p:sp>
        <p:nvSpPr>
          <p:cNvPr id="219" name="Google Shape;219;p35"/>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24</a:t>
            </a:fld>
            <a:endParaRPr/>
          </a:p>
        </p:txBody>
      </p:sp>
      <p:pic>
        <p:nvPicPr>
          <p:cNvPr id="2" name="Picture 2" descr="What is GDPR en wat voor invloed heeft het op jouw rechten - Snel.com">
            <a:extLst>
              <a:ext uri="{FF2B5EF4-FFF2-40B4-BE49-F238E27FC236}">
                <a16:creationId xmlns:a16="http://schemas.microsoft.com/office/drawing/2014/main" id="{D306ECC7-B00A-BDB7-C517-CE2E91495A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888052" y="300060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Exporteren van data</a:t>
            </a:r>
            <a:endParaRPr/>
          </a:p>
        </p:txBody>
      </p:sp>
      <p:sp>
        <p:nvSpPr>
          <p:cNvPr id="225" name="Google Shape;225;p36"/>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Verboden om data te verplaatsen buiten de EEA (European Economic Area)</a:t>
            </a:r>
            <a:endParaRPr/>
          </a:p>
          <a:p>
            <a:pPr marL="0" lvl="0" indent="0" algn="l" rtl="0">
              <a:spcBef>
                <a:spcPts val="1600"/>
              </a:spcBef>
              <a:spcAft>
                <a:spcPts val="1600"/>
              </a:spcAft>
              <a:buNone/>
            </a:pPr>
            <a:r>
              <a:rPr lang="nl"/>
              <a:t>Geen uitzonderingen.</a:t>
            </a:r>
            <a:endParaRPr/>
          </a:p>
        </p:txBody>
      </p:sp>
      <p:sp>
        <p:nvSpPr>
          <p:cNvPr id="226" name="Google Shape;226;p36"/>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25</a:t>
            </a:fld>
            <a:endParaRPr/>
          </a:p>
        </p:txBody>
      </p:sp>
      <p:pic>
        <p:nvPicPr>
          <p:cNvPr id="2" name="Picture 2" descr="What is GDPR en wat voor invloed heeft het op jouw rechten - Snel.com">
            <a:extLst>
              <a:ext uri="{FF2B5EF4-FFF2-40B4-BE49-F238E27FC236}">
                <a16:creationId xmlns:a16="http://schemas.microsoft.com/office/drawing/2014/main" id="{E217B999-84AA-B48E-6CEC-D491E7C0E0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888052" y="300060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Boetes</a:t>
            </a:r>
            <a:endParaRPr/>
          </a:p>
        </p:txBody>
      </p:sp>
      <p:sp>
        <p:nvSpPr>
          <p:cNvPr id="232" name="Google Shape;232;p37"/>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Worst case: 4% van jaarlijkse omzet of 20 miljoen euro max</a:t>
            </a:r>
            <a:endParaRPr dirty="0"/>
          </a:p>
          <a:p>
            <a:pPr marL="0" lvl="0" indent="0" algn="l" rtl="0">
              <a:spcBef>
                <a:spcPts val="1600"/>
              </a:spcBef>
              <a:spcAft>
                <a:spcPts val="0"/>
              </a:spcAft>
              <a:buNone/>
            </a:pPr>
            <a:r>
              <a:rPr lang="nl" dirty="0"/>
              <a:t>De EU heeft het recht om audits te doen. “Hope I won’t get discovered”</a:t>
            </a:r>
            <a:endParaRPr dirty="0"/>
          </a:p>
          <a:p>
            <a:pPr marL="0" lvl="0" indent="0" algn="l" rtl="0">
              <a:spcBef>
                <a:spcPts val="1600"/>
              </a:spcBef>
              <a:spcAft>
                <a:spcPts val="1600"/>
              </a:spcAft>
              <a:buNone/>
            </a:pPr>
            <a:r>
              <a:rPr lang="nl" dirty="0"/>
              <a:t>Omdat het een Europese wet is, hebben data controllers ook het recht om klacht in te dienen tegen bedrijven in andere landen (binnen de EU)</a:t>
            </a:r>
            <a:endParaRPr dirty="0"/>
          </a:p>
        </p:txBody>
      </p:sp>
      <p:sp>
        <p:nvSpPr>
          <p:cNvPr id="233" name="Google Shape;233;p37"/>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26</a:t>
            </a:fld>
            <a:endParaRPr/>
          </a:p>
        </p:txBody>
      </p:sp>
      <p:pic>
        <p:nvPicPr>
          <p:cNvPr id="2" name="Picture 2" descr="What is GDPR en wat voor invloed heeft het op jouw rechten - Snel.com">
            <a:extLst>
              <a:ext uri="{FF2B5EF4-FFF2-40B4-BE49-F238E27FC236}">
                <a16:creationId xmlns:a16="http://schemas.microsoft.com/office/drawing/2014/main" id="{A0F08CAE-8C6F-07E3-94B4-7985482D8C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888052" y="300060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Wat vinden jullie hiervan?</a:t>
            </a:r>
            <a:endParaRPr dirty="0"/>
          </a:p>
        </p:txBody>
      </p:sp>
      <p:sp>
        <p:nvSpPr>
          <p:cNvPr id="239" name="Google Shape;239;p38"/>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Vind je het een goede verandering tegenover de vorige wet?</a:t>
            </a:r>
            <a:endParaRPr dirty="0"/>
          </a:p>
          <a:p>
            <a:pPr marL="0" lvl="0" indent="0" algn="l" rtl="0">
              <a:spcBef>
                <a:spcPts val="1600"/>
              </a:spcBef>
              <a:spcAft>
                <a:spcPts val="0"/>
              </a:spcAft>
              <a:buNone/>
            </a:pPr>
            <a:r>
              <a:rPr lang="nl" dirty="0"/>
              <a:t>Te strikt? Niet strikt genoeg?</a:t>
            </a:r>
            <a:endParaRPr dirty="0"/>
          </a:p>
          <a:p>
            <a:pPr marL="0" lvl="0" indent="0" algn="l" rtl="0">
              <a:spcBef>
                <a:spcPts val="1600"/>
              </a:spcBef>
              <a:spcAft>
                <a:spcPts val="1600"/>
              </a:spcAft>
              <a:buNone/>
            </a:pPr>
            <a:endParaRPr dirty="0"/>
          </a:p>
        </p:txBody>
      </p:sp>
      <p:sp>
        <p:nvSpPr>
          <p:cNvPr id="240" name="Google Shape;240;p38"/>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27</a:t>
            </a:fld>
            <a:endParaRPr/>
          </a:p>
        </p:txBody>
      </p:sp>
      <p:pic>
        <p:nvPicPr>
          <p:cNvPr id="2" name="Picture 2" descr="What is GDPR en wat voor invloed heeft het op jouw rechten - Snel.com">
            <a:extLst>
              <a:ext uri="{FF2B5EF4-FFF2-40B4-BE49-F238E27FC236}">
                <a16:creationId xmlns:a16="http://schemas.microsoft.com/office/drawing/2014/main" id="{EE1970D1-D454-E6DB-4178-6289E9CD38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888052" y="3000607"/>
            <a:ext cx="3255948" cy="1568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Lectuur</a:t>
            </a:r>
            <a:endParaRPr/>
          </a:p>
        </p:txBody>
      </p:sp>
      <p:sp>
        <p:nvSpPr>
          <p:cNvPr id="246" name="Google Shape;246;p39"/>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sz="1100" u="sng" dirty="0">
                <a:solidFill>
                  <a:schemeClr val="hlink"/>
                </a:solidFill>
                <a:latin typeface="Arial"/>
                <a:ea typeface="Arial"/>
                <a:cs typeface="Arial"/>
                <a:sym typeface="Arial"/>
                <a:hlinkClick r:id="rId3"/>
              </a:rPr>
              <a:t>The new EU General Data Protection Regulation in Under 60 Minutes</a:t>
            </a:r>
            <a:endParaRPr dirty="0"/>
          </a:p>
          <a:p>
            <a:pPr marL="0" lvl="0" indent="0" algn="l" rtl="0">
              <a:spcBef>
                <a:spcPts val="1600"/>
              </a:spcBef>
              <a:spcAft>
                <a:spcPts val="0"/>
              </a:spcAft>
              <a:buNone/>
            </a:pPr>
            <a:r>
              <a:rPr lang="nl" sz="1100" u="sng" dirty="0">
                <a:solidFill>
                  <a:schemeClr val="hlink"/>
                </a:solidFill>
                <a:latin typeface="Arial"/>
                <a:ea typeface="Arial"/>
                <a:cs typeface="Arial"/>
                <a:sym typeface="Arial"/>
                <a:hlinkClick r:id="rId4"/>
              </a:rPr>
              <a:t>GDPR Consent Examples - Privacy Policies</a:t>
            </a:r>
            <a:endParaRPr lang="nl" sz="1100" u="sng" dirty="0">
              <a:solidFill>
                <a:schemeClr val="hlink"/>
              </a:solidFill>
              <a:latin typeface="Arial"/>
              <a:ea typeface="Arial"/>
              <a:cs typeface="Arial"/>
              <a:sym typeface="Arial"/>
            </a:endParaRPr>
          </a:p>
          <a:p>
            <a:pPr marL="0" lvl="0" indent="0" algn="l" rtl="0">
              <a:spcBef>
                <a:spcPts val="1600"/>
              </a:spcBef>
              <a:spcAft>
                <a:spcPts val="0"/>
              </a:spcAft>
              <a:buNone/>
            </a:pPr>
            <a:r>
              <a:rPr lang="nl-BE" sz="1100" u="sng" dirty="0">
                <a:solidFill>
                  <a:schemeClr val="hlink"/>
                </a:solidFill>
                <a:latin typeface="Arial"/>
                <a:cs typeface="Arial"/>
                <a:hlinkClick r:id="rId5">
                  <a:extLst>
                    <a:ext uri="{A12FA001-AC4F-418D-AE19-62706E023703}">
                      <ahyp:hlinkClr xmlns:ahyp="http://schemas.microsoft.com/office/drawing/2018/hyperlinkcolor" val="tx"/>
                    </a:ext>
                  </a:extLst>
                </a:hlinkClick>
              </a:rPr>
              <a:t>https://europa.eu/youreurope/business/dealing-with-customers/data-protection/data-protection-gdpr/index_nl.htm#shortcut-4</a:t>
            </a:r>
            <a:endParaRPr lang="nl" sz="1100" u="sng" dirty="0">
              <a:solidFill>
                <a:schemeClr val="hlink"/>
              </a:solidFill>
              <a:latin typeface="Arial"/>
              <a:cs typeface="Arial"/>
              <a:sym typeface="Arial"/>
            </a:endParaRPr>
          </a:p>
          <a:p>
            <a:pPr marL="0" lvl="0" indent="0" algn="l" rtl="0">
              <a:spcBef>
                <a:spcPts val="1600"/>
              </a:spcBef>
              <a:spcAft>
                <a:spcPts val="0"/>
              </a:spcAft>
              <a:buNone/>
            </a:pPr>
            <a:r>
              <a:rPr lang="nl-BE" sz="1100" u="sng" dirty="0">
                <a:solidFill>
                  <a:schemeClr val="hlink"/>
                </a:solidFill>
                <a:latin typeface="Arial"/>
                <a:cs typeface="Arial"/>
                <a:hlinkClick r:id="rId6">
                  <a:extLst>
                    <a:ext uri="{A12FA001-AC4F-418D-AE19-62706E023703}">
                      <ahyp:hlinkClr xmlns:ahyp="http://schemas.microsoft.com/office/drawing/2018/hyperlinkcolor" val="tx"/>
                    </a:ext>
                  </a:extLst>
                </a:hlinkClick>
              </a:rPr>
              <a:t>https://ec.europa.eu/info/law/law-topic/data-protection/reform/rules-business-and-organisations/application-regulation/do-rules-apply-smes_nl</a:t>
            </a:r>
            <a:endParaRPr lang="nl-BE" sz="1100" u="sng" dirty="0">
              <a:solidFill>
                <a:schemeClr val="hlink"/>
              </a:solidFill>
              <a:latin typeface="Arial"/>
              <a:cs typeface="Arial"/>
            </a:endParaRP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47" name="Google Shape;247;p39"/>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ctrTitle"/>
          </p:nvPr>
        </p:nvSpPr>
        <p:spPr>
          <a:xfrm>
            <a:off x="542575" y="744575"/>
            <a:ext cx="8289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
              <a:t>GDPR</a:t>
            </a:r>
            <a:endParaRPr/>
          </a:p>
        </p:txBody>
      </p:sp>
      <p:sp>
        <p:nvSpPr>
          <p:cNvPr id="78" name="Google Shape;78;p15"/>
          <p:cNvSpPr txBox="1">
            <a:spLocks noGrp="1"/>
          </p:cNvSpPr>
          <p:nvPr>
            <p:ph type="subTitle" idx="1"/>
          </p:nvPr>
        </p:nvSpPr>
        <p:spPr>
          <a:xfrm>
            <a:off x="542700" y="2834125"/>
            <a:ext cx="8289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
              <a:t>General Data Protection Regulation</a:t>
            </a:r>
            <a:endParaRPr/>
          </a:p>
        </p:txBody>
      </p:sp>
      <p:sp>
        <p:nvSpPr>
          <p:cNvPr id="79" name="Google Shape;79;p15"/>
          <p:cNvSpPr txBox="1">
            <a:spLocks noGrp="1"/>
          </p:cNvSpPr>
          <p:nvPr>
            <p:ph type="sldNum" idx="12"/>
          </p:nvPr>
        </p:nvSpPr>
        <p:spPr>
          <a:xfrm>
            <a:off x="279400" y="4554975"/>
            <a:ext cx="3531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3</a:t>
            </a:fld>
            <a:endParaRPr/>
          </a:p>
        </p:txBody>
      </p:sp>
      <p:pic>
        <p:nvPicPr>
          <p:cNvPr id="1026" name="Picture 2" descr="EU GDPR comes into force">
            <a:extLst>
              <a:ext uri="{FF2B5EF4-FFF2-40B4-BE49-F238E27FC236}">
                <a16:creationId xmlns:a16="http://schemas.microsoft.com/office/drawing/2014/main" id="{254061F4-15BA-7B23-7ABD-A8CF76400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197" y="349435"/>
            <a:ext cx="1221999" cy="690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Wat is GDPR?</a:t>
            </a:r>
            <a:endParaRPr dirty="0"/>
          </a:p>
        </p:txBody>
      </p:sp>
      <p:sp>
        <p:nvSpPr>
          <p:cNvPr id="85" name="Google Shape;85;p16"/>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Europese wet </a:t>
            </a:r>
            <a:endParaRPr dirty="0"/>
          </a:p>
          <a:p>
            <a:pPr marL="0" lvl="0" indent="0" algn="l" rtl="0">
              <a:spcBef>
                <a:spcPts val="1600"/>
              </a:spcBef>
              <a:spcAft>
                <a:spcPts val="0"/>
              </a:spcAft>
              <a:buNone/>
            </a:pPr>
            <a:r>
              <a:rPr lang="nl" dirty="0"/>
              <a:t>Versterken van het verdedigen van data van de individu</a:t>
            </a:r>
            <a:endParaRPr dirty="0"/>
          </a:p>
          <a:p>
            <a:pPr marL="0" lvl="0" indent="0" algn="l" rtl="0">
              <a:spcBef>
                <a:spcPts val="1600"/>
              </a:spcBef>
              <a:spcAft>
                <a:spcPts val="0"/>
              </a:spcAft>
              <a:buNone/>
            </a:pPr>
            <a:r>
              <a:rPr lang="nl" dirty="0"/>
              <a:t>Eerste ‘lek’ van deze wet in 2012</a:t>
            </a:r>
            <a:endParaRPr dirty="0"/>
          </a:p>
          <a:p>
            <a:pPr marL="0" lvl="0" indent="0" algn="l" rtl="0">
              <a:spcBef>
                <a:spcPts val="1600"/>
              </a:spcBef>
              <a:spcAft>
                <a:spcPts val="0"/>
              </a:spcAft>
              <a:buNone/>
            </a:pPr>
            <a:r>
              <a:rPr lang="nl" dirty="0"/>
              <a:t>3000 aanpassingen/verandering op 4 jaar tijd, de meeste besproken wet in Europese geschiedenis</a:t>
            </a:r>
            <a:endParaRPr dirty="0"/>
          </a:p>
          <a:p>
            <a:pPr marL="0" lvl="0" indent="0" algn="l" rtl="0">
              <a:spcBef>
                <a:spcPts val="1600"/>
              </a:spcBef>
              <a:spcAft>
                <a:spcPts val="0"/>
              </a:spcAft>
              <a:buNone/>
            </a:pPr>
            <a:r>
              <a:rPr lang="nl" dirty="0"/>
              <a:t>Sinds 2016 officieel ondertekend</a:t>
            </a:r>
            <a:endParaRPr dirty="0"/>
          </a:p>
          <a:p>
            <a:pPr marL="0" lvl="0" indent="0" algn="l" rtl="0">
              <a:spcBef>
                <a:spcPts val="1600"/>
              </a:spcBef>
              <a:spcAft>
                <a:spcPts val="0"/>
              </a:spcAft>
              <a:buNone/>
            </a:pPr>
            <a:r>
              <a:rPr lang="nl" dirty="0"/>
              <a:t>Vanaf 2018 van toepassing in de praktijk</a:t>
            </a:r>
            <a:endParaRPr dirty="0"/>
          </a:p>
          <a:p>
            <a:pPr marL="0" lvl="0" indent="0" algn="l" rtl="0">
              <a:spcBef>
                <a:spcPts val="1600"/>
              </a:spcBef>
              <a:spcAft>
                <a:spcPts val="1600"/>
              </a:spcAft>
              <a:buNone/>
            </a:pPr>
            <a:endParaRPr dirty="0"/>
          </a:p>
        </p:txBody>
      </p:sp>
      <p:sp>
        <p:nvSpPr>
          <p:cNvPr id="86" name="Google Shape;86;p16"/>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4</a:t>
            </a:fld>
            <a:endParaRPr/>
          </a:p>
        </p:txBody>
      </p:sp>
      <p:grpSp>
        <p:nvGrpSpPr>
          <p:cNvPr id="6" name="Groep 5">
            <a:extLst>
              <a:ext uri="{FF2B5EF4-FFF2-40B4-BE49-F238E27FC236}">
                <a16:creationId xmlns:a16="http://schemas.microsoft.com/office/drawing/2014/main" id="{F7314723-3A2B-7359-AB28-D455B66254AB}"/>
              </a:ext>
            </a:extLst>
          </p:cNvPr>
          <p:cNvGrpSpPr/>
          <p:nvPr/>
        </p:nvGrpSpPr>
        <p:grpSpPr>
          <a:xfrm>
            <a:off x="5776957" y="2862842"/>
            <a:ext cx="3255948" cy="1568218"/>
            <a:chOff x="6024785" y="0"/>
            <a:chExt cx="3255948" cy="1568218"/>
          </a:xfrm>
        </p:grpSpPr>
        <p:pic>
          <p:nvPicPr>
            <p:cNvPr id="2050" name="Picture 2" descr="What is GDPR en wat voor invloed heeft het op jouw rechten - Snel.com">
              <a:extLst>
                <a:ext uri="{FF2B5EF4-FFF2-40B4-BE49-F238E27FC236}">
                  <a16:creationId xmlns:a16="http://schemas.microsoft.com/office/drawing/2014/main" id="{7F11D449-5A3F-4D8D-E434-52F64C630A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6024785" y="0"/>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2" name="Rechthoek 1">
              <a:extLst>
                <a:ext uri="{FF2B5EF4-FFF2-40B4-BE49-F238E27FC236}">
                  <a16:creationId xmlns:a16="http://schemas.microsoft.com/office/drawing/2014/main" id="{16A62E75-C8D0-F4EC-DDD7-224FD6745E8F}"/>
                </a:ext>
              </a:extLst>
            </p:cNvPr>
            <p:cNvSpPr/>
            <p:nvPr/>
          </p:nvSpPr>
          <p:spPr>
            <a:xfrm>
              <a:off x="6084606" y="700750"/>
              <a:ext cx="1153682"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hthoek 2">
              <a:extLst>
                <a:ext uri="{FF2B5EF4-FFF2-40B4-BE49-F238E27FC236}">
                  <a16:creationId xmlns:a16="http://schemas.microsoft.com/office/drawing/2014/main" id="{6687C701-5F5E-C202-4B60-EA1DAA2A62E0}"/>
                </a:ext>
              </a:extLst>
            </p:cNvPr>
            <p:cNvSpPr/>
            <p:nvPr/>
          </p:nvSpPr>
          <p:spPr>
            <a:xfrm>
              <a:off x="7898783" y="636725"/>
              <a:ext cx="1153682"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hthoek 3">
              <a:extLst>
                <a:ext uri="{FF2B5EF4-FFF2-40B4-BE49-F238E27FC236}">
                  <a16:creationId xmlns:a16="http://schemas.microsoft.com/office/drawing/2014/main" id="{D239B7DE-EC80-3E1C-9024-D8226F06B1BA}"/>
                </a:ext>
              </a:extLst>
            </p:cNvPr>
            <p:cNvSpPr/>
            <p:nvPr/>
          </p:nvSpPr>
          <p:spPr>
            <a:xfrm>
              <a:off x="6145662" y="190114"/>
              <a:ext cx="921887"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hthoek 4">
              <a:extLst>
                <a:ext uri="{FF2B5EF4-FFF2-40B4-BE49-F238E27FC236}">
                  <a16:creationId xmlns:a16="http://schemas.microsoft.com/office/drawing/2014/main" id="{47165D10-6A5B-30C2-42AD-EDC98A9423C7}"/>
                </a:ext>
              </a:extLst>
            </p:cNvPr>
            <p:cNvSpPr/>
            <p:nvPr/>
          </p:nvSpPr>
          <p:spPr>
            <a:xfrm>
              <a:off x="8118475" y="190114"/>
              <a:ext cx="834703"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Wat hadden we hiervoor?</a:t>
            </a:r>
            <a:endParaRPr dirty="0"/>
          </a:p>
        </p:txBody>
      </p:sp>
      <p:sp>
        <p:nvSpPr>
          <p:cNvPr id="92" name="Google Shape;92;p17"/>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Nationale data wetten per land</a:t>
            </a:r>
            <a:endParaRPr/>
          </a:p>
          <a:p>
            <a:pPr marL="0" lvl="0" indent="0" algn="l" rtl="0">
              <a:spcBef>
                <a:spcPts val="1600"/>
              </a:spcBef>
              <a:spcAft>
                <a:spcPts val="0"/>
              </a:spcAft>
              <a:buNone/>
            </a:pPr>
            <a:r>
              <a:rPr lang="nl"/>
              <a:t>De vorige Europese wet dateert van 1995</a:t>
            </a:r>
            <a:endParaRPr/>
          </a:p>
          <a:p>
            <a:pPr marL="0" lvl="0" indent="0" algn="l" rtl="0">
              <a:spcBef>
                <a:spcPts val="1600"/>
              </a:spcBef>
              <a:spcAft>
                <a:spcPts val="0"/>
              </a:spcAft>
              <a:buNone/>
            </a:pPr>
            <a:r>
              <a:rPr lang="nl"/>
              <a:t>De meeste mensen hadden geen pc</a:t>
            </a:r>
            <a:endParaRPr/>
          </a:p>
          <a:p>
            <a:pPr marL="0" lvl="0" indent="0" algn="l" rtl="0">
              <a:spcBef>
                <a:spcPts val="1600"/>
              </a:spcBef>
              <a:spcAft>
                <a:spcPts val="1600"/>
              </a:spcAft>
              <a:buNone/>
            </a:pPr>
            <a:r>
              <a:rPr lang="nl"/>
              <a:t>Al zeker geen toegang tot het internet</a:t>
            </a:r>
            <a:endParaRPr/>
          </a:p>
        </p:txBody>
      </p:sp>
      <p:sp>
        <p:nvSpPr>
          <p:cNvPr id="93" name="Google Shape;93;p17"/>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5</a:t>
            </a:fld>
            <a:endParaRPr/>
          </a:p>
        </p:txBody>
      </p:sp>
      <p:grpSp>
        <p:nvGrpSpPr>
          <p:cNvPr id="2" name="Groep 1">
            <a:extLst>
              <a:ext uri="{FF2B5EF4-FFF2-40B4-BE49-F238E27FC236}">
                <a16:creationId xmlns:a16="http://schemas.microsoft.com/office/drawing/2014/main" id="{5DD0F796-8022-EFAA-3E81-08E650C504F8}"/>
              </a:ext>
            </a:extLst>
          </p:cNvPr>
          <p:cNvGrpSpPr/>
          <p:nvPr/>
        </p:nvGrpSpPr>
        <p:grpSpPr>
          <a:xfrm>
            <a:off x="5776957" y="2862842"/>
            <a:ext cx="3255948" cy="1568218"/>
            <a:chOff x="6024785" y="0"/>
            <a:chExt cx="3255948" cy="1568218"/>
          </a:xfrm>
        </p:grpSpPr>
        <p:pic>
          <p:nvPicPr>
            <p:cNvPr id="3" name="Picture 2" descr="What is GDPR en wat voor invloed heeft het op jouw rechten - Snel.com">
              <a:extLst>
                <a:ext uri="{FF2B5EF4-FFF2-40B4-BE49-F238E27FC236}">
                  <a16:creationId xmlns:a16="http://schemas.microsoft.com/office/drawing/2014/main" id="{C9A53A48-487F-ADF2-2E1A-1511FB1D6C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6024785" y="0"/>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a:extLst>
                <a:ext uri="{FF2B5EF4-FFF2-40B4-BE49-F238E27FC236}">
                  <a16:creationId xmlns:a16="http://schemas.microsoft.com/office/drawing/2014/main" id="{0DABAEDF-DC39-0126-20D5-75A4392C1ABB}"/>
                </a:ext>
              </a:extLst>
            </p:cNvPr>
            <p:cNvSpPr/>
            <p:nvPr/>
          </p:nvSpPr>
          <p:spPr>
            <a:xfrm>
              <a:off x="6084606" y="700750"/>
              <a:ext cx="1153682"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hthoek 4">
              <a:extLst>
                <a:ext uri="{FF2B5EF4-FFF2-40B4-BE49-F238E27FC236}">
                  <a16:creationId xmlns:a16="http://schemas.microsoft.com/office/drawing/2014/main" id="{084F14AC-27D5-A473-BD46-2A1DCB93B018}"/>
                </a:ext>
              </a:extLst>
            </p:cNvPr>
            <p:cNvSpPr/>
            <p:nvPr/>
          </p:nvSpPr>
          <p:spPr>
            <a:xfrm>
              <a:off x="7898783" y="636725"/>
              <a:ext cx="1153682"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D92F8423-FF91-4039-D2BA-084E36679C61}"/>
                </a:ext>
              </a:extLst>
            </p:cNvPr>
            <p:cNvSpPr/>
            <p:nvPr/>
          </p:nvSpPr>
          <p:spPr>
            <a:xfrm>
              <a:off x="6145662" y="190114"/>
              <a:ext cx="921887"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BEE3DC9C-4CFA-5B02-24FE-6B971C98DB8C}"/>
                </a:ext>
              </a:extLst>
            </p:cNvPr>
            <p:cNvSpPr/>
            <p:nvPr/>
          </p:nvSpPr>
          <p:spPr>
            <a:xfrm>
              <a:off x="8118475" y="190114"/>
              <a:ext cx="834703"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Wat voor soort wet is het?	</a:t>
            </a:r>
            <a:endParaRPr dirty="0"/>
          </a:p>
        </p:txBody>
      </p:sp>
      <p:sp>
        <p:nvSpPr>
          <p:cNvPr id="99" name="Google Shape;99;p18"/>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Vele Europese wetten zijn directives, of richtlijnen</a:t>
            </a:r>
            <a:endParaRPr dirty="0"/>
          </a:p>
          <a:p>
            <a:pPr marL="0" lvl="0" indent="0" algn="l" rtl="0">
              <a:spcBef>
                <a:spcPts val="1600"/>
              </a:spcBef>
              <a:spcAft>
                <a:spcPts val="0"/>
              </a:spcAft>
              <a:buNone/>
            </a:pPr>
            <a:r>
              <a:rPr lang="nl" dirty="0"/>
              <a:t>Dit is een regulation, of een </a:t>
            </a:r>
            <a:r>
              <a:rPr lang="nl-BE" dirty="0"/>
              <a:t>vastgelegde wet</a:t>
            </a:r>
            <a:endParaRPr dirty="0"/>
          </a:p>
          <a:p>
            <a:pPr marL="0" lvl="0" indent="0" algn="l" rtl="0">
              <a:spcBef>
                <a:spcPts val="1600"/>
              </a:spcBef>
              <a:spcAft>
                <a:spcPts val="0"/>
              </a:spcAft>
              <a:buNone/>
            </a:pPr>
            <a:r>
              <a:rPr lang="nl" dirty="0"/>
              <a:t>Grotendeels geen ruimte voor interpretatie</a:t>
            </a:r>
            <a:endParaRPr dirty="0"/>
          </a:p>
          <a:p>
            <a:pPr marL="0" lvl="0" indent="0" algn="l" rtl="0">
              <a:spcBef>
                <a:spcPts val="1600"/>
              </a:spcBef>
              <a:spcAft>
                <a:spcPts val="1600"/>
              </a:spcAft>
              <a:buNone/>
            </a:pPr>
            <a:r>
              <a:rPr lang="nl" dirty="0"/>
              <a:t>Wel speling om sommige onderdelen wat strenger of minder streng toe te passen</a:t>
            </a:r>
            <a:endParaRPr dirty="0"/>
          </a:p>
        </p:txBody>
      </p:sp>
      <p:sp>
        <p:nvSpPr>
          <p:cNvPr id="100" name="Google Shape;100;p18"/>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6</a:t>
            </a:fld>
            <a:endParaRPr/>
          </a:p>
        </p:txBody>
      </p:sp>
      <p:grpSp>
        <p:nvGrpSpPr>
          <p:cNvPr id="9" name="Groep 8">
            <a:extLst>
              <a:ext uri="{FF2B5EF4-FFF2-40B4-BE49-F238E27FC236}">
                <a16:creationId xmlns:a16="http://schemas.microsoft.com/office/drawing/2014/main" id="{D581F21B-7BBD-335A-400F-413DBFAF29D2}"/>
              </a:ext>
            </a:extLst>
          </p:cNvPr>
          <p:cNvGrpSpPr/>
          <p:nvPr/>
        </p:nvGrpSpPr>
        <p:grpSpPr>
          <a:xfrm>
            <a:off x="5776957" y="2862842"/>
            <a:ext cx="3255948" cy="1568218"/>
            <a:chOff x="6024785" y="0"/>
            <a:chExt cx="3255948" cy="1568218"/>
          </a:xfrm>
        </p:grpSpPr>
        <p:pic>
          <p:nvPicPr>
            <p:cNvPr id="10" name="Picture 2" descr="What is GDPR en wat voor invloed heeft het op jouw rechten - Snel.com">
              <a:extLst>
                <a:ext uri="{FF2B5EF4-FFF2-40B4-BE49-F238E27FC236}">
                  <a16:creationId xmlns:a16="http://schemas.microsoft.com/office/drawing/2014/main" id="{668BA18D-9B07-DBEB-34D4-3B5D3DE3AF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6024785" y="0"/>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11" name="Rechthoek 10">
              <a:extLst>
                <a:ext uri="{FF2B5EF4-FFF2-40B4-BE49-F238E27FC236}">
                  <a16:creationId xmlns:a16="http://schemas.microsoft.com/office/drawing/2014/main" id="{827246F5-976D-D81F-EBE8-8AB5F16391A5}"/>
                </a:ext>
              </a:extLst>
            </p:cNvPr>
            <p:cNvSpPr/>
            <p:nvPr/>
          </p:nvSpPr>
          <p:spPr>
            <a:xfrm>
              <a:off x="6084606" y="700750"/>
              <a:ext cx="1153682"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a:extLst>
                <a:ext uri="{FF2B5EF4-FFF2-40B4-BE49-F238E27FC236}">
                  <a16:creationId xmlns:a16="http://schemas.microsoft.com/office/drawing/2014/main" id="{9312BE30-589D-6F96-4B56-700D1F3594B2}"/>
                </a:ext>
              </a:extLst>
            </p:cNvPr>
            <p:cNvSpPr/>
            <p:nvPr/>
          </p:nvSpPr>
          <p:spPr>
            <a:xfrm>
              <a:off x="7898783" y="636725"/>
              <a:ext cx="1153682"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hthoek 12">
              <a:extLst>
                <a:ext uri="{FF2B5EF4-FFF2-40B4-BE49-F238E27FC236}">
                  <a16:creationId xmlns:a16="http://schemas.microsoft.com/office/drawing/2014/main" id="{3E31DE8E-A77F-E32B-B377-6109AD5BA649}"/>
                </a:ext>
              </a:extLst>
            </p:cNvPr>
            <p:cNvSpPr/>
            <p:nvPr/>
          </p:nvSpPr>
          <p:spPr>
            <a:xfrm>
              <a:off x="6145662" y="190114"/>
              <a:ext cx="921887"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a:extLst>
                <a:ext uri="{FF2B5EF4-FFF2-40B4-BE49-F238E27FC236}">
                  <a16:creationId xmlns:a16="http://schemas.microsoft.com/office/drawing/2014/main" id="{4B432B40-12B5-865F-92B4-2A1335169B1F}"/>
                </a:ext>
              </a:extLst>
            </p:cNvPr>
            <p:cNvSpPr/>
            <p:nvPr/>
          </p:nvSpPr>
          <p:spPr>
            <a:xfrm>
              <a:off x="8118475" y="190114"/>
              <a:ext cx="834703"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Welke data verdedigt deze wet?</a:t>
            </a:r>
            <a:endParaRPr dirty="0"/>
          </a:p>
        </p:txBody>
      </p:sp>
      <p:sp>
        <p:nvSpPr>
          <p:cNvPr id="106" name="Google Shape;106;p19"/>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r>
              <a:rPr lang="nl" dirty="0"/>
              <a:t>Persoonlijke data</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nl" dirty="0"/>
              <a:t>Maar ook </a:t>
            </a:r>
            <a:r>
              <a:rPr lang="nl" u="sng" dirty="0"/>
              <a:t>Online Identifiers</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nl" dirty="0"/>
              <a:t>Versoepelde regels voor </a:t>
            </a:r>
            <a:r>
              <a:rPr lang="nl" dirty="0">
                <a:solidFill>
                  <a:srgbClr val="5F6368"/>
                </a:solidFill>
                <a:highlight>
                  <a:srgbClr val="FFFFFF"/>
                </a:highlight>
              </a:rPr>
              <a:t>geëncrypteerde gegevens</a:t>
            </a:r>
            <a:endParaRPr dirty="0"/>
          </a:p>
        </p:txBody>
      </p:sp>
      <p:sp>
        <p:nvSpPr>
          <p:cNvPr id="107" name="Google Shape;107;p19"/>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7</a:t>
            </a:fld>
            <a:endParaRPr/>
          </a:p>
        </p:txBody>
      </p:sp>
      <p:grpSp>
        <p:nvGrpSpPr>
          <p:cNvPr id="2" name="Groep 1">
            <a:extLst>
              <a:ext uri="{FF2B5EF4-FFF2-40B4-BE49-F238E27FC236}">
                <a16:creationId xmlns:a16="http://schemas.microsoft.com/office/drawing/2014/main" id="{100B7448-6DB4-B050-91F8-74312D6E9219}"/>
              </a:ext>
            </a:extLst>
          </p:cNvPr>
          <p:cNvGrpSpPr/>
          <p:nvPr/>
        </p:nvGrpSpPr>
        <p:grpSpPr>
          <a:xfrm>
            <a:off x="5776957" y="2862842"/>
            <a:ext cx="3255948" cy="1568218"/>
            <a:chOff x="5776957" y="2862842"/>
            <a:chExt cx="3255948" cy="1568218"/>
          </a:xfrm>
        </p:grpSpPr>
        <p:pic>
          <p:nvPicPr>
            <p:cNvPr id="3" name="Picture 2" descr="What is GDPR en wat voor invloed heeft het op jouw rechten - Snel.com">
              <a:extLst>
                <a:ext uri="{FF2B5EF4-FFF2-40B4-BE49-F238E27FC236}">
                  <a16:creationId xmlns:a16="http://schemas.microsoft.com/office/drawing/2014/main" id="{D4AB9789-1199-668A-2F6F-2A87D7FCA9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76957" y="2862842"/>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a:extLst>
                <a:ext uri="{FF2B5EF4-FFF2-40B4-BE49-F238E27FC236}">
                  <a16:creationId xmlns:a16="http://schemas.microsoft.com/office/drawing/2014/main" id="{D1BDED2E-D745-A0B7-1D91-31E29074C78D}"/>
                </a:ext>
              </a:extLst>
            </p:cNvPr>
            <p:cNvSpPr/>
            <p:nvPr/>
          </p:nvSpPr>
          <p:spPr>
            <a:xfrm>
              <a:off x="5836778" y="3563592"/>
              <a:ext cx="1153682"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hthoek 4">
              <a:extLst>
                <a:ext uri="{FF2B5EF4-FFF2-40B4-BE49-F238E27FC236}">
                  <a16:creationId xmlns:a16="http://schemas.microsoft.com/office/drawing/2014/main" id="{6F87FAE9-C5AE-32D1-2235-5772A49FE529}"/>
                </a:ext>
              </a:extLst>
            </p:cNvPr>
            <p:cNvSpPr/>
            <p:nvPr/>
          </p:nvSpPr>
          <p:spPr>
            <a:xfrm>
              <a:off x="7902935" y="3394153"/>
              <a:ext cx="193316" cy="442633"/>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0B2E93C5-9E7B-E87D-5C10-99797184F991}"/>
                </a:ext>
              </a:extLst>
            </p:cNvPr>
            <p:cNvSpPr/>
            <p:nvPr/>
          </p:nvSpPr>
          <p:spPr>
            <a:xfrm>
              <a:off x="5897834" y="3052956"/>
              <a:ext cx="921887"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E9FC74F1-9C3D-D73E-86BC-D0874B7701EC}"/>
                </a:ext>
              </a:extLst>
            </p:cNvPr>
            <p:cNvSpPr/>
            <p:nvPr/>
          </p:nvSpPr>
          <p:spPr>
            <a:xfrm>
              <a:off x="7579398" y="3492500"/>
              <a:ext cx="589877" cy="840214"/>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Wat valt onder persoonlijke data?</a:t>
            </a:r>
            <a:endParaRPr dirty="0"/>
          </a:p>
        </p:txBody>
      </p:sp>
      <p:sp>
        <p:nvSpPr>
          <p:cNvPr id="113" name="Google Shape;113;p20"/>
          <p:cNvSpPr txBox="1">
            <a:spLocks noGrp="1"/>
          </p:cNvSpPr>
          <p:nvPr>
            <p:ph type="body" idx="1"/>
          </p:nvPr>
        </p:nvSpPr>
        <p:spPr>
          <a:xfrm>
            <a:off x="311700" y="636725"/>
            <a:ext cx="85206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Persoonlijke data:</a:t>
            </a:r>
            <a:endParaRPr dirty="0"/>
          </a:p>
          <a:p>
            <a:pPr marL="0" lvl="0" indent="0" algn="l" rtl="0">
              <a:spcBef>
                <a:spcPts val="1600"/>
              </a:spcBef>
              <a:spcAft>
                <a:spcPts val="0"/>
              </a:spcAft>
              <a:buNone/>
            </a:pPr>
            <a:r>
              <a:rPr lang="nl" dirty="0"/>
              <a:t>Elke soort van informatie gerelateerd naar een geïdentificeerd of identificeerbaar natuurlijk persoon zoals:</a:t>
            </a:r>
            <a:endParaRPr dirty="0"/>
          </a:p>
          <a:p>
            <a:pPr marL="457200" lvl="0" indent="-342900" algn="l" rtl="0">
              <a:spcBef>
                <a:spcPts val="1600"/>
              </a:spcBef>
              <a:spcAft>
                <a:spcPts val="0"/>
              </a:spcAft>
              <a:buSzPts val="1800"/>
              <a:buChar char="●"/>
            </a:pPr>
            <a:r>
              <a:rPr lang="nl" dirty="0"/>
              <a:t>Naam</a:t>
            </a:r>
            <a:endParaRPr dirty="0"/>
          </a:p>
          <a:p>
            <a:pPr marL="457200" lvl="0" indent="-342900" algn="l" rtl="0">
              <a:spcBef>
                <a:spcPts val="0"/>
              </a:spcBef>
              <a:spcAft>
                <a:spcPts val="0"/>
              </a:spcAft>
              <a:buSzPts val="1800"/>
              <a:buChar char="●"/>
            </a:pPr>
            <a:r>
              <a:rPr lang="nl" dirty="0"/>
              <a:t>Geboortedatum</a:t>
            </a:r>
            <a:endParaRPr dirty="0"/>
          </a:p>
          <a:p>
            <a:pPr marL="457200" lvl="0" indent="-342900" algn="l" rtl="0">
              <a:spcBef>
                <a:spcPts val="0"/>
              </a:spcBef>
              <a:spcAft>
                <a:spcPts val="0"/>
              </a:spcAft>
              <a:buSzPts val="1800"/>
              <a:buChar char="●"/>
            </a:pPr>
            <a:r>
              <a:rPr lang="nl" dirty="0"/>
              <a:t>E-mail adres</a:t>
            </a:r>
            <a:endParaRPr dirty="0"/>
          </a:p>
          <a:p>
            <a:pPr marL="457200" lvl="0" indent="-342900" algn="l" rtl="0">
              <a:spcBef>
                <a:spcPts val="0"/>
              </a:spcBef>
              <a:spcAft>
                <a:spcPts val="0"/>
              </a:spcAft>
              <a:buSzPts val="1800"/>
              <a:buChar char="●"/>
            </a:pPr>
            <a:r>
              <a:rPr lang="nl" dirty="0"/>
              <a:t>Foto</a:t>
            </a:r>
            <a:endParaRPr dirty="0"/>
          </a:p>
          <a:p>
            <a:pPr marL="457200" lvl="0" indent="-342900" algn="l" rtl="0">
              <a:spcBef>
                <a:spcPts val="0"/>
              </a:spcBef>
              <a:spcAft>
                <a:spcPts val="0"/>
              </a:spcAft>
              <a:buSzPts val="1800"/>
              <a:buChar char="●"/>
            </a:pPr>
            <a:r>
              <a:rPr lang="nl" dirty="0"/>
              <a:t>Locatie van data</a:t>
            </a:r>
          </a:p>
          <a:p>
            <a:pPr marL="0" lvl="0" indent="0" algn="l" rtl="0">
              <a:buNone/>
            </a:pPr>
            <a:r>
              <a:rPr lang="nl-NL" dirty="0"/>
              <a:t>Ook nog andere data die informatie bevatten </a:t>
            </a:r>
            <a:r>
              <a:rPr lang="nl-NL" dirty="0" err="1"/>
              <a:t>ivm</a:t>
            </a:r>
            <a:r>
              <a:rPr lang="nl-NL" dirty="0"/>
              <a:t> de</a:t>
            </a:r>
          </a:p>
          <a:p>
            <a:pPr marL="0" lvl="0" indent="0" algn="l" rtl="0">
              <a:buNone/>
            </a:pPr>
            <a:r>
              <a:rPr lang="nl-NL" dirty="0"/>
              <a:t> fysieke, mentale, genetische, economische, </a:t>
            </a:r>
          </a:p>
          <a:p>
            <a:pPr marL="0" lvl="0" indent="0" algn="l" rtl="0">
              <a:buNone/>
            </a:pPr>
            <a:r>
              <a:rPr lang="nl-NL" dirty="0"/>
              <a:t>culturele of sociale identiteit van een persoon</a:t>
            </a:r>
          </a:p>
        </p:txBody>
      </p:sp>
      <p:sp>
        <p:nvSpPr>
          <p:cNvPr id="114" name="Google Shape;114;p20"/>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8</a:t>
            </a:fld>
            <a:endParaRPr/>
          </a:p>
        </p:txBody>
      </p:sp>
      <p:grpSp>
        <p:nvGrpSpPr>
          <p:cNvPr id="16" name="Groep 15">
            <a:extLst>
              <a:ext uri="{FF2B5EF4-FFF2-40B4-BE49-F238E27FC236}">
                <a16:creationId xmlns:a16="http://schemas.microsoft.com/office/drawing/2014/main" id="{26984106-EFBB-C4D6-F15A-8735FE8DF3AF}"/>
              </a:ext>
            </a:extLst>
          </p:cNvPr>
          <p:cNvGrpSpPr/>
          <p:nvPr/>
        </p:nvGrpSpPr>
        <p:grpSpPr>
          <a:xfrm>
            <a:off x="5776957" y="2862842"/>
            <a:ext cx="3255948" cy="1568218"/>
            <a:chOff x="5776957" y="2862842"/>
            <a:chExt cx="3255948" cy="1568218"/>
          </a:xfrm>
        </p:grpSpPr>
        <p:pic>
          <p:nvPicPr>
            <p:cNvPr id="17" name="Picture 2" descr="What is GDPR en wat voor invloed heeft het op jouw rechten - Snel.com">
              <a:extLst>
                <a:ext uri="{FF2B5EF4-FFF2-40B4-BE49-F238E27FC236}">
                  <a16:creationId xmlns:a16="http://schemas.microsoft.com/office/drawing/2014/main" id="{2F0A2F06-0B81-1700-CC4F-CF26FD1554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39"/>
            <a:stretch/>
          </p:blipFill>
          <p:spPr bwMode="auto">
            <a:xfrm>
              <a:off x="5776957" y="2862842"/>
              <a:ext cx="3255948" cy="1568218"/>
            </a:xfrm>
            <a:prstGeom prst="rect">
              <a:avLst/>
            </a:prstGeom>
            <a:noFill/>
            <a:extLst>
              <a:ext uri="{909E8E84-426E-40DD-AFC4-6F175D3DCCD1}">
                <a14:hiddenFill xmlns:a14="http://schemas.microsoft.com/office/drawing/2010/main">
                  <a:solidFill>
                    <a:srgbClr val="FFFFFF"/>
                  </a:solidFill>
                </a14:hiddenFill>
              </a:ext>
            </a:extLst>
          </p:spPr>
        </p:pic>
        <p:sp>
          <p:nvSpPr>
            <p:cNvPr id="18" name="Rechthoek 17">
              <a:extLst>
                <a:ext uri="{FF2B5EF4-FFF2-40B4-BE49-F238E27FC236}">
                  <a16:creationId xmlns:a16="http://schemas.microsoft.com/office/drawing/2014/main" id="{954D4EA8-763D-FC47-8A77-9112B59E8969}"/>
                </a:ext>
              </a:extLst>
            </p:cNvPr>
            <p:cNvSpPr/>
            <p:nvPr/>
          </p:nvSpPr>
          <p:spPr>
            <a:xfrm>
              <a:off x="5836778" y="3563592"/>
              <a:ext cx="1153682"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hthoek 18">
              <a:extLst>
                <a:ext uri="{FF2B5EF4-FFF2-40B4-BE49-F238E27FC236}">
                  <a16:creationId xmlns:a16="http://schemas.microsoft.com/office/drawing/2014/main" id="{4638CBD0-23A3-5103-D2FC-8456CB32CDE6}"/>
                </a:ext>
              </a:extLst>
            </p:cNvPr>
            <p:cNvSpPr/>
            <p:nvPr/>
          </p:nvSpPr>
          <p:spPr>
            <a:xfrm>
              <a:off x="7902935" y="3394153"/>
              <a:ext cx="193316" cy="442633"/>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hthoek 19">
              <a:extLst>
                <a:ext uri="{FF2B5EF4-FFF2-40B4-BE49-F238E27FC236}">
                  <a16:creationId xmlns:a16="http://schemas.microsoft.com/office/drawing/2014/main" id="{CC86FCF5-FD5D-0076-234E-F7FFD7CE3176}"/>
                </a:ext>
              </a:extLst>
            </p:cNvPr>
            <p:cNvSpPr/>
            <p:nvPr/>
          </p:nvSpPr>
          <p:spPr>
            <a:xfrm>
              <a:off x="5897834" y="3052956"/>
              <a:ext cx="921887" cy="769122"/>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hthoek 20">
              <a:extLst>
                <a:ext uri="{FF2B5EF4-FFF2-40B4-BE49-F238E27FC236}">
                  <a16:creationId xmlns:a16="http://schemas.microsoft.com/office/drawing/2014/main" id="{551232C9-3001-CA69-9C2A-91538054731C}"/>
                </a:ext>
              </a:extLst>
            </p:cNvPr>
            <p:cNvSpPr/>
            <p:nvPr/>
          </p:nvSpPr>
          <p:spPr>
            <a:xfrm>
              <a:off x="7579398" y="3492500"/>
              <a:ext cx="589877" cy="840214"/>
            </a:xfrm>
            <a:prstGeom prst="rect">
              <a:avLst/>
            </a:prstGeom>
            <a:solidFill>
              <a:srgbClr val="01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algn="l" fontAlgn="base"/>
            <a:r>
              <a:rPr lang="nl-NL" dirty="0"/>
              <a:t>Speciale categorieën gegevens</a:t>
            </a:r>
          </a:p>
        </p:txBody>
      </p:sp>
      <p:sp>
        <p:nvSpPr>
          <p:cNvPr id="113" name="Google Shape;113;p20"/>
          <p:cNvSpPr txBox="1">
            <a:spLocks noGrp="1"/>
          </p:cNvSpPr>
          <p:nvPr>
            <p:ph type="body" idx="1"/>
          </p:nvPr>
        </p:nvSpPr>
        <p:spPr>
          <a:xfrm>
            <a:off x="243420" y="704125"/>
            <a:ext cx="8520600" cy="3932100"/>
          </a:xfrm>
          <a:prstGeom prst="rect">
            <a:avLst/>
          </a:prstGeom>
        </p:spPr>
        <p:txBody>
          <a:bodyPr spcFirstLastPara="1" wrap="square" lIns="91425" tIns="91425" rIns="91425" bIns="91425" anchor="t" anchorCtr="0">
            <a:noAutofit/>
          </a:bodyPr>
          <a:lstStyle/>
          <a:p>
            <a:pPr marL="114300" indent="0" algn="l" fontAlgn="base">
              <a:buNone/>
            </a:pPr>
            <a:r>
              <a:rPr lang="nl-NL" dirty="0"/>
              <a:t>U mag geen persoonsgegevens verwerken over:</a:t>
            </a:r>
          </a:p>
          <a:p>
            <a:pPr algn="l" fontAlgn="base">
              <a:buFont typeface="Arial" panose="020B0604020202020204" pitchFamily="34" charset="0"/>
              <a:buChar char="•"/>
            </a:pPr>
            <a:r>
              <a:rPr lang="nl-NL" dirty="0"/>
              <a:t>ras of etnische afkomst</a:t>
            </a:r>
          </a:p>
          <a:p>
            <a:pPr algn="l" fontAlgn="base">
              <a:buFont typeface="Arial" panose="020B0604020202020204" pitchFamily="34" charset="0"/>
              <a:buChar char="•"/>
            </a:pPr>
            <a:r>
              <a:rPr lang="nl-NL" dirty="0"/>
              <a:t>seksuele geaardheid</a:t>
            </a:r>
          </a:p>
          <a:p>
            <a:pPr algn="l" fontAlgn="base">
              <a:buFont typeface="Arial" panose="020B0604020202020204" pitchFamily="34" charset="0"/>
              <a:buChar char="•"/>
            </a:pPr>
            <a:r>
              <a:rPr lang="nl-NL" dirty="0"/>
              <a:t>politieke opvattingen</a:t>
            </a:r>
          </a:p>
          <a:p>
            <a:pPr algn="l" fontAlgn="base">
              <a:buFont typeface="Arial" panose="020B0604020202020204" pitchFamily="34" charset="0"/>
              <a:buChar char="•"/>
            </a:pPr>
            <a:r>
              <a:rPr lang="nl-NL" dirty="0"/>
              <a:t>religieuze of filosofische overtuigingen</a:t>
            </a:r>
          </a:p>
          <a:p>
            <a:pPr algn="l" fontAlgn="base">
              <a:buFont typeface="Arial" panose="020B0604020202020204" pitchFamily="34" charset="0"/>
              <a:buChar char="•"/>
            </a:pPr>
            <a:r>
              <a:rPr lang="nl-NL" dirty="0"/>
              <a:t>lidmaatschap van vakbonden</a:t>
            </a:r>
          </a:p>
          <a:p>
            <a:pPr algn="l" fontAlgn="base">
              <a:buFont typeface="Arial" panose="020B0604020202020204" pitchFamily="34" charset="0"/>
              <a:buChar char="•"/>
            </a:pPr>
            <a:r>
              <a:rPr lang="nl-NL" dirty="0"/>
              <a:t>genetische, biometrische of gezondheidsaspecten (behalve in speciale gevallen, bijv. wanneer u uitdrukkelijk toestemming heeft gegeven of als de gegevens verwerkt moeten worden om redenen van ernstig algemeen belang, overeenkomstig de EU- of nationale wetgeving)</a:t>
            </a:r>
          </a:p>
          <a:p>
            <a:pPr algn="l" fontAlgn="base">
              <a:buFont typeface="Arial" panose="020B0604020202020204" pitchFamily="34" charset="0"/>
              <a:buChar char="•"/>
            </a:pPr>
            <a:r>
              <a:rPr lang="nl-NL" dirty="0"/>
              <a:t>strafrechtelijke veroordelingen en overtredingen, tenzij toegestaan door de EU- of nationale wetgeving</a:t>
            </a:r>
          </a:p>
          <a:p>
            <a:pPr marL="0" lvl="0" indent="0" algn="l" rtl="0">
              <a:spcBef>
                <a:spcPts val="0"/>
              </a:spcBef>
              <a:spcAft>
                <a:spcPts val="0"/>
              </a:spcAft>
              <a:buNone/>
            </a:pPr>
            <a:endParaRPr lang="nl-NL" dirty="0"/>
          </a:p>
        </p:txBody>
      </p:sp>
      <p:sp>
        <p:nvSpPr>
          <p:cNvPr id="114" name="Google Shape;114;p20"/>
          <p:cNvSpPr txBox="1">
            <a:spLocks noGrp="1"/>
          </p:cNvSpPr>
          <p:nvPr>
            <p:ph type="sldNum" idx="12"/>
          </p:nvPr>
        </p:nvSpPr>
        <p:spPr>
          <a:xfrm>
            <a:off x="267000" y="4703625"/>
            <a:ext cx="4005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nl"/>
              <a:t>9</a:t>
            </a:fld>
            <a:endParaRPr/>
          </a:p>
        </p:txBody>
      </p:sp>
    </p:spTree>
    <p:extLst>
      <p:ext uri="{BB962C8B-B14F-4D97-AF65-F5344CB8AC3E}">
        <p14:creationId xmlns:p14="http://schemas.microsoft.com/office/powerpoint/2010/main" val="31850123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2156</Words>
  <Application>Microsoft Office PowerPoint</Application>
  <PresentationFormat>Diavoorstelling (16:9)</PresentationFormat>
  <Paragraphs>222</Paragraphs>
  <Slides>28</Slides>
  <Notes>28</Notes>
  <HiddenSlides>0</HiddenSlides>
  <MMClips>1</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28</vt:i4>
      </vt:variant>
    </vt:vector>
  </HeadingPairs>
  <TitlesOfParts>
    <vt:vector size="34" baseType="lpstr">
      <vt:lpstr>Helvetica</vt:lpstr>
      <vt:lpstr>Proxima Nova</vt:lpstr>
      <vt:lpstr>Arial</vt:lpstr>
      <vt:lpstr>Verdana</vt:lpstr>
      <vt:lpstr>inherit</vt:lpstr>
      <vt:lpstr>Simple Light</vt:lpstr>
      <vt:lpstr>IT Topics 3</vt:lpstr>
      <vt:lpstr>Intro</vt:lpstr>
      <vt:lpstr>GDPR</vt:lpstr>
      <vt:lpstr>Wat is GDPR?</vt:lpstr>
      <vt:lpstr>Wat hadden we hiervoor?</vt:lpstr>
      <vt:lpstr>Wat voor soort wet is het? </vt:lpstr>
      <vt:lpstr>Welke data verdedigt deze wet?</vt:lpstr>
      <vt:lpstr>Wat valt onder persoonlijke data?</vt:lpstr>
      <vt:lpstr>Speciale categorieën gegevens</vt:lpstr>
      <vt:lpstr>Wat valt onder Online Identifiers?</vt:lpstr>
      <vt:lpstr>Voor wie geldt deze wet?</vt:lpstr>
      <vt:lpstr>Wat is data processing?</vt:lpstr>
      <vt:lpstr>Data processors/verwerkers</vt:lpstr>
      <vt:lpstr>Wanneer mag je persoongegevens dan verwerken?</vt:lpstr>
      <vt:lpstr>Data processing principes </vt:lpstr>
      <vt:lpstr>Verantwoordelijkheid</vt:lpstr>
      <vt:lpstr>Verantwoordelijkheid</vt:lpstr>
      <vt:lpstr>Data controller en DPO</vt:lpstr>
      <vt:lpstr>Wanneer moet een bedrijf een DPO hebben?</vt:lpstr>
      <vt:lpstr>Verantwoordelijkheid</vt:lpstr>
      <vt:lpstr>Rechten van de individu (oude wet)</vt:lpstr>
      <vt:lpstr>Rechten van de individu (GDPR)</vt:lpstr>
      <vt:lpstr>Melden van datalekken</vt:lpstr>
      <vt:lpstr>Uitzonderingen</vt:lpstr>
      <vt:lpstr>Exporteren van data</vt:lpstr>
      <vt:lpstr>Boetes</vt:lpstr>
      <vt:lpstr>Wat vinden jullie hiervan?</vt:lpstr>
      <vt:lpstr>Lectuur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Topics 3</dc:title>
  <cp:lastModifiedBy>Maarten Moonen</cp:lastModifiedBy>
  <cp:revision>1</cp:revision>
  <dcterms:modified xsi:type="dcterms:W3CDTF">2022-09-20T15:45:10Z</dcterms:modified>
</cp:coreProperties>
</file>