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1"/>
  </p:notesMasterIdLst>
  <p:sldIdLst>
    <p:sldId id="259" r:id="rId2"/>
    <p:sldId id="270" r:id="rId3"/>
    <p:sldId id="293" r:id="rId4"/>
    <p:sldId id="294" r:id="rId5"/>
    <p:sldId id="295" r:id="rId6"/>
    <p:sldId id="296" r:id="rId7"/>
    <p:sldId id="297" r:id="rId8"/>
    <p:sldId id="292" r:id="rId9"/>
    <p:sldId id="298" r:id="rId10"/>
    <p:sldId id="317" r:id="rId11"/>
    <p:sldId id="299" r:id="rId12"/>
    <p:sldId id="300" r:id="rId13"/>
    <p:sldId id="301" r:id="rId14"/>
    <p:sldId id="302" r:id="rId15"/>
    <p:sldId id="303" r:id="rId16"/>
    <p:sldId id="304" r:id="rId17"/>
    <p:sldId id="306" r:id="rId18"/>
    <p:sldId id="305" r:id="rId19"/>
    <p:sldId id="307" r:id="rId20"/>
    <p:sldId id="309" r:id="rId21"/>
    <p:sldId id="310" r:id="rId22"/>
    <p:sldId id="308" r:id="rId23"/>
    <p:sldId id="314" r:id="rId24"/>
    <p:sldId id="313" r:id="rId25"/>
    <p:sldId id="315" r:id="rId26"/>
    <p:sldId id="311" r:id="rId27"/>
    <p:sldId id="312" r:id="rId28"/>
    <p:sldId id="316" r:id="rId29"/>
    <p:sldId id="287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4C25"/>
    <a:srgbClr val="009C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F9A6A-81A5-4C18-9CEA-75FA02182D9A}" v="3" dt="2022-09-20T17:35:47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en Synaeve" userId="S::u0134243@thomasmore.be::06a84aa9-a1a4-4c10-9d44-3596912290bb" providerId="AD" clId="Web-{2130A5EB-025D-E60B-105A-F93E62CBB0C2}"/>
    <pc:docChg chg="modSld">
      <pc:chgData name="Joren Synaeve" userId="S::u0134243@thomasmore.be::06a84aa9-a1a4-4c10-9d44-3596912290bb" providerId="AD" clId="Web-{2130A5EB-025D-E60B-105A-F93E62CBB0C2}" dt="2021-11-14T10:54:36.186" v="3" actId="20577"/>
      <pc:docMkLst>
        <pc:docMk/>
      </pc:docMkLst>
      <pc:sldChg chg="modSp">
        <pc:chgData name="Joren Synaeve" userId="S::u0134243@thomasmore.be::06a84aa9-a1a4-4c10-9d44-3596912290bb" providerId="AD" clId="Web-{2130A5EB-025D-E60B-105A-F93E62CBB0C2}" dt="2021-11-14T10:54:36.186" v="3" actId="20577"/>
        <pc:sldMkLst>
          <pc:docMk/>
          <pc:sldMk cId="4230327689" sldId="287"/>
        </pc:sldMkLst>
        <pc:spChg chg="mod">
          <ac:chgData name="Joren Synaeve" userId="S::u0134243@thomasmore.be::06a84aa9-a1a4-4c10-9d44-3596912290bb" providerId="AD" clId="Web-{2130A5EB-025D-E60B-105A-F93E62CBB0C2}" dt="2021-11-14T10:54:36.186" v="3" actId="20577"/>
          <ac:spMkLst>
            <pc:docMk/>
            <pc:sldMk cId="4230327689" sldId="287"/>
            <ac:spMk id="2" creationId="{143E6DA2-5C83-4151-8254-3E65EFE29B59}"/>
          </ac:spMkLst>
        </pc:spChg>
      </pc:sldChg>
    </pc:docChg>
  </pc:docChgLst>
  <pc:docChgLst>
    <pc:chgData name="Joren Synaeve" userId="S::u0134243@thomasmore.be::06a84aa9-a1a4-4c10-9d44-3596912290bb" providerId="AD" clId="Web-{6428D691-F2F3-2DA0-4CF0-767EB6105DFA}"/>
    <pc:docChg chg="delSld modSld">
      <pc:chgData name="Joren Synaeve" userId="S::u0134243@thomasmore.be::06a84aa9-a1a4-4c10-9d44-3596912290bb" providerId="AD" clId="Web-{6428D691-F2F3-2DA0-4CF0-767EB6105DFA}" dt="2021-09-26T15:48:32.607" v="40" actId="20577"/>
      <pc:docMkLst>
        <pc:docMk/>
      </pc:docMkLst>
      <pc:sldChg chg="modSp">
        <pc:chgData name="Joren Synaeve" userId="S::u0134243@thomasmore.be::06a84aa9-a1a4-4c10-9d44-3596912290bb" providerId="AD" clId="Web-{6428D691-F2F3-2DA0-4CF0-767EB6105DFA}" dt="2021-09-26T15:48:32.607" v="40" actId="20577"/>
        <pc:sldMkLst>
          <pc:docMk/>
          <pc:sldMk cId="4121140145" sldId="259"/>
        </pc:sldMkLst>
        <pc:spChg chg="mod">
          <ac:chgData name="Joren Synaeve" userId="S::u0134243@thomasmore.be::06a84aa9-a1a4-4c10-9d44-3596912290bb" providerId="AD" clId="Web-{6428D691-F2F3-2DA0-4CF0-767EB6105DFA}" dt="2021-09-26T15:48:32.607" v="40" actId="20577"/>
          <ac:spMkLst>
            <pc:docMk/>
            <pc:sldMk cId="4121140145" sldId="259"/>
            <ac:spMk id="2" creationId="{00000000-0000-0000-0000-000000000000}"/>
          </ac:spMkLst>
        </pc:spChg>
      </pc:sldChg>
      <pc:sldChg chg="modSp">
        <pc:chgData name="Joren Synaeve" userId="S::u0134243@thomasmore.be::06a84aa9-a1a4-4c10-9d44-3596912290bb" providerId="AD" clId="Web-{6428D691-F2F3-2DA0-4CF0-767EB6105DFA}" dt="2021-09-26T15:34:38.195" v="23" actId="1076"/>
        <pc:sldMkLst>
          <pc:docMk/>
          <pc:sldMk cId="2745855438" sldId="278"/>
        </pc:sldMkLst>
        <pc:spChg chg="mod">
          <ac:chgData name="Joren Synaeve" userId="S::u0134243@thomasmore.be::06a84aa9-a1a4-4c10-9d44-3596912290bb" providerId="AD" clId="Web-{6428D691-F2F3-2DA0-4CF0-767EB6105DFA}" dt="2021-09-26T15:34:26.648" v="20" actId="20577"/>
          <ac:spMkLst>
            <pc:docMk/>
            <pc:sldMk cId="2745855438" sldId="278"/>
            <ac:spMk id="2" creationId="{784128C0-45FD-4255-B225-80077726A93B}"/>
          </ac:spMkLst>
        </pc:spChg>
        <pc:picChg chg="mod">
          <ac:chgData name="Joren Synaeve" userId="S::u0134243@thomasmore.be::06a84aa9-a1a4-4c10-9d44-3596912290bb" providerId="AD" clId="Web-{6428D691-F2F3-2DA0-4CF0-767EB6105DFA}" dt="2021-09-26T15:34:38.195" v="23" actId="1076"/>
          <ac:picMkLst>
            <pc:docMk/>
            <pc:sldMk cId="2745855438" sldId="278"/>
            <ac:picMk id="6" creationId="{588BCB77-0468-40D3-AA2D-D9717AF251AA}"/>
          </ac:picMkLst>
        </pc:picChg>
      </pc:sldChg>
      <pc:sldChg chg="modSp">
        <pc:chgData name="Joren Synaeve" userId="S::u0134243@thomasmore.be::06a84aa9-a1a4-4c10-9d44-3596912290bb" providerId="AD" clId="Web-{6428D691-F2F3-2DA0-4CF0-767EB6105DFA}" dt="2021-09-26T15:34:22.320" v="19" actId="1076"/>
        <pc:sldMkLst>
          <pc:docMk/>
          <pc:sldMk cId="3602554018" sldId="280"/>
        </pc:sldMkLst>
        <pc:spChg chg="mod">
          <ac:chgData name="Joren Synaeve" userId="S::u0134243@thomasmore.be::06a84aa9-a1a4-4c10-9d44-3596912290bb" providerId="AD" clId="Web-{6428D691-F2F3-2DA0-4CF0-767EB6105DFA}" dt="2021-09-26T15:34:17.726" v="16" actId="20577"/>
          <ac:spMkLst>
            <pc:docMk/>
            <pc:sldMk cId="3602554018" sldId="280"/>
            <ac:spMk id="2" creationId="{784128C0-45FD-4255-B225-80077726A93B}"/>
          </ac:spMkLst>
        </pc:spChg>
        <pc:picChg chg="mod">
          <ac:chgData name="Joren Synaeve" userId="S::u0134243@thomasmore.be::06a84aa9-a1a4-4c10-9d44-3596912290bb" providerId="AD" clId="Web-{6428D691-F2F3-2DA0-4CF0-767EB6105DFA}" dt="2021-09-26T15:34:22.320" v="19" actId="1076"/>
          <ac:picMkLst>
            <pc:docMk/>
            <pc:sldMk cId="3602554018" sldId="280"/>
            <ac:picMk id="6" creationId="{9498EB99-D71C-4DE5-B03E-870E1687B920}"/>
          </ac:picMkLst>
        </pc:picChg>
      </pc:sldChg>
      <pc:sldChg chg="modSp">
        <pc:chgData name="Joren Synaeve" userId="S::u0134243@thomasmore.be::06a84aa9-a1a4-4c10-9d44-3596912290bb" providerId="AD" clId="Web-{6428D691-F2F3-2DA0-4CF0-767EB6105DFA}" dt="2021-09-26T15:34:12.585" v="15" actId="1076"/>
        <pc:sldMkLst>
          <pc:docMk/>
          <pc:sldMk cId="3865439673" sldId="281"/>
        </pc:sldMkLst>
        <pc:spChg chg="mod">
          <ac:chgData name="Joren Synaeve" userId="S::u0134243@thomasmore.be::06a84aa9-a1a4-4c10-9d44-3596912290bb" providerId="AD" clId="Web-{6428D691-F2F3-2DA0-4CF0-767EB6105DFA}" dt="2021-09-26T15:34:09.726" v="12" actId="20577"/>
          <ac:spMkLst>
            <pc:docMk/>
            <pc:sldMk cId="3865439673" sldId="281"/>
            <ac:spMk id="2" creationId="{784128C0-45FD-4255-B225-80077726A93B}"/>
          </ac:spMkLst>
        </pc:spChg>
        <pc:picChg chg="mod">
          <ac:chgData name="Joren Synaeve" userId="S::u0134243@thomasmore.be::06a84aa9-a1a4-4c10-9d44-3596912290bb" providerId="AD" clId="Web-{6428D691-F2F3-2DA0-4CF0-767EB6105DFA}" dt="2021-09-26T15:34:12.585" v="15" actId="1076"/>
          <ac:picMkLst>
            <pc:docMk/>
            <pc:sldMk cId="3865439673" sldId="281"/>
            <ac:picMk id="6" creationId="{C16F4D5B-6D76-4F4A-9A54-1E7BFB4DBC67}"/>
          </ac:picMkLst>
        </pc:picChg>
      </pc:sldChg>
      <pc:sldChg chg="modSp">
        <pc:chgData name="Joren Synaeve" userId="S::u0134243@thomasmore.be::06a84aa9-a1a4-4c10-9d44-3596912290bb" providerId="AD" clId="Web-{6428D691-F2F3-2DA0-4CF0-767EB6105DFA}" dt="2021-09-26T15:34:09.663" v="10" actId="1076"/>
        <pc:sldMkLst>
          <pc:docMk/>
          <pc:sldMk cId="982850479" sldId="283"/>
        </pc:sldMkLst>
        <pc:spChg chg="mod">
          <ac:chgData name="Joren Synaeve" userId="S::u0134243@thomasmore.be::06a84aa9-a1a4-4c10-9d44-3596912290bb" providerId="AD" clId="Web-{6428D691-F2F3-2DA0-4CF0-767EB6105DFA}" dt="2021-09-26T15:33:42.881" v="7" actId="20577"/>
          <ac:spMkLst>
            <pc:docMk/>
            <pc:sldMk cId="982850479" sldId="283"/>
            <ac:spMk id="2" creationId="{784128C0-45FD-4255-B225-80077726A93B}"/>
          </ac:spMkLst>
        </pc:spChg>
        <pc:picChg chg="mod">
          <ac:chgData name="Joren Synaeve" userId="S::u0134243@thomasmore.be::06a84aa9-a1a4-4c10-9d44-3596912290bb" providerId="AD" clId="Web-{6428D691-F2F3-2DA0-4CF0-767EB6105DFA}" dt="2021-09-26T15:34:09.663" v="10" actId="1076"/>
          <ac:picMkLst>
            <pc:docMk/>
            <pc:sldMk cId="982850479" sldId="283"/>
            <ac:picMk id="6" creationId="{D249A3F3-51C6-41E8-AFF4-E768707CA797}"/>
          </ac:picMkLst>
        </pc:picChg>
      </pc:sldChg>
      <pc:sldChg chg="modSp">
        <pc:chgData name="Joren Synaeve" userId="S::u0134243@thomasmore.be::06a84aa9-a1a4-4c10-9d44-3596912290bb" providerId="AD" clId="Web-{6428D691-F2F3-2DA0-4CF0-767EB6105DFA}" dt="2021-09-26T15:33:21.740" v="6" actId="1076"/>
        <pc:sldMkLst>
          <pc:docMk/>
          <pc:sldMk cId="3276573130" sldId="286"/>
        </pc:sldMkLst>
        <pc:picChg chg="mod">
          <ac:chgData name="Joren Synaeve" userId="S::u0134243@thomasmore.be::06a84aa9-a1a4-4c10-9d44-3596912290bb" providerId="AD" clId="Web-{6428D691-F2F3-2DA0-4CF0-767EB6105DFA}" dt="2021-09-26T15:33:21.740" v="6" actId="1076"/>
          <ac:picMkLst>
            <pc:docMk/>
            <pc:sldMk cId="3276573130" sldId="286"/>
            <ac:picMk id="6" creationId="{DD30B9D1-6411-4AC7-8A81-867DEE7C63CB}"/>
          </ac:picMkLst>
        </pc:picChg>
      </pc:sldChg>
      <pc:sldChg chg="modSp">
        <pc:chgData name="Joren Synaeve" userId="S::u0134243@thomasmore.be::06a84aa9-a1a4-4c10-9d44-3596912290bb" providerId="AD" clId="Web-{6428D691-F2F3-2DA0-4CF0-767EB6105DFA}" dt="2021-09-26T15:47:47.637" v="28" actId="1076"/>
        <pc:sldMkLst>
          <pc:docMk/>
          <pc:sldMk cId="838091050" sldId="289"/>
        </pc:sldMkLst>
        <pc:picChg chg="mod">
          <ac:chgData name="Joren Synaeve" userId="S::u0134243@thomasmore.be::06a84aa9-a1a4-4c10-9d44-3596912290bb" providerId="AD" clId="Web-{6428D691-F2F3-2DA0-4CF0-767EB6105DFA}" dt="2021-09-26T15:47:37.855" v="25" actId="1076"/>
          <ac:picMkLst>
            <pc:docMk/>
            <pc:sldMk cId="838091050" sldId="289"/>
            <ac:picMk id="6" creationId="{0ECE5652-9F90-4975-9453-068E27FC5710}"/>
          </ac:picMkLst>
        </pc:picChg>
        <pc:picChg chg="mod">
          <ac:chgData name="Joren Synaeve" userId="S::u0134243@thomasmore.be::06a84aa9-a1a4-4c10-9d44-3596912290bb" providerId="AD" clId="Web-{6428D691-F2F3-2DA0-4CF0-767EB6105DFA}" dt="2021-09-26T15:47:47.637" v="28" actId="1076"/>
          <ac:picMkLst>
            <pc:docMk/>
            <pc:sldMk cId="838091050" sldId="289"/>
            <ac:picMk id="7" creationId="{45F6A935-7166-4ACC-9169-CAFBA0FF2B74}"/>
          </ac:picMkLst>
        </pc:picChg>
        <pc:picChg chg="mod">
          <ac:chgData name="Joren Synaeve" userId="S::u0134243@thomasmore.be::06a84aa9-a1a4-4c10-9d44-3596912290bb" providerId="AD" clId="Web-{6428D691-F2F3-2DA0-4CF0-767EB6105DFA}" dt="2021-09-26T15:47:44.137" v="27" actId="1076"/>
          <ac:picMkLst>
            <pc:docMk/>
            <pc:sldMk cId="838091050" sldId="289"/>
            <ac:picMk id="10" creationId="{59550794-6721-49FF-925B-ECCAE793F2F4}"/>
          </ac:picMkLst>
        </pc:picChg>
      </pc:sldChg>
      <pc:sldChg chg="modSp">
        <pc:chgData name="Joren Synaeve" userId="S::u0134243@thomasmore.be::06a84aa9-a1a4-4c10-9d44-3596912290bb" providerId="AD" clId="Web-{6428D691-F2F3-2DA0-4CF0-767EB6105DFA}" dt="2021-09-26T15:23:48.257" v="3" actId="20577"/>
        <pc:sldMkLst>
          <pc:docMk/>
          <pc:sldMk cId="383851934" sldId="291"/>
        </pc:sldMkLst>
        <pc:spChg chg="mod">
          <ac:chgData name="Joren Synaeve" userId="S::u0134243@thomasmore.be::06a84aa9-a1a4-4c10-9d44-3596912290bb" providerId="AD" clId="Web-{6428D691-F2F3-2DA0-4CF0-767EB6105DFA}" dt="2021-09-26T15:23:48.257" v="3" actId="20577"/>
          <ac:spMkLst>
            <pc:docMk/>
            <pc:sldMk cId="383851934" sldId="291"/>
            <ac:spMk id="2" creationId="{784128C0-45FD-4255-B225-80077726A93B}"/>
          </ac:spMkLst>
        </pc:spChg>
      </pc:sldChg>
      <pc:sldChg chg="del">
        <pc:chgData name="Joren Synaeve" userId="S::u0134243@thomasmore.be::06a84aa9-a1a4-4c10-9d44-3596912290bb" providerId="AD" clId="Web-{6428D691-F2F3-2DA0-4CF0-767EB6105DFA}" dt="2021-09-26T15:47:29.918" v="24"/>
        <pc:sldMkLst>
          <pc:docMk/>
          <pc:sldMk cId="3999162566" sldId="292"/>
        </pc:sldMkLst>
      </pc:sldChg>
    </pc:docChg>
  </pc:docChgLst>
  <pc:docChgLst>
    <pc:chgData name="Joeri Verlooy" userId="S::u0140090@thomasmore.be::5e82dc65-e997-420a-bd08-32be29d3eee0" providerId="AD" clId="Web-{D1A6AD60-409A-F07C-0005-E7B0A1AB3851}"/>
    <pc:docChg chg="addSld delSld modSld sldOrd addMainMaster modMainMaster">
      <pc:chgData name="Joeri Verlooy" userId="S::u0140090@thomasmore.be::5e82dc65-e997-420a-bd08-32be29d3eee0" providerId="AD" clId="Web-{D1A6AD60-409A-F07C-0005-E7B0A1AB3851}" dt="2021-09-25T12:53:56.274" v="54" actId="20577"/>
      <pc:docMkLst>
        <pc:docMk/>
      </pc:docMkLst>
      <pc:sldChg chg="add del ord">
        <pc:chgData name="Joeri Verlooy" userId="S::u0140090@thomasmore.be::5e82dc65-e997-420a-bd08-32be29d3eee0" providerId="AD" clId="Web-{D1A6AD60-409A-F07C-0005-E7B0A1AB3851}" dt="2021-09-25T12:53:03.773" v="4"/>
        <pc:sldMkLst>
          <pc:docMk/>
          <pc:sldMk cId="2635671355" sldId="257"/>
        </pc:sldMkLst>
      </pc:sldChg>
      <pc:sldChg chg="add">
        <pc:chgData name="Joeri Verlooy" userId="S::u0140090@thomasmore.be::5e82dc65-e997-420a-bd08-32be29d3eee0" providerId="AD" clId="Web-{D1A6AD60-409A-F07C-0005-E7B0A1AB3851}" dt="2021-09-25T12:52:58.414" v="2"/>
        <pc:sldMkLst>
          <pc:docMk/>
          <pc:sldMk cId="4191569029" sldId="258"/>
        </pc:sldMkLst>
      </pc:sldChg>
      <pc:sldChg chg="modSp add">
        <pc:chgData name="Joeri Verlooy" userId="S::u0140090@thomasmore.be::5e82dc65-e997-420a-bd08-32be29d3eee0" providerId="AD" clId="Web-{D1A6AD60-409A-F07C-0005-E7B0A1AB3851}" dt="2021-09-25T12:53:56.274" v="54" actId="20577"/>
        <pc:sldMkLst>
          <pc:docMk/>
          <pc:sldMk cId="4121140145" sldId="259"/>
        </pc:sldMkLst>
        <pc:spChg chg="mod">
          <ac:chgData name="Joeri Verlooy" userId="S::u0140090@thomasmore.be::5e82dc65-e997-420a-bd08-32be29d3eee0" providerId="AD" clId="Web-{D1A6AD60-409A-F07C-0005-E7B0A1AB3851}" dt="2021-09-25T12:53:56.274" v="54" actId="20577"/>
          <ac:spMkLst>
            <pc:docMk/>
            <pc:sldMk cId="4121140145" sldId="259"/>
            <ac:spMk id="2" creationId="{00000000-0000-0000-0000-000000000000}"/>
          </ac:spMkLst>
        </pc:spChg>
        <pc:spChg chg="mod">
          <ac:chgData name="Joeri Verlooy" userId="S::u0140090@thomasmore.be::5e82dc65-e997-420a-bd08-32be29d3eee0" providerId="AD" clId="Web-{D1A6AD60-409A-F07C-0005-E7B0A1AB3851}" dt="2021-09-25T12:53:17.274" v="28" actId="20577"/>
          <ac:spMkLst>
            <pc:docMk/>
            <pc:sldMk cId="4121140145" sldId="259"/>
            <ac:spMk id="3" creationId="{00000000-0000-0000-0000-000000000000}"/>
          </ac:spMkLst>
        </pc:spChg>
      </pc:sldChg>
      <pc:sldMasterChg chg="add addSldLayout">
        <pc:chgData name="Joeri Verlooy" userId="S::u0140090@thomasmore.be::5e82dc65-e997-420a-bd08-32be29d3eee0" providerId="AD" clId="Web-{D1A6AD60-409A-F07C-0005-E7B0A1AB3851}" dt="2021-09-25T12:51:53.272" v="0"/>
        <pc:sldMasterMkLst>
          <pc:docMk/>
          <pc:sldMasterMk cId="0" sldId="2147483659"/>
        </pc:sldMasterMkLst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48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49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50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51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52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53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54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55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56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57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58"/>
          </pc:sldLayoutMkLst>
        </pc:sldLayoutChg>
      </pc:sldMasterChg>
      <pc:sldMasterChg chg="add addSldLayout">
        <pc:chgData name="Joeri Verlooy" userId="S::u0140090@thomasmore.be::5e82dc65-e997-420a-bd08-32be29d3eee0" providerId="AD" clId="Web-{D1A6AD60-409A-F07C-0005-E7B0A1AB3851}" dt="2021-09-25T12:52:58.414" v="2"/>
        <pc:sldMasterMkLst>
          <pc:docMk/>
          <pc:sldMasterMk cId="0" sldId="2147483689"/>
        </pc:sldMasterMkLst>
        <pc:sldLayoutChg chg="add">
          <pc:chgData name="Joeri Verlooy" userId="S::u0140090@thomasmore.be::5e82dc65-e997-420a-bd08-32be29d3eee0" providerId="AD" clId="Web-{D1A6AD60-409A-F07C-0005-E7B0A1AB3851}" dt="2021-09-25T12:52:58.414" v="2"/>
          <pc:sldLayoutMkLst>
            <pc:docMk/>
            <pc:sldMasterMk cId="0" sldId="2147483689"/>
            <pc:sldLayoutMk cId="0" sldId="2147483661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2:58.414" v="2"/>
          <pc:sldLayoutMkLst>
            <pc:docMk/>
            <pc:sldMasterMk cId="0" sldId="2147483689"/>
            <pc:sldLayoutMk cId="0" sldId="2147483678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2:58.414" v="2"/>
          <pc:sldLayoutMkLst>
            <pc:docMk/>
            <pc:sldMasterMk cId="0" sldId="2147483689"/>
            <pc:sldLayoutMk cId="0" sldId="2147483679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2:58.414" v="2"/>
          <pc:sldLayoutMkLst>
            <pc:docMk/>
            <pc:sldMasterMk cId="0" sldId="2147483689"/>
            <pc:sldLayoutMk cId="0" sldId="2147483687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2:58.414" v="2"/>
          <pc:sldLayoutMkLst>
            <pc:docMk/>
            <pc:sldMasterMk cId="0" sldId="2147483689"/>
            <pc:sldLayoutMk cId="0" sldId="2147483688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2:58.414" v="2"/>
          <pc:sldLayoutMkLst>
            <pc:docMk/>
            <pc:sldMasterMk cId="0" sldId="2147483689"/>
            <pc:sldLayoutMk cId="0" sldId="2147483691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2:58.414" v="2"/>
          <pc:sldLayoutMkLst>
            <pc:docMk/>
            <pc:sldMasterMk cId="0" sldId="2147483689"/>
            <pc:sldLayoutMk cId="0" sldId="2147483692"/>
          </pc:sldLayoutMkLst>
        </pc:sldLayoutChg>
      </pc:sldMasterChg>
      <pc:sldMasterChg chg="replId modSldLayout">
        <pc:chgData name="Joeri Verlooy" userId="S::u0140090@thomasmore.be::5e82dc65-e997-420a-bd08-32be29d3eee0" providerId="AD" clId="Web-{D1A6AD60-409A-F07C-0005-E7B0A1AB3851}" dt="2021-09-25T12:52:58.414" v="2"/>
        <pc:sldMasterMkLst>
          <pc:docMk/>
          <pc:sldMasterMk cId="1710546820" sldId="2147483690"/>
        </pc:sldMasterMkLst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3231119585" sldId="2147483660"/>
          </pc:sldLayoutMkLst>
        </pc:sldLayoutChg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4249299040" sldId="2147483662"/>
          </pc:sldLayoutMkLst>
        </pc:sldLayoutChg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3885912252" sldId="2147483663"/>
          </pc:sldLayoutMkLst>
        </pc:sldLayoutChg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1843495715" sldId="2147483664"/>
          </pc:sldLayoutMkLst>
        </pc:sldLayoutChg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957811407" sldId="2147483665"/>
          </pc:sldLayoutMkLst>
        </pc:sldLayoutChg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4148315968" sldId="2147483666"/>
          </pc:sldLayoutMkLst>
        </pc:sldLayoutChg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1937782621" sldId="2147483667"/>
          </pc:sldLayoutMkLst>
        </pc:sldLayoutChg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3349604172" sldId="2147483668"/>
          </pc:sldLayoutMkLst>
        </pc:sldLayoutChg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2568389287" sldId="2147483669"/>
          </pc:sldLayoutMkLst>
        </pc:sldLayoutChg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84292403" sldId="2147483670"/>
          </pc:sldLayoutMkLst>
        </pc:sldLayoutChg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515967256" sldId="2147483671"/>
          </pc:sldLayoutMkLst>
        </pc:sldLayoutChg>
      </pc:sldMasterChg>
    </pc:docChg>
  </pc:docChgLst>
  <pc:docChgLst>
    <pc:chgData name="Joeri Verlooy" userId="S::u0140090@thomasmore.be::5e82dc65-e997-420a-bd08-32be29d3eee0" providerId="AD" clId="Web-{D1740096-10A7-ABF9-F794-122375D5EE9E}"/>
    <pc:docChg chg="addSld delSld modSld sldOrd">
      <pc:chgData name="Joeri Verlooy" userId="S::u0140090@thomasmore.be::5e82dc65-e997-420a-bd08-32be29d3eee0" providerId="AD" clId="Web-{D1740096-10A7-ABF9-F794-122375D5EE9E}" dt="2021-09-25T14:38:23.102" v="1585" actId="20577"/>
      <pc:docMkLst>
        <pc:docMk/>
      </pc:docMkLst>
      <pc:sldChg chg="del">
        <pc:chgData name="Joeri Verlooy" userId="S::u0140090@thomasmore.be::5e82dc65-e997-420a-bd08-32be29d3eee0" providerId="AD" clId="Web-{D1740096-10A7-ABF9-F794-122375D5EE9E}" dt="2021-09-25T13:05:32.391" v="339"/>
        <pc:sldMkLst>
          <pc:docMk/>
          <pc:sldMk cId="3351439039" sldId="256"/>
        </pc:sldMkLst>
      </pc:sldChg>
      <pc:sldChg chg="modSp ord">
        <pc:chgData name="Joeri Verlooy" userId="S::u0140090@thomasmore.be::5e82dc65-e997-420a-bd08-32be29d3eee0" providerId="AD" clId="Web-{D1740096-10A7-ABF9-F794-122375D5EE9E}" dt="2021-09-25T14:18:22.045" v="1059" actId="20577"/>
        <pc:sldMkLst>
          <pc:docMk/>
          <pc:sldMk cId="4191569029" sldId="258"/>
        </pc:sldMkLst>
        <pc:spChg chg="mod">
          <ac:chgData name="Joeri Verlooy" userId="S::u0140090@thomasmore.be::5e82dc65-e997-420a-bd08-32be29d3eee0" providerId="AD" clId="Web-{D1740096-10A7-ABF9-F794-122375D5EE9E}" dt="2021-09-25T14:18:22.045" v="1059" actId="20577"/>
          <ac:spMkLst>
            <pc:docMk/>
            <pc:sldMk cId="4191569029" sldId="258"/>
            <ac:spMk id="2" creationId="{784128C0-45FD-4255-B225-80077726A93B}"/>
          </ac:spMkLst>
        </pc:spChg>
        <pc:spChg chg="mod">
          <ac:chgData name="Joeri Verlooy" userId="S::u0140090@thomasmore.be::5e82dc65-e997-420a-bd08-32be29d3eee0" providerId="AD" clId="Web-{D1740096-10A7-ABF9-F794-122375D5EE9E}" dt="2021-09-25T13:09:20.177" v="396" actId="20577"/>
          <ac:spMkLst>
            <pc:docMk/>
            <pc:sldMk cId="4191569029" sldId="258"/>
            <ac:spMk id="3" creationId="{EC26A677-A655-48B2-A842-CB77E4F82A16}"/>
          </ac:spMkLst>
        </pc:spChg>
        <pc:picChg chg="mod">
          <ac:chgData name="Joeri Verlooy" userId="S::u0140090@thomasmore.be::5e82dc65-e997-420a-bd08-32be29d3eee0" providerId="AD" clId="Web-{D1740096-10A7-ABF9-F794-122375D5EE9E}" dt="2021-09-25T13:39:07.559" v="736" actId="1076"/>
          <ac:picMkLst>
            <pc:docMk/>
            <pc:sldMk cId="4191569029" sldId="258"/>
            <ac:picMk id="6" creationId="{021C367C-3D2E-43FF-92CB-BCDB72C80ED2}"/>
          </ac:picMkLst>
        </pc:picChg>
        <pc:picChg chg="mod">
          <ac:chgData name="Joeri Verlooy" userId="S::u0140090@thomasmore.be::5e82dc65-e997-420a-bd08-32be29d3eee0" providerId="AD" clId="Web-{D1740096-10A7-ABF9-F794-122375D5EE9E}" dt="2021-09-25T13:39:09.153" v="737" actId="1076"/>
          <ac:picMkLst>
            <pc:docMk/>
            <pc:sldMk cId="4191569029" sldId="258"/>
            <ac:picMk id="7" creationId="{00572029-D48E-458F-B593-700BDA9FAB2A}"/>
          </ac:picMkLst>
        </pc:picChg>
      </pc:sldChg>
      <pc:sldChg chg="add del replId">
        <pc:chgData name="Joeri Verlooy" userId="S::u0140090@thomasmore.be::5e82dc65-e997-420a-bd08-32be29d3eee0" providerId="AD" clId="Web-{D1740096-10A7-ABF9-F794-122375D5EE9E}" dt="2021-09-25T13:05:53.298" v="349"/>
        <pc:sldMkLst>
          <pc:docMk/>
          <pc:sldMk cId="4192644994" sldId="260"/>
        </pc:sldMkLst>
      </pc:sldChg>
      <pc:sldChg chg="add del replId">
        <pc:chgData name="Joeri Verlooy" userId="S::u0140090@thomasmore.be::5e82dc65-e997-420a-bd08-32be29d3eee0" providerId="AD" clId="Web-{D1740096-10A7-ABF9-F794-122375D5EE9E}" dt="2021-09-25T13:05:53.298" v="348"/>
        <pc:sldMkLst>
          <pc:docMk/>
          <pc:sldMk cId="3194155102" sldId="261"/>
        </pc:sldMkLst>
      </pc:sldChg>
      <pc:sldChg chg="add del replId">
        <pc:chgData name="Joeri Verlooy" userId="S::u0140090@thomasmore.be::5e82dc65-e997-420a-bd08-32be29d3eee0" providerId="AD" clId="Web-{D1740096-10A7-ABF9-F794-122375D5EE9E}" dt="2021-09-25T13:05:53.298" v="347"/>
        <pc:sldMkLst>
          <pc:docMk/>
          <pc:sldMk cId="2487410938" sldId="262"/>
        </pc:sldMkLst>
      </pc:sldChg>
      <pc:sldChg chg="add del replId">
        <pc:chgData name="Joeri Verlooy" userId="S::u0140090@thomasmore.be::5e82dc65-e997-420a-bd08-32be29d3eee0" providerId="AD" clId="Web-{D1740096-10A7-ABF9-F794-122375D5EE9E}" dt="2021-09-25T13:05:53.298" v="346"/>
        <pc:sldMkLst>
          <pc:docMk/>
          <pc:sldMk cId="76826692" sldId="263"/>
        </pc:sldMkLst>
      </pc:sldChg>
      <pc:sldChg chg="add del replId">
        <pc:chgData name="Joeri Verlooy" userId="S::u0140090@thomasmore.be::5e82dc65-e997-420a-bd08-32be29d3eee0" providerId="AD" clId="Web-{D1740096-10A7-ABF9-F794-122375D5EE9E}" dt="2021-09-25T13:05:53.298" v="345"/>
        <pc:sldMkLst>
          <pc:docMk/>
          <pc:sldMk cId="3929959799" sldId="264"/>
        </pc:sldMkLst>
      </pc:sldChg>
      <pc:sldChg chg="add del replId">
        <pc:chgData name="Joeri Verlooy" userId="S::u0140090@thomasmore.be::5e82dc65-e997-420a-bd08-32be29d3eee0" providerId="AD" clId="Web-{D1740096-10A7-ABF9-F794-122375D5EE9E}" dt="2021-09-25T13:05:53.298" v="344"/>
        <pc:sldMkLst>
          <pc:docMk/>
          <pc:sldMk cId="683181056" sldId="265"/>
        </pc:sldMkLst>
      </pc:sldChg>
      <pc:sldChg chg="add del replId">
        <pc:chgData name="Joeri Verlooy" userId="S::u0140090@thomasmore.be::5e82dc65-e997-420a-bd08-32be29d3eee0" providerId="AD" clId="Web-{D1740096-10A7-ABF9-F794-122375D5EE9E}" dt="2021-09-25T13:05:53.298" v="343"/>
        <pc:sldMkLst>
          <pc:docMk/>
          <pc:sldMk cId="2410834650" sldId="266"/>
        </pc:sldMkLst>
      </pc:sldChg>
      <pc:sldChg chg="add del replId">
        <pc:chgData name="Joeri Verlooy" userId="S::u0140090@thomasmore.be::5e82dc65-e997-420a-bd08-32be29d3eee0" providerId="AD" clId="Web-{D1740096-10A7-ABF9-F794-122375D5EE9E}" dt="2021-09-25T13:05:53.298" v="342"/>
        <pc:sldMkLst>
          <pc:docMk/>
          <pc:sldMk cId="2271597752" sldId="267"/>
        </pc:sldMkLst>
      </pc:sldChg>
      <pc:sldChg chg="add del replId">
        <pc:chgData name="Joeri Verlooy" userId="S::u0140090@thomasmore.be::5e82dc65-e997-420a-bd08-32be29d3eee0" providerId="AD" clId="Web-{D1740096-10A7-ABF9-F794-122375D5EE9E}" dt="2021-09-25T13:05:53.298" v="341"/>
        <pc:sldMkLst>
          <pc:docMk/>
          <pc:sldMk cId="515732813" sldId="268"/>
        </pc:sldMkLst>
      </pc:sldChg>
      <pc:sldChg chg="add del replId">
        <pc:chgData name="Joeri Verlooy" userId="S::u0140090@thomasmore.be::5e82dc65-e997-420a-bd08-32be29d3eee0" providerId="AD" clId="Web-{D1740096-10A7-ABF9-F794-122375D5EE9E}" dt="2021-09-25T13:05:53.298" v="340"/>
        <pc:sldMkLst>
          <pc:docMk/>
          <pc:sldMk cId="3122249797" sldId="269"/>
        </pc:sldMkLst>
      </pc:sldChg>
      <pc:sldChg chg="modSp add replId">
        <pc:chgData name="Joeri Verlooy" userId="S::u0140090@thomasmore.be::5e82dc65-e997-420a-bd08-32be29d3eee0" providerId="AD" clId="Web-{D1740096-10A7-ABF9-F794-122375D5EE9E}" dt="2021-09-25T13:18:48.955" v="616" actId="20577"/>
        <pc:sldMkLst>
          <pc:docMk/>
          <pc:sldMk cId="2322064934" sldId="274"/>
        </pc:sldMkLst>
        <pc:spChg chg="mod">
          <ac:chgData name="Joeri Verlooy" userId="S::u0140090@thomasmore.be::5e82dc65-e997-420a-bd08-32be29d3eee0" providerId="AD" clId="Web-{D1740096-10A7-ABF9-F794-122375D5EE9E}" dt="2021-09-25T13:18:48.955" v="616" actId="20577"/>
          <ac:spMkLst>
            <pc:docMk/>
            <pc:sldMk cId="2322064934" sldId="274"/>
            <ac:spMk id="2" creationId="{784128C0-45FD-4255-B225-80077726A93B}"/>
          </ac:spMkLst>
        </pc:spChg>
        <pc:spChg chg="mod">
          <ac:chgData name="Joeri Verlooy" userId="S::u0140090@thomasmore.be::5e82dc65-e997-420a-bd08-32be29d3eee0" providerId="AD" clId="Web-{D1740096-10A7-ABF9-F794-122375D5EE9E}" dt="2021-09-25T13:08:09.332" v="368" actId="20577"/>
          <ac:spMkLst>
            <pc:docMk/>
            <pc:sldMk cId="2322064934" sldId="274"/>
            <ac:spMk id="3" creationId="{EC26A677-A655-48B2-A842-CB77E4F82A16}"/>
          </ac:spMkLst>
        </pc:spChg>
      </pc:sldChg>
      <pc:sldChg chg="modSp add del replId">
        <pc:chgData name="Joeri Verlooy" userId="S::u0140090@thomasmore.be::5e82dc65-e997-420a-bd08-32be29d3eee0" providerId="AD" clId="Web-{D1740096-10A7-ABF9-F794-122375D5EE9E}" dt="2021-09-25T13:09:06.911" v="386"/>
        <pc:sldMkLst>
          <pc:docMk/>
          <pc:sldMk cId="1398214096" sldId="276"/>
        </pc:sldMkLst>
        <pc:spChg chg="mod">
          <ac:chgData name="Joeri Verlooy" userId="S::u0140090@thomasmore.be::5e82dc65-e997-420a-bd08-32be29d3eee0" providerId="AD" clId="Web-{D1740096-10A7-ABF9-F794-122375D5EE9E}" dt="2021-09-25T13:08:48.348" v="380" actId="20577"/>
          <ac:spMkLst>
            <pc:docMk/>
            <pc:sldMk cId="1398214096" sldId="276"/>
            <ac:spMk id="3" creationId="{EC26A677-A655-48B2-A842-CB77E4F82A16}"/>
          </ac:spMkLst>
        </pc:spChg>
      </pc:sldChg>
      <pc:sldChg chg="add del replId">
        <pc:chgData name="Joeri Verlooy" userId="S::u0140090@thomasmore.be::5e82dc65-e997-420a-bd08-32be29d3eee0" providerId="AD" clId="Web-{D1740096-10A7-ABF9-F794-122375D5EE9E}" dt="2021-09-25T13:09:24.068" v="397"/>
        <pc:sldMkLst>
          <pc:docMk/>
          <pc:sldMk cId="2267963742" sldId="276"/>
        </pc:sldMkLst>
      </pc:sldChg>
      <pc:sldChg chg="modSp add replId">
        <pc:chgData name="Joeri Verlooy" userId="S::u0140090@thomasmore.be::5e82dc65-e997-420a-bd08-32be29d3eee0" providerId="AD" clId="Web-{D1740096-10A7-ABF9-F794-122375D5EE9E}" dt="2021-09-25T14:19:10.109" v="1062" actId="20577"/>
        <pc:sldMkLst>
          <pc:docMk/>
          <pc:sldMk cId="4087985085" sldId="276"/>
        </pc:sldMkLst>
        <pc:spChg chg="mod">
          <ac:chgData name="Joeri Verlooy" userId="S::u0140090@thomasmore.be::5e82dc65-e997-420a-bd08-32be29d3eee0" providerId="AD" clId="Web-{D1740096-10A7-ABF9-F794-122375D5EE9E}" dt="2021-09-25T14:19:10.109" v="1062" actId="20577"/>
          <ac:spMkLst>
            <pc:docMk/>
            <pc:sldMk cId="4087985085" sldId="276"/>
            <ac:spMk id="2" creationId="{784128C0-45FD-4255-B225-80077726A93B}"/>
          </ac:spMkLst>
        </pc:spChg>
        <pc:spChg chg="mod">
          <ac:chgData name="Joeri Verlooy" userId="S::u0140090@thomasmore.be::5e82dc65-e997-420a-bd08-32be29d3eee0" providerId="AD" clId="Web-{D1740096-10A7-ABF9-F794-122375D5EE9E}" dt="2021-09-25T13:12:08.524" v="437" actId="20577"/>
          <ac:spMkLst>
            <pc:docMk/>
            <pc:sldMk cId="4087985085" sldId="276"/>
            <ac:spMk id="3" creationId="{EC26A677-A655-48B2-A842-CB77E4F82A16}"/>
          </ac:spMkLst>
        </pc:spChg>
        <pc:picChg chg="mod">
          <ac:chgData name="Joeri Verlooy" userId="S::u0140090@thomasmore.be::5e82dc65-e997-420a-bd08-32be29d3eee0" providerId="AD" clId="Web-{D1740096-10A7-ABF9-F794-122375D5EE9E}" dt="2021-09-25T13:39:21.091" v="741" actId="1076"/>
          <ac:picMkLst>
            <pc:docMk/>
            <pc:sldMk cId="4087985085" sldId="276"/>
            <ac:picMk id="6" creationId="{45803BC1-BA65-4AE3-A4F0-20D9961F2329}"/>
          </ac:picMkLst>
        </pc:picChg>
      </pc:sldChg>
      <pc:sldChg chg="modSp add replId">
        <pc:chgData name="Joeri Verlooy" userId="S::u0140090@thomasmore.be::5e82dc65-e997-420a-bd08-32be29d3eee0" providerId="AD" clId="Web-{D1740096-10A7-ABF9-F794-122375D5EE9E}" dt="2021-09-25T14:19:36.438" v="1065" actId="20577"/>
        <pc:sldMkLst>
          <pc:docMk/>
          <pc:sldMk cId="1339040904" sldId="277"/>
        </pc:sldMkLst>
        <pc:spChg chg="mod">
          <ac:chgData name="Joeri Verlooy" userId="S::u0140090@thomasmore.be::5e82dc65-e997-420a-bd08-32be29d3eee0" providerId="AD" clId="Web-{D1740096-10A7-ABF9-F794-122375D5EE9E}" dt="2021-09-25T14:19:36.438" v="1065" actId="20577"/>
          <ac:spMkLst>
            <pc:docMk/>
            <pc:sldMk cId="1339040904" sldId="277"/>
            <ac:spMk id="2" creationId="{784128C0-45FD-4255-B225-80077726A93B}"/>
          </ac:spMkLst>
        </pc:spChg>
        <pc:spChg chg="mod">
          <ac:chgData name="Joeri Verlooy" userId="S::u0140090@thomasmore.be::5e82dc65-e997-420a-bd08-32be29d3eee0" providerId="AD" clId="Web-{D1740096-10A7-ABF9-F794-122375D5EE9E}" dt="2021-09-25T13:10:02.772" v="401" actId="20577"/>
          <ac:spMkLst>
            <pc:docMk/>
            <pc:sldMk cId="1339040904" sldId="277"/>
            <ac:spMk id="3" creationId="{EC26A677-A655-48B2-A842-CB77E4F82A16}"/>
          </ac:spMkLst>
        </pc:spChg>
        <pc:picChg chg="mod">
          <ac:chgData name="Joeri Verlooy" userId="S::u0140090@thomasmore.be::5e82dc65-e997-420a-bd08-32be29d3eee0" providerId="AD" clId="Web-{D1740096-10A7-ABF9-F794-122375D5EE9E}" dt="2021-09-25T13:39:37.607" v="746" actId="1076"/>
          <ac:picMkLst>
            <pc:docMk/>
            <pc:sldMk cId="1339040904" sldId="277"/>
            <ac:picMk id="7" creationId="{83271FC3-1D74-4B51-ABCA-DDA0EBF1CC5A}"/>
          </ac:picMkLst>
        </pc:picChg>
      </pc:sldChg>
      <pc:sldChg chg="modSp add del replId">
        <pc:chgData name="Joeri Verlooy" userId="S::u0140090@thomasmore.be::5e82dc65-e997-420a-bd08-32be29d3eee0" providerId="AD" clId="Web-{D1740096-10A7-ABF9-F794-122375D5EE9E}" dt="2021-09-25T13:09:05.896" v="385"/>
        <pc:sldMkLst>
          <pc:docMk/>
          <pc:sldMk cId="3795655651" sldId="277"/>
        </pc:sldMkLst>
        <pc:spChg chg="mod">
          <ac:chgData name="Joeri Verlooy" userId="S::u0140090@thomasmore.be::5e82dc65-e997-420a-bd08-32be29d3eee0" providerId="AD" clId="Web-{D1740096-10A7-ABF9-F794-122375D5EE9E}" dt="2021-09-25T13:08:52.130" v="382" actId="20577"/>
          <ac:spMkLst>
            <pc:docMk/>
            <pc:sldMk cId="3795655651" sldId="277"/>
            <ac:spMk id="3" creationId="{EC26A677-A655-48B2-A842-CB77E4F82A16}"/>
          </ac:spMkLst>
        </pc:spChg>
      </pc:sldChg>
      <pc:sldChg chg="add del replId">
        <pc:chgData name="Joeri Verlooy" userId="S::u0140090@thomasmore.be::5e82dc65-e997-420a-bd08-32be29d3eee0" providerId="AD" clId="Web-{D1740096-10A7-ABF9-F794-122375D5EE9E}" dt="2021-09-25T13:09:04.817" v="384"/>
        <pc:sldMkLst>
          <pc:docMk/>
          <pc:sldMk cId="1500711063" sldId="278"/>
        </pc:sldMkLst>
      </pc:sldChg>
      <pc:sldChg chg="modSp">
        <pc:chgData name="Joeri Verlooy" userId="S::u0140090@thomasmore.be::5e82dc65-e997-420a-bd08-32be29d3eee0" providerId="AD" clId="Web-{D1740096-10A7-ABF9-F794-122375D5EE9E}" dt="2021-09-25T13:16:52.702" v="579" actId="20577"/>
        <pc:sldMkLst>
          <pc:docMk/>
          <pc:sldMk cId="2745855438" sldId="278"/>
        </pc:sldMkLst>
        <pc:spChg chg="mod">
          <ac:chgData name="Joeri Verlooy" userId="S::u0140090@thomasmore.be::5e82dc65-e997-420a-bd08-32be29d3eee0" providerId="AD" clId="Web-{D1740096-10A7-ABF9-F794-122375D5EE9E}" dt="2021-09-25T13:16:52.702" v="579" actId="20577"/>
          <ac:spMkLst>
            <pc:docMk/>
            <pc:sldMk cId="2745855438" sldId="278"/>
            <ac:spMk id="2" creationId="{784128C0-45FD-4255-B225-80077726A93B}"/>
          </ac:spMkLst>
        </pc:spChg>
      </pc:sldChg>
      <pc:sldChg chg="add del replId">
        <pc:chgData name="Joeri Verlooy" userId="S::u0140090@thomasmore.be::5e82dc65-e997-420a-bd08-32be29d3eee0" providerId="AD" clId="Web-{D1740096-10A7-ABF9-F794-122375D5EE9E}" dt="2021-09-25T13:09:01.661" v="383"/>
        <pc:sldMkLst>
          <pc:docMk/>
          <pc:sldMk cId="1716027712" sldId="279"/>
        </pc:sldMkLst>
      </pc:sldChg>
      <pc:sldChg chg="modSp">
        <pc:chgData name="Joeri Verlooy" userId="S::u0140090@thomasmore.be::5e82dc65-e997-420a-bd08-32be29d3eee0" providerId="AD" clId="Web-{D1740096-10A7-ABF9-F794-122375D5EE9E}" dt="2021-09-25T13:19:24.846" v="622" actId="20577"/>
        <pc:sldMkLst>
          <pc:docMk/>
          <pc:sldMk cId="2187317081" sldId="279"/>
        </pc:sldMkLst>
        <pc:spChg chg="mod">
          <ac:chgData name="Joeri Verlooy" userId="S::u0140090@thomasmore.be::5e82dc65-e997-420a-bd08-32be29d3eee0" providerId="AD" clId="Web-{D1740096-10A7-ABF9-F794-122375D5EE9E}" dt="2021-09-25T13:19:24.846" v="622" actId="20577"/>
          <ac:spMkLst>
            <pc:docMk/>
            <pc:sldMk cId="2187317081" sldId="279"/>
            <ac:spMk id="2" creationId="{784128C0-45FD-4255-B225-80077726A93B}"/>
          </ac:spMkLst>
        </pc:spChg>
      </pc:sldChg>
      <pc:sldChg chg="add del replId">
        <pc:chgData name="Joeri Verlooy" userId="S::u0140090@thomasmore.be::5e82dc65-e997-420a-bd08-32be29d3eee0" providerId="AD" clId="Web-{D1740096-10A7-ABF9-F794-122375D5EE9E}" dt="2021-09-25T13:09:07.599" v="387"/>
        <pc:sldMkLst>
          <pc:docMk/>
          <pc:sldMk cId="423800902" sldId="280"/>
        </pc:sldMkLst>
      </pc:sldChg>
      <pc:sldChg chg="delSp modSp add replId">
        <pc:chgData name="Joeri Verlooy" userId="S::u0140090@thomasmore.be::5e82dc65-e997-420a-bd08-32be29d3eee0" providerId="AD" clId="Web-{D1740096-10A7-ABF9-F794-122375D5EE9E}" dt="2021-09-25T13:40:05.513" v="752"/>
        <pc:sldMkLst>
          <pc:docMk/>
          <pc:sldMk cId="3602554018" sldId="280"/>
        </pc:sldMkLst>
        <pc:spChg chg="mod">
          <ac:chgData name="Joeri Verlooy" userId="S::u0140090@thomasmore.be::5e82dc65-e997-420a-bd08-32be29d3eee0" providerId="AD" clId="Web-{D1740096-10A7-ABF9-F794-122375D5EE9E}" dt="2021-09-25T13:17:15.218" v="591" actId="20577"/>
          <ac:spMkLst>
            <pc:docMk/>
            <pc:sldMk cId="3602554018" sldId="280"/>
            <ac:spMk id="2" creationId="{784128C0-45FD-4255-B225-80077726A93B}"/>
          </ac:spMkLst>
        </pc:spChg>
        <pc:spChg chg="mod">
          <ac:chgData name="Joeri Verlooy" userId="S::u0140090@thomasmore.be::5e82dc65-e997-420a-bd08-32be29d3eee0" providerId="AD" clId="Web-{D1740096-10A7-ABF9-F794-122375D5EE9E}" dt="2021-09-25T13:12:24.697" v="439" actId="20577"/>
          <ac:spMkLst>
            <pc:docMk/>
            <pc:sldMk cId="3602554018" sldId="280"/>
            <ac:spMk id="3" creationId="{EC26A677-A655-48B2-A842-CB77E4F82A16}"/>
          </ac:spMkLst>
        </pc:spChg>
        <pc:picChg chg="mod">
          <ac:chgData name="Joeri Verlooy" userId="S::u0140090@thomasmore.be::5e82dc65-e997-420a-bd08-32be29d3eee0" providerId="AD" clId="Web-{D1740096-10A7-ABF9-F794-122375D5EE9E}" dt="2021-09-25T13:36:50.681" v="710" actId="1076"/>
          <ac:picMkLst>
            <pc:docMk/>
            <pc:sldMk cId="3602554018" sldId="280"/>
            <ac:picMk id="6" creationId="{9498EB99-D71C-4DE5-B03E-870E1687B920}"/>
          </ac:picMkLst>
        </pc:picChg>
        <pc:picChg chg="del">
          <ac:chgData name="Joeri Verlooy" userId="S::u0140090@thomasmore.be::5e82dc65-e997-420a-bd08-32be29d3eee0" providerId="AD" clId="Web-{D1740096-10A7-ABF9-F794-122375D5EE9E}" dt="2021-09-25T13:40:05.513" v="752"/>
          <ac:picMkLst>
            <pc:docMk/>
            <pc:sldMk cId="3602554018" sldId="280"/>
            <ac:picMk id="7" creationId="{05C44DB7-731C-40C9-A235-6DDCD49BAF04}"/>
          </ac:picMkLst>
        </pc:picChg>
      </pc:sldChg>
      <pc:sldChg chg="modSp add replId">
        <pc:chgData name="Joeri Verlooy" userId="S::u0140090@thomasmore.be::5e82dc65-e997-420a-bd08-32be29d3eee0" providerId="AD" clId="Web-{D1740096-10A7-ABF9-F794-122375D5EE9E}" dt="2021-09-25T13:37:23.838" v="721" actId="1076"/>
        <pc:sldMkLst>
          <pc:docMk/>
          <pc:sldMk cId="3865439673" sldId="281"/>
        </pc:sldMkLst>
        <pc:spChg chg="mod">
          <ac:chgData name="Joeri Verlooy" userId="S::u0140090@thomasmore.be::5e82dc65-e997-420a-bd08-32be29d3eee0" providerId="AD" clId="Web-{D1740096-10A7-ABF9-F794-122375D5EE9E}" dt="2021-09-25T13:17:10.375" v="588" actId="20577"/>
          <ac:spMkLst>
            <pc:docMk/>
            <pc:sldMk cId="3865439673" sldId="281"/>
            <ac:spMk id="2" creationId="{784128C0-45FD-4255-B225-80077726A93B}"/>
          </ac:spMkLst>
        </pc:spChg>
        <pc:picChg chg="mod">
          <ac:chgData name="Joeri Verlooy" userId="S::u0140090@thomasmore.be::5e82dc65-e997-420a-bd08-32be29d3eee0" providerId="AD" clId="Web-{D1740096-10A7-ABF9-F794-122375D5EE9E}" dt="2021-09-25T13:37:23.838" v="721" actId="1076"/>
          <ac:picMkLst>
            <pc:docMk/>
            <pc:sldMk cId="3865439673" sldId="281"/>
            <ac:picMk id="6" creationId="{C16F4D5B-6D76-4F4A-9A54-1E7BFB4DBC67}"/>
          </ac:picMkLst>
        </pc:picChg>
      </pc:sldChg>
      <pc:sldChg chg="addSp delSp modSp add replId">
        <pc:chgData name="Joeri Verlooy" userId="S::u0140090@thomasmore.be::5e82dc65-e997-420a-bd08-32be29d3eee0" providerId="AD" clId="Web-{D1740096-10A7-ABF9-F794-122375D5EE9E}" dt="2021-09-25T14:25:50.461" v="1217" actId="20577"/>
        <pc:sldMkLst>
          <pc:docMk/>
          <pc:sldMk cId="994559942" sldId="282"/>
        </pc:sldMkLst>
        <pc:spChg chg="mod">
          <ac:chgData name="Joeri Verlooy" userId="S::u0140090@thomasmore.be::5e82dc65-e997-420a-bd08-32be29d3eee0" providerId="AD" clId="Web-{D1740096-10A7-ABF9-F794-122375D5EE9E}" dt="2021-09-25T14:25:50.461" v="1217" actId="20577"/>
          <ac:spMkLst>
            <pc:docMk/>
            <pc:sldMk cId="994559942" sldId="282"/>
            <ac:spMk id="2" creationId="{784128C0-45FD-4255-B225-80077726A93B}"/>
          </ac:spMkLst>
        </pc:spChg>
        <pc:spChg chg="mod">
          <ac:chgData name="Joeri Verlooy" userId="S::u0140090@thomasmore.be::5e82dc65-e997-420a-bd08-32be29d3eee0" providerId="AD" clId="Web-{D1740096-10A7-ABF9-F794-122375D5EE9E}" dt="2021-09-25T13:13:14.245" v="456" actId="20577"/>
          <ac:spMkLst>
            <pc:docMk/>
            <pc:sldMk cId="994559942" sldId="282"/>
            <ac:spMk id="3" creationId="{EC26A677-A655-48B2-A842-CB77E4F82A16}"/>
          </ac:spMkLst>
        </pc:spChg>
        <pc:picChg chg="add del mod">
          <ac:chgData name="Joeri Verlooy" userId="S::u0140090@thomasmore.be::5e82dc65-e997-420a-bd08-32be29d3eee0" providerId="AD" clId="Web-{D1740096-10A7-ABF9-F794-122375D5EE9E}" dt="2021-09-25T14:21:39.909" v="1120"/>
          <ac:picMkLst>
            <pc:docMk/>
            <pc:sldMk cId="994559942" sldId="282"/>
            <ac:picMk id="7" creationId="{0BCD5F23-A6E8-461B-B9F8-41B31E4561B8}"/>
          </ac:picMkLst>
        </pc:picChg>
      </pc:sldChg>
      <pc:sldChg chg="modSp add replId">
        <pc:chgData name="Joeri Verlooy" userId="S::u0140090@thomasmore.be::5e82dc65-e997-420a-bd08-32be29d3eee0" providerId="AD" clId="Web-{D1740096-10A7-ABF9-F794-122375D5EE9E}" dt="2021-09-25T13:37:10.588" v="716" actId="1076"/>
        <pc:sldMkLst>
          <pc:docMk/>
          <pc:sldMk cId="982850479" sldId="283"/>
        </pc:sldMkLst>
        <pc:spChg chg="mod">
          <ac:chgData name="Joeri Verlooy" userId="S::u0140090@thomasmore.be::5e82dc65-e997-420a-bd08-32be29d3eee0" providerId="AD" clId="Web-{D1740096-10A7-ABF9-F794-122375D5EE9E}" dt="2021-09-25T13:17:06.171" v="586" actId="20577"/>
          <ac:spMkLst>
            <pc:docMk/>
            <pc:sldMk cId="982850479" sldId="283"/>
            <ac:spMk id="2" creationId="{784128C0-45FD-4255-B225-80077726A93B}"/>
          </ac:spMkLst>
        </pc:spChg>
        <pc:picChg chg="mod">
          <ac:chgData name="Joeri Verlooy" userId="S::u0140090@thomasmore.be::5e82dc65-e997-420a-bd08-32be29d3eee0" providerId="AD" clId="Web-{D1740096-10A7-ABF9-F794-122375D5EE9E}" dt="2021-09-25T13:37:10.588" v="716" actId="1076"/>
          <ac:picMkLst>
            <pc:docMk/>
            <pc:sldMk cId="982850479" sldId="283"/>
            <ac:picMk id="6" creationId="{D249A3F3-51C6-41E8-AFF4-E768707CA797}"/>
          </ac:picMkLst>
        </pc:picChg>
      </pc:sldChg>
      <pc:sldChg chg="addSp modSp add replId">
        <pc:chgData name="Joeri Verlooy" userId="S::u0140090@thomasmore.be::5e82dc65-e997-420a-bd08-32be29d3eee0" providerId="AD" clId="Web-{D1740096-10A7-ABF9-F794-122375D5EE9E}" dt="2021-09-25T14:28:36.074" v="1355" actId="20577"/>
        <pc:sldMkLst>
          <pc:docMk/>
          <pc:sldMk cId="2598122872" sldId="284"/>
        </pc:sldMkLst>
        <pc:spChg chg="mod">
          <ac:chgData name="Joeri Verlooy" userId="S::u0140090@thomasmore.be::5e82dc65-e997-420a-bd08-32be29d3eee0" providerId="AD" clId="Web-{D1740096-10A7-ABF9-F794-122375D5EE9E}" dt="2021-09-25T14:28:36.074" v="1355" actId="20577"/>
          <ac:spMkLst>
            <pc:docMk/>
            <pc:sldMk cId="2598122872" sldId="284"/>
            <ac:spMk id="2" creationId="{784128C0-45FD-4255-B225-80077726A93B}"/>
          </ac:spMkLst>
        </pc:spChg>
        <pc:spChg chg="mod">
          <ac:chgData name="Joeri Verlooy" userId="S::u0140090@thomasmore.be::5e82dc65-e997-420a-bd08-32be29d3eee0" providerId="AD" clId="Web-{D1740096-10A7-ABF9-F794-122375D5EE9E}" dt="2021-09-25T13:14:12.949" v="522" actId="20577"/>
          <ac:spMkLst>
            <pc:docMk/>
            <pc:sldMk cId="2598122872" sldId="284"/>
            <ac:spMk id="3" creationId="{EC26A677-A655-48B2-A842-CB77E4F82A16}"/>
          </ac:spMkLst>
        </pc:spChg>
        <pc:picChg chg="add mod">
          <ac:chgData name="Joeri Verlooy" userId="S::u0140090@thomasmore.be::5e82dc65-e997-420a-bd08-32be29d3eee0" providerId="AD" clId="Web-{D1740096-10A7-ABF9-F794-122375D5EE9E}" dt="2021-09-25T14:28:15.449" v="1352" actId="1076"/>
          <ac:picMkLst>
            <pc:docMk/>
            <pc:sldMk cId="2598122872" sldId="284"/>
            <ac:picMk id="6" creationId="{DE7E55BC-7BC7-4D34-B864-1CDD4285EE73}"/>
          </ac:picMkLst>
        </pc:picChg>
      </pc:sldChg>
      <pc:sldChg chg="modSp add replId">
        <pc:chgData name="Joeri Verlooy" userId="S::u0140090@thomasmore.be::5e82dc65-e997-420a-bd08-32be29d3eee0" providerId="AD" clId="Web-{D1740096-10A7-ABF9-F794-122375D5EE9E}" dt="2021-09-25T14:36:41.928" v="1564" actId="20577"/>
        <pc:sldMkLst>
          <pc:docMk/>
          <pc:sldMk cId="2554047368" sldId="285"/>
        </pc:sldMkLst>
        <pc:spChg chg="mod">
          <ac:chgData name="Joeri Verlooy" userId="S::u0140090@thomasmore.be::5e82dc65-e997-420a-bd08-32be29d3eee0" providerId="AD" clId="Web-{D1740096-10A7-ABF9-F794-122375D5EE9E}" dt="2021-09-25T14:36:41.928" v="1564" actId="20577"/>
          <ac:spMkLst>
            <pc:docMk/>
            <pc:sldMk cId="2554047368" sldId="285"/>
            <ac:spMk id="2" creationId="{784128C0-45FD-4255-B225-80077726A93B}"/>
          </ac:spMkLst>
        </pc:spChg>
        <pc:spChg chg="mod">
          <ac:chgData name="Joeri Verlooy" userId="S::u0140090@thomasmore.be::5e82dc65-e997-420a-bd08-32be29d3eee0" providerId="AD" clId="Web-{D1740096-10A7-ABF9-F794-122375D5EE9E}" dt="2021-09-25T14:33:37.815" v="1432" actId="20577"/>
          <ac:spMkLst>
            <pc:docMk/>
            <pc:sldMk cId="2554047368" sldId="285"/>
            <ac:spMk id="3" creationId="{EC26A677-A655-48B2-A842-CB77E4F82A16}"/>
          </ac:spMkLst>
        </pc:spChg>
      </pc:sldChg>
      <pc:sldChg chg="delSp modSp add replId">
        <pc:chgData name="Joeri Verlooy" userId="S::u0140090@thomasmore.be::5e82dc65-e997-420a-bd08-32be29d3eee0" providerId="AD" clId="Web-{D1740096-10A7-ABF9-F794-122375D5EE9E}" dt="2021-09-25T13:39:54.216" v="747"/>
        <pc:sldMkLst>
          <pc:docMk/>
          <pc:sldMk cId="3276573130" sldId="286"/>
        </pc:sldMkLst>
        <pc:spChg chg="mod">
          <ac:chgData name="Joeri Verlooy" userId="S::u0140090@thomasmore.be::5e82dc65-e997-420a-bd08-32be29d3eee0" providerId="AD" clId="Web-{D1740096-10A7-ABF9-F794-122375D5EE9E}" dt="2021-09-25T13:17:37.735" v="594" actId="20577"/>
          <ac:spMkLst>
            <pc:docMk/>
            <pc:sldMk cId="3276573130" sldId="286"/>
            <ac:spMk id="2" creationId="{784128C0-45FD-4255-B225-80077726A93B}"/>
          </ac:spMkLst>
        </pc:spChg>
        <pc:picChg chg="mod">
          <ac:chgData name="Joeri Verlooy" userId="S::u0140090@thomasmore.be::5e82dc65-e997-420a-bd08-32be29d3eee0" providerId="AD" clId="Web-{D1740096-10A7-ABF9-F794-122375D5EE9E}" dt="2021-09-25T13:37:53.886" v="728" actId="1076"/>
          <ac:picMkLst>
            <pc:docMk/>
            <pc:sldMk cId="3276573130" sldId="286"/>
            <ac:picMk id="6" creationId="{DD30B9D1-6411-4AC7-8A81-867DEE7C63CB}"/>
          </ac:picMkLst>
        </pc:picChg>
        <pc:picChg chg="del">
          <ac:chgData name="Joeri Verlooy" userId="S::u0140090@thomasmore.be::5e82dc65-e997-420a-bd08-32be29d3eee0" providerId="AD" clId="Web-{D1740096-10A7-ABF9-F794-122375D5EE9E}" dt="2021-09-25T13:39:54.216" v="747"/>
          <ac:picMkLst>
            <pc:docMk/>
            <pc:sldMk cId="3276573130" sldId="286"/>
            <ac:picMk id="7" creationId="{41C5997C-6A1A-4042-8FA6-DD04B4619CAC}"/>
          </ac:picMkLst>
        </pc:picChg>
      </pc:sldChg>
      <pc:sldChg chg="modSp new">
        <pc:chgData name="Joeri Verlooy" userId="S::u0140090@thomasmore.be::5e82dc65-e997-420a-bd08-32be29d3eee0" providerId="AD" clId="Web-{D1740096-10A7-ABF9-F794-122375D5EE9E}" dt="2021-09-25T13:17:53.297" v="605" actId="20577"/>
        <pc:sldMkLst>
          <pc:docMk/>
          <pc:sldMk cId="4230327689" sldId="287"/>
        </pc:sldMkLst>
        <pc:spChg chg="mod">
          <ac:chgData name="Joeri Verlooy" userId="S::u0140090@thomasmore.be::5e82dc65-e997-420a-bd08-32be29d3eee0" providerId="AD" clId="Web-{D1740096-10A7-ABF9-F794-122375D5EE9E}" dt="2021-09-25T13:17:53.297" v="605" actId="20577"/>
          <ac:spMkLst>
            <pc:docMk/>
            <pc:sldMk cId="4230327689" sldId="287"/>
            <ac:spMk id="2" creationId="{143E6DA2-5C83-4151-8254-3E65EFE29B59}"/>
          </ac:spMkLst>
        </pc:spChg>
        <pc:spChg chg="mod">
          <ac:chgData name="Joeri Verlooy" userId="S::u0140090@thomasmore.be::5e82dc65-e997-420a-bd08-32be29d3eee0" providerId="AD" clId="Web-{D1740096-10A7-ABF9-F794-122375D5EE9E}" dt="2021-09-25T13:17:45.266" v="601" actId="20577"/>
          <ac:spMkLst>
            <pc:docMk/>
            <pc:sldMk cId="4230327689" sldId="287"/>
            <ac:spMk id="3" creationId="{4D21F8E3-D4BD-40B0-93E4-E74D2FA35CF8}"/>
          </ac:spMkLst>
        </pc:spChg>
      </pc:sldChg>
      <pc:sldChg chg="modSp new del">
        <pc:chgData name="Joeri Verlooy" userId="S::u0140090@thomasmore.be::5e82dc65-e997-420a-bd08-32be29d3eee0" providerId="AD" clId="Web-{D1740096-10A7-ABF9-F794-122375D5EE9E}" dt="2021-09-25T14:34:33.566" v="1466"/>
        <pc:sldMkLst>
          <pc:docMk/>
          <pc:sldMk cId="3440004365" sldId="288"/>
        </pc:sldMkLst>
        <pc:spChg chg="mod">
          <ac:chgData name="Joeri Verlooy" userId="S::u0140090@thomasmore.be::5e82dc65-e997-420a-bd08-32be29d3eee0" providerId="AD" clId="Web-{D1740096-10A7-ABF9-F794-122375D5EE9E}" dt="2021-09-25T13:35:31.679" v="669" actId="20577"/>
          <ac:spMkLst>
            <pc:docMk/>
            <pc:sldMk cId="3440004365" sldId="288"/>
            <ac:spMk id="2" creationId="{CEA3B4A5-695B-471E-AB0C-D73F4F23E1EA}"/>
          </ac:spMkLst>
        </pc:spChg>
        <pc:spChg chg="mod">
          <ac:chgData name="Joeri Verlooy" userId="S::u0140090@thomasmore.be::5e82dc65-e997-420a-bd08-32be29d3eee0" providerId="AD" clId="Web-{D1740096-10A7-ABF9-F794-122375D5EE9E}" dt="2021-09-25T13:25:42.604" v="665" actId="20577"/>
          <ac:spMkLst>
            <pc:docMk/>
            <pc:sldMk cId="3440004365" sldId="288"/>
            <ac:spMk id="3" creationId="{ECD96E9A-4C37-4E82-98CA-E108670B12C8}"/>
          </ac:spMkLst>
        </pc:spChg>
      </pc:sldChg>
      <pc:sldChg chg="addSp delSp modSp new">
        <pc:chgData name="Joeri Verlooy" userId="S::u0140090@thomasmore.be::5e82dc65-e997-420a-bd08-32be29d3eee0" providerId="AD" clId="Web-{D1740096-10A7-ABF9-F794-122375D5EE9E}" dt="2021-09-25T14:31:55.532" v="1396" actId="1076"/>
        <pc:sldMkLst>
          <pc:docMk/>
          <pc:sldMk cId="838091050" sldId="289"/>
        </pc:sldMkLst>
        <pc:spChg chg="mod">
          <ac:chgData name="Joeri Verlooy" userId="S::u0140090@thomasmore.be::5e82dc65-e997-420a-bd08-32be29d3eee0" providerId="AD" clId="Web-{D1740096-10A7-ABF9-F794-122375D5EE9E}" dt="2021-09-25T14:31:32.609" v="1394" actId="20577"/>
          <ac:spMkLst>
            <pc:docMk/>
            <pc:sldMk cId="838091050" sldId="289"/>
            <ac:spMk id="2" creationId="{6EE2AAAB-AB8A-475C-8E54-30F8470F174B}"/>
          </ac:spMkLst>
        </pc:spChg>
        <pc:spChg chg="mod">
          <ac:chgData name="Joeri Verlooy" userId="S::u0140090@thomasmore.be::5e82dc65-e997-420a-bd08-32be29d3eee0" providerId="AD" clId="Web-{D1740096-10A7-ABF9-F794-122375D5EE9E}" dt="2021-09-25T13:21:29.099" v="659" actId="20577"/>
          <ac:spMkLst>
            <pc:docMk/>
            <pc:sldMk cId="838091050" sldId="289"/>
            <ac:spMk id="3" creationId="{04628897-8711-4DCE-9E09-77743B0D153C}"/>
          </ac:spMkLst>
        </pc:spChg>
        <pc:picChg chg="add mod">
          <ac:chgData name="Joeri Verlooy" userId="S::u0140090@thomasmore.be::5e82dc65-e997-420a-bd08-32be29d3eee0" providerId="AD" clId="Web-{D1740096-10A7-ABF9-F794-122375D5EE9E}" dt="2021-09-25T14:31:22.640" v="1390" actId="1076"/>
          <ac:picMkLst>
            <pc:docMk/>
            <pc:sldMk cId="838091050" sldId="289"/>
            <ac:picMk id="6" creationId="{0ECE5652-9F90-4975-9453-068E27FC5710}"/>
          </ac:picMkLst>
        </pc:picChg>
        <pc:picChg chg="add mod">
          <ac:chgData name="Joeri Verlooy" userId="S::u0140090@thomasmore.be::5e82dc65-e997-420a-bd08-32be29d3eee0" providerId="AD" clId="Web-{D1740096-10A7-ABF9-F794-122375D5EE9E}" dt="2021-09-25T14:31:25.328" v="1391" actId="1076"/>
          <ac:picMkLst>
            <pc:docMk/>
            <pc:sldMk cId="838091050" sldId="289"/>
            <ac:picMk id="7" creationId="{45F6A935-7166-4ACC-9169-CAFBA0FF2B74}"/>
          </ac:picMkLst>
        </pc:picChg>
        <pc:picChg chg="add del mod">
          <ac:chgData name="Joeri Verlooy" userId="S::u0140090@thomasmore.be::5e82dc65-e997-420a-bd08-32be29d3eee0" providerId="AD" clId="Web-{D1740096-10A7-ABF9-F794-122375D5EE9E}" dt="2021-09-25T13:50:38.854" v="809"/>
          <ac:picMkLst>
            <pc:docMk/>
            <pc:sldMk cId="838091050" sldId="289"/>
            <ac:picMk id="8" creationId="{DB7E442E-7209-4950-AE0A-CB4D6DF5D8B0}"/>
          </ac:picMkLst>
        </pc:picChg>
        <pc:picChg chg="add mod">
          <ac:chgData name="Joeri Verlooy" userId="S::u0140090@thomasmore.be::5e82dc65-e997-420a-bd08-32be29d3eee0" providerId="AD" clId="Web-{D1740096-10A7-ABF9-F794-122375D5EE9E}" dt="2021-09-25T14:31:55.532" v="1396" actId="1076"/>
          <ac:picMkLst>
            <pc:docMk/>
            <pc:sldMk cId="838091050" sldId="289"/>
            <ac:picMk id="9" creationId="{5F3D2992-0A2B-41F6-82EA-BCA7BF846ED4}"/>
          </ac:picMkLst>
        </pc:picChg>
        <pc:picChg chg="add mod">
          <ac:chgData name="Joeri Verlooy" userId="S::u0140090@thomasmore.be::5e82dc65-e997-420a-bd08-32be29d3eee0" providerId="AD" clId="Web-{D1740096-10A7-ABF9-F794-122375D5EE9E}" dt="2021-09-25T14:31:27.750" v="1392" actId="1076"/>
          <ac:picMkLst>
            <pc:docMk/>
            <pc:sldMk cId="838091050" sldId="289"/>
            <ac:picMk id="10" creationId="{59550794-6721-49FF-925B-ECCAE793F2F4}"/>
          </ac:picMkLst>
        </pc:picChg>
      </pc:sldChg>
      <pc:sldChg chg="modSp add replId">
        <pc:chgData name="Joeri Verlooy" userId="S::u0140090@thomasmore.be::5e82dc65-e997-420a-bd08-32be29d3eee0" providerId="AD" clId="Web-{D1740096-10A7-ABF9-F794-122375D5EE9E}" dt="2021-09-25T14:34:24.582" v="1465" actId="20577"/>
        <pc:sldMkLst>
          <pc:docMk/>
          <pc:sldMk cId="1873796722" sldId="290"/>
        </pc:sldMkLst>
        <pc:spChg chg="mod">
          <ac:chgData name="Joeri Verlooy" userId="S::u0140090@thomasmore.be::5e82dc65-e997-420a-bd08-32be29d3eee0" providerId="AD" clId="Web-{D1740096-10A7-ABF9-F794-122375D5EE9E}" dt="2021-09-25T14:34:24.582" v="1465" actId="20577"/>
          <ac:spMkLst>
            <pc:docMk/>
            <pc:sldMk cId="1873796722" sldId="290"/>
            <ac:spMk id="2" creationId="{784128C0-45FD-4255-B225-80077726A93B}"/>
          </ac:spMkLst>
        </pc:spChg>
        <pc:spChg chg="mod">
          <ac:chgData name="Joeri Verlooy" userId="S::u0140090@thomasmore.be::5e82dc65-e997-420a-bd08-32be29d3eee0" providerId="AD" clId="Web-{D1740096-10A7-ABF9-F794-122375D5EE9E}" dt="2021-09-25T14:34:08.597" v="1441" actId="20577"/>
          <ac:spMkLst>
            <pc:docMk/>
            <pc:sldMk cId="1873796722" sldId="290"/>
            <ac:spMk id="3" creationId="{EC26A677-A655-48B2-A842-CB77E4F82A16}"/>
          </ac:spMkLst>
        </pc:spChg>
      </pc:sldChg>
      <pc:sldChg chg="modSp add replId">
        <pc:chgData name="Joeri Verlooy" userId="S::u0140090@thomasmore.be::5e82dc65-e997-420a-bd08-32be29d3eee0" providerId="AD" clId="Web-{D1740096-10A7-ABF9-F794-122375D5EE9E}" dt="2021-09-25T14:35:06.395" v="1501" actId="20577"/>
        <pc:sldMkLst>
          <pc:docMk/>
          <pc:sldMk cId="383851934" sldId="291"/>
        </pc:sldMkLst>
        <pc:spChg chg="mod">
          <ac:chgData name="Joeri Verlooy" userId="S::u0140090@thomasmore.be::5e82dc65-e997-420a-bd08-32be29d3eee0" providerId="AD" clId="Web-{D1740096-10A7-ABF9-F794-122375D5EE9E}" dt="2021-09-25T14:35:06.395" v="1501" actId="20577"/>
          <ac:spMkLst>
            <pc:docMk/>
            <pc:sldMk cId="383851934" sldId="291"/>
            <ac:spMk id="2" creationId="{784128C0-45FD-4255-B225-80077726A93B}"/>
          </ac:spMkLst>
        </pc:spChg>
        <pc:spChg chg="mod">
          <ac:chgData name="Joeri Verlooy" userId="S::u0140090@thomasmore.be::5e82dc65-e997-420a-bd08-32be29d3eee0" providerId="AD" clId="Web-{D1740096-10A7-ABF9-F794-122375D5EE9E}" dt="2021-09-25T14:34:49.317" v="1477" actId="20577"/>
          <ac:spMkLst>
            <pc:docMk/>
            <pc:sldMk cId="383851934" sldId="291"/>
            <ac:spMk id="3" creationId="{EC26A677-A655-48B2-A842-CB77E4F82A16}"/>
          </ac:spMkLst>
        </pc:spChg>
      </pc:sldChg>
      <pc:sldChg chg="delSp modSp add replId">
        <pc:chgData name="Joeri Verlooy" userId="S::u0140090@thomasmore.be::5e82dc65-e997-420a-bd08-32be29d3eee0" providerId="AD" clId="Web-{D1740096-10A7-ABF9-F794-122375D5EE9E}" dt="2021-09-25T14:38:23.102" v="1585" actId="20577"/>
        <pc:sldMkLst>
          <pc:docMk/>
          <pc:sldMk cId="3999162566" sldId="292"/>
        </pc:sldMkLst>
        <pc:spChg chg="mod">
          <ac:chgData name="Joeri Verlooy" userId="S::u0140090@thomasmore.be::5e82dc65-e997-420a-bd08-32be29d3eee0" providerId="AD" clId="Web-{D1740096-10A7-ABF9-F794-122375D5EE9E}" dt="2021-09-25T14:38:23.102" v="1585" actId="20577"/>
          <ac:spMkLst>
            <pc:docMk/>
            <pc:sldMk cId="3999162566" sldId="292"/>
            <ac:spMk id="2" creationId="{6EE2AAAB-AB8A-475C-8E54-30F8470F174B}"/>
          </ac:spMkLst>
        </pc:spChg>
        <pc:spChg chg="mod">
          <ac:chgData name="Joeri Verlooy" userId="S::u0140090@thomasmore.be::5e82dc65-e997-420a-bd08-32be29d3eee0" providerId="AD" clId="Web-{D1740096-10A7-ABF9-F794-122375D5EE9E}" dt="2021-09-25T14:35:24.567" v="1508" actId="20577"/>
          <ac:spMkLst>
            <pc:docMk/>
            <pc:sldMk cId="3999162566" sldId="292"/>
            <ac:spMk id="3" creationId="{04628897-8711-4DCE-9E09-77743B0D153C}"/>
          </ac:spMkLst>
        </pc:spChg>
        <pc:picChg chg="del">
          <ac:chgData name="Joeri Verlooy" userId="S::u0140090@thomasmore.be::5e82dc65-e997-420a-bd08-32be29d3eee0" providerId="AD" clId="Web-{D1740096-10A7-ABF9-F794-122375D5EE9E}" dt="2021-09-25T14:35:28.052" v="1509"/>
          <ac:picMkLst>
            <pc:docMk/>
            <pc:sldMk cId="3999162566" sldId="292"/>
            <ac:picMk id="6" creationId="{0ECE5652-9F90-4975-9453-068E27FC5710}"/>
          </ac:picMkLst>
        </pc:picChg>
        <pc:picChg chg="del">
          <ac:chgData name="Joeri Verlooy" userId="S::u0140090@thomasmore.be::5e82dc65-e997-420a-bd08-32be29d3eee0" providerId="AD" clId="Web-{D1740096-10A7-ABF9-F794-122375D5EE9E}" dt="2021-09-25T14:35:28.646" v="1510"/>
          <ac:picMkLst>
            <pc:docMk/>
            <pc:sldMk cId="3999162566" sldId="292"/>
            <ac:picMk id="7" creationId="{45F6A935-7166-4ACC-9169-CAFBA0FF2B74}"/>
          </ac:picMkLst>
        </pc:picChg>
        <pc:picChg chg="del">
          <ac:chgData name="Joeri Verlooy" userId="S::u0140090@thomasmore.be::5e82dc65-e997-420a-bd08-32be29d3eee0" providerId="AD" clId="Web-{D1740096-10A7-ABF9-F794-122375D5EE9E}" dt="2021-09-25T14:37:53.867" v="1567"/>
          <ac:picMkLst>
            <pc:docMk/>
            <pc:sldMk cId="3999162566" sldId="292"/>
            <ac:picMk id="9" creationId="{5F3D2992-0A2B-41F6-82EA-BCA7BF846ED4}"/>
          </ac:picMkLst>
        </pc:picChg>
        <pc:picChg chg="del">
          <ac:chgData name="Joeri Verlooy" userId="S::u0140090@thomasmore.be::5e82dc65-e997-420a-bd08-32be29d3eee0" providerId="AD" clId="Web-{D1740096-10A7-ABF9-F794-122375D5EE9E}" dt="2021-09-25T14:35:29.208" v="1511"/>
          <ac:picMkLst>
            <pc:docMk/>
            <pc:sldMk cId="3999162566" sldId="292"/>
            <ac:picMk id="10" creationId="{59550794-6721-49FF-925B-ECCAE793F2F4}"/>
          </ac:picMkLst>
        </pc:picChg>
      </pc:sldChg>
    </pc:docChg>
  </pc:docChgLst>
  <pc:docChgLst>
    <pc:chgData name="Maarten Moonen" userId="S::u0157634@thomasmore.be::e2ff6188-c95b-493c-afbd-a5408e8b90e8" providerId="AD" clId="Web-{7CC6D76D-AD9D-5182-4AF5-ECA7C362FC68}"/>
    <pc:docChg chg="modSld">
      <pc:chgData name="Maarten Moonen" userId="S::u0157634@thomasmore.be::e2ff6188-c95b-493c-afbd-a5408e8b90e8" providerId="AD" clId="Web-{7CC6D76D-AD9D-5182-4AF5-ECA7C362FC68}" dt="2022-09-15T15:58:57.179" v="3" actId="20577"/>
      <pc:docMkLst>
        <pc:docMk/>
      </pc:docMkLst>
      <pc:sldChg chg="modSp">
        <pc:chgData name="Maarten Moonen" userId="S::u0157634@thomasmore.be::e2ff6188-c95b-493c-afbd-a5408e8b90e8" providerId="AD" clId="Web-{7CC6D76D-AD9D-5182-4AF5-ECA7C362FC68}" dt="2022-09-15T15:58:57.179" v="3" actId="20577"/>
        <pc:sldMkLst>
          <pc:docMk/>
          <pc:sldMk cId="3371027991" sldId="270"/>
        </pc:sldMkLst>
        <pc:spChg chg="mod">
          <ac:chgData name="Maarten Moonen" userId="S::u0157634@thomasmore.be::e2ff6188-c95b-493c-afbd-a5408e8b90e8" providerId="AD" clId="Web-{7CC6D76D-AD9D-5182-4AF5-ECA7C362FC68}" dt="2022-09-15T15:58:57.179" v="3" actId="20577"/>
          <ac:spMkLst>
            <pc:docMk/>
            <pc:sldMk cId="3371027991" sldId="270"/>
            <ac:spMk id="2" creationId="{784128C0-45FD-4255-B225-80077726A93B}"/>
          </ac:spMkLst>
        </pc:spChg>
      </pc:sldChg>
    </pc:docChg>
  </pc:docChgLst>
  <pc:docChgLst>
    <pc:chgData name="Joren Synaeve" userId="S::u0134243@thomasmore.be::06a84aa9-a1a4-4c10-9d44-3596912290bb" providerId="AD" clId="Web-{E9DA4038-1492-0D3F-09DB-D020C794C03C}"/>
    <pc:docChg chg="modSld">
      <pc:chgData name="Joren Synaeve" userId="S::u0134243@thomasmore.be::06a84aa9-a1a4-4c10-9d44-3596912290bb" providerId="AD" clId="Web-{E9DA4038-1492-0D3F-09DB-D020C794C03C}" dt="2021-09-26T19:38:20.423" v="49" actId="20577"/>
      <pc:docMkLst>
        <pc:docMk/>
      </pc:docMkLst>
      <pc:sldChg chg="modSp">
        <pc:chgData name="Joren Synaeve" userId="S::u0134243@thomasmore.be::06a84aa9-a1a4-4c10-9d44-3596912290bb" providerId="AD" clId="Web-{E9DA4038-1492-0D3F-09DB-D020C794C03C}" dt="2021-09-26T19:38:20.423" v="49" actId="20577"/>
        <pc:sldMkLst>
          <pc:docMk/>
          <pc:sldMk cId="2554047368" sldId="285"/>
        </pc:sldMkLst>
        <pc:spChg chg="mod">
          <ac:chgData name="Joren Synaeve" userId="S::u0134243@thomasmore.be::06a84aa9-a1a4-4c10-9d44-3596912290bb" providerId="AD" clId="Web-{E9DA4038-1492-0D3F-09DB-D020C794C03C}" dt="2021-09-26T19:38:20.423" v="49" actId="20577"/>
          <ac:spMkLst>
            <pc:docMk/>
            <pc:sldMk cId="2554047368" sldId="285"/>
            <ac:spMk id="2" creationId="{784128C0-45FD-4255-B225-80077726A93B}"/>
          </ac:spMkLst>
        </pc:spChg>
      </pc:sldChg>
      <pc:sldChg chg="modSp">
        <pc:chgData name="Joren Synaeve" userId="S::u0134243@thomasmore.be::06a84aa9-a1a4-4c10-9d44-3596912290bb" providerId="AD" clId="Web-{E9DA4038-1492-0D3F-09DB-D020C794C03C}" dt="2021-09-26T19:11:49.102" v="47" actId="20577"/>
        <pc:sldMkLst>
          <pc:docMk/>
          <pc:sldMk cId="1873796722" sldId="290"/>
        </pc:sldMkLst>
        <pc:spChg chg="mod">
          <ac:chgData name="Joren Synaeve" userId="S::u0134243@thomasmore.be::06a84aa9-a1a4-4c10-9d44-3596912290bb" providerId="AD" clId="Web-{E9DA4038-1492-0D3F-09DB-D020C794C03C}" dt="2021-09-26T19:11:49.102" v="47" actId="20577"/>
          <ac:spMkLst>
            <pc:docMk/>
            <pc:sldMk cId="1873796722" sldId="290"/>
            <ac:spMk id="2" creationId="{784128C0-45FD-4255-B225-80077726A93B}"/>
          </ac:spMkLst>
        </pc:spChg>
      </pc:sldChg>
    </pc:docChg>
  </pc:docChgLst>
  <pc:docChgLst>
    <pc:chgData name="Joeri Verlooy" userId="S::u0140090@thomasmore.be::5e82dc65-e997-420a-bd08-32be29d3eee0" providerId="AD" clId="Web-{05C3DCF4-706E-2E48-F1D5-42FFF10CC01B}"/>
    <pc:docChg chg="modSld">
      <pc:chgData name="Joeri Verlooy" userId="S::u0140090@thomasmore.be::5e82dc65-e997-420a-bd08-32be29d3eee0" providerId="AD" clId="Web-{05C3DCF4-706E-2E48-F1D5-42FFF10CC01B}" dt="2021-09-26T19:24:25.421" v="37" actId="20577"/>
      <pc:docMkLst>
        <pc:docMk/>
      </pc:docMkLst>
      <pc:sldChg chg="modSp">
        <pc:chgData name="Joeri Verlooy" userId="S::u0140090@thomasmore.be::5e82dc65-e997-420a-bd08-32be29d3eee0" providerId="AD" clId="Web-{05C3DCF4-706E-2E48-F1D5-42FFF10CC01B}" dt="2021-09-26T19:22:46.403" v="9" actId="20577"/>
        <pc:sldMkLst>
          <pc:docMk/>
          <pc:sldMk cId="1651517997" sldId="271"/>
        </pc:sldMkLst>
        <pc:spChg chg="mod">
          <ac:chgData name="Joeri Verlooy" userId="S::u0140090@thomasmore.be::5e82dc65-e997-420a-bd08-32be29d3eee0" providerId="AD" clId="Web-{05C3DCF4-706E-2E48-F1D5-42FFF10CC01B}" dt="2021-09-26T19:22:46.403" v="9" actId="20577"/>
          <ac:spMkLst>
            <pc:docMk/>
            <pc:sldMk cId="1651517997" sldId="271"/>
            <ac:spMk id="2" creationId="{784128C0-45FD-4255-B225-80077726A93B}"/>
          </ac:spMkLst>
        </pc:spChg>
      </pc:sldChg>
      <pc:sldChg chg="modSp">
        <pc:chgData name="Joeri Verlooy" userId="S::u0140090@thomasmore.be::5e82dc65-e997-420a-bd08-32be29d3eee0" providerId="AD" clId="Web-{05C3DCF4-706E-2E48-F1D5-42FFF10CC01B}" dt="2021-09-26T19:24:25.421" v="37" actId="20577"/>
        <pc:sldMkLst>
          <pc:docMk/>
          <pc:sldMk cId="2554047368" sldId="285"/>
        </pc:sldMkLst>
        <pc:spChg chg="mod">
          <ac:chgData name="Joeri Verlooy" userId="S::u0140090@thomasmore.be::5e82dc65-e997-420a-bd08-32be29d3eee0" providerId="AD" clId="Web-{05C3DCF4-706E-2E48-F1D5-42FFF10CC01B}" dt="2021-09-26T19:24:25.421" v="37" actId="20577"/>
          <ac:spMkLst>
            <pc:docMk/>
            <pc:sldMk cId="2554047368" sldId="285"/>
            <ac:spMk id="2" creationId="{784128C0-45FD-4255-B225-80077726A93B}"/>
          </ac:spMkLst>
        </pc:spChg>
      </pc:sldChg>
    </pc:docChg>
  </pc:docChgLst>
  <pc:docChgLst>
    <pc:chgData name="Joren Synaeve" userId="S::u0134243@thomasmore.be::06a84aa9-a1a4-4c10-9d44-3596912290bb" providerId="AD" clId="Web-{1715C0A1-2C83-920D-8C06-87C50E6A6EE3}"/>
    <pc:docChg chg="modSld sldOrd">
      <pc:chgData name="Joren Synaeve" userId="S::u0134243@thomasmore.be::06a84aa9-a1a4-4c10-9d44-3596912290bb" providerId="AD" clId="Web-{1715C0A1-2C83-920D-8C06-87C50E6A6EE3}" dt="2021-09-26T14:06:00.994" v="443" actId="20577"/>
      <pc:docMkLst>
        <pc:docMk/>
      </pc:docMkLst>
      <pc:sldChg chg="modSp">
        <pc:chgData name="Joren Synaeve" userId="S::u0134243@thomasmore.be::06a84aa9-a1a4-4c10-9d44-3596912290bb" providerId="AD" clId="Web-{1715C0A1-2C83-920D-8C06-87C50E6A6EE3}" dt="2021-09-26T14:06:00.994" v="443" actId="20577"/>
        <pc:sldMkLst>
          <pc:docMk/>
          <pc:sldMk cId="3276573130" sldId="286"/>
        </pc:sldMkLst>
        <pc:spChg chg="mod">
          <ac:chgData name="Joren Synaeve" userId="S::u0134243@thomasmore.be::06a84aa9-a1a4-4c10-9d44-3596912290bb" providerId="AD" clId="Web-{1715C0A1-2C83-920D-8C06-87C50E6A6EE3}" dt="2021-09-26T14:06:00.994" v="443" actId="20577"/>
          <ac:spMkLst>
            <pc:docMk/>
            <pc:sldMk cId="3276573130" sldId="286"/>
            <ac:spMk id="2" creationId="{784128C0-45FD-4255-B225-80077726A93B}"/>
          </ac:spMkLst>
        </pc:spChg>
        <pc:picChg chg="mod">
          <ac:chgData name="Joren Synaeve" userId="S::u0134243@thomasmore.be::06a84aa9-a1a4-4c10-9d44-3596912290bb" providerId="AD" clId="Web-{1715C0A1-2C83-920D-8C06-87C50E6A6EE3}" dt="2021-09-26T14:05:53.354" v="442" actId="1076"/>
          <ac:picMkLst>
            <pc:docMk/>
            <pc:sldMk cId="3276573130" sldId="286"/>
            <ac:picMk id="6" creationId="{DD30B9D1-6411-4AC7-8A81-867DEE7C63CB}"/>
          </ac:picMkLst>
        </pc:picChg>
      </pc:sldChg>
      <pc:sldChg chg="modSp">
        <pc:chgData name="Joren Synaeve" userId="S::u0134243@thomasmore.be::06a84aa9-a1a4-4c10-9d44-3596912290bb" providerId="AD" clId="Web-{1715C0A1-2C83-920D-8C06-87C50E6A6EE3}" dt="2021-09-26T13:08:48.984" v="117" actId="20577"/>
        <pc:sldMkLst>
          <pc:docMk/>
          <pc:sldMk cId="1873796722" sldId="290"/>
        </pc:sldMkLst>
        <pc:spChg chg="mod">
          <ac:chgData name="Joren Synaeve" userId="S::u0134243@thomasmore.be::06a84aa9-a1a4-4c10-9d44-3596912290bb" providerId="AD" clId="Web-{1715C0A1-2C83-920D-8C06-87C50E6A6EE3}" dt="2021-09-26T13:08:48.984" v="117" actId="20577"/>
          <ac:spMkLst>
            <pc:docMk/>
            <pc:sldMk cId="1873796722" sldId="290"/>
            <ac:spMk id="2" creationId="{784128C0-45FD-4255-B225-80077726A93B}"/>
          </ac:spMkLst>
        </pc:spChg>
      </pc:sldChg>
      <pc:sldChg chg="modSp ord">
        <pc:chgData name="Joren Synaeve" userId="S::u0134243@thomasmore.be::06a84aa9-a1a4-4c10-9d44-3596912290bb" providerId="AD" clId="Web-{1715C0A1-2C83-920D-8C06-87C50E6A6EE3}" dt="2021-09-26T14:02:45.675" v="441" actId="20577"/>
        <pc:sldMkLst>
          <pc:docMk/>
          <pc:sldMk cId="383851934" sldId="291"/>
        </pc:sldMkLst>
        <pc:spChg chg="mod">
          <ac:chgData name="Joren Synaeve" userId="S::u0134243@thomasmore.be::06a84aa9-a1a4-4c10-9d44-3596912290bb" providerId="AD" clId="Web-{1715C0A1-2C83-920D-8C06-87C50E6A6EE3}" dt="2021-09-26T14:02:45.675" v="441" actId="20577"/>
          <ac:spMkLst>
            <pc:docMk/>
            <pc:sldMk cId="383851934" sldId="291"/>
            <ac:spMk id="2" creationId="{784128C0-45FD-4255-B225-80077726A93B}"/>
          </ac:spMkLst>
        </pc:spChg>
      </pc:sldChg>
    </pc:docChg>
  </pc:docChgLst>
  <pc:docChgLst>
    <pc:chgData name="Maarten Moonen" userId="e2ff6188-c95b-493c-afbd-a5408e8b90e8" providerId="ADAL" clId="{0A5F9A6A-81A5-4C18-9CEA-75FA02182D9A}"/>
    <pc:docChg chg="custSel modSld">
      <pc:chgData name="Maarten Moonen" userId="e2ff6188-c95b-493c-afbd-a5408e8b90e8" providerId="ADAL" clId="{0A5F9A6A-81A5-4C18-9CEA-75FA02182D9A}" dt="2022-09-20T17:36:20.187" v="615" actId="20577"/>
      <pc:docMkLst>
        <pc:docMk/>
      </pc:docMkLst>
      <pc:sldChg chg="modSp mod">
        <pc:chgData name="Maarten Moonen" userId="e2ff6188-c95b-493c-afbd-a5408e8b90e8" providerId="ADAL" clId="{0A5F9A6A-81A5-4C18-9CEA-75FA02182D9A}" dt="2022-09-20T17:36:07.159" v="614"/>
        <pc:sldMkLst>
          <pc:docMk/>
          <pc:sldMk cId="4121140145" sldId="259"/>
        </pc:sldMkLst>
        <pc:spChg chg="mod">
          <ac:chgData name="Maarten Moonen" userId="e2ff6188-c95b-493c-afbd-a5408e8b90e8" providerId="ADAL" clId="{0A5F9A6A-81A5-4C18-9CEA-75FA02182D9A}" dt="2022-09-20T17:36:07.159" v="614"/>
          <ac:spMkLst>
            <pc:docMk/>
            <pc:sldMk cId="4121140145" sldId="259"/>
            <ac:spMk id="2" creationId="{00000000-0000-0000-0000-000000000000}"/>
          </ac:spMkLst>
        </pc:spChg>
      </pc:sldChg>
      <pc:sldChg chg="modSp mod">
        <pc:chgData name="Maarten Moonen" userId="e2ff6188-c95b-493c-afbd-a5408e8b90e8" providerId="ADAL" clId="{0A5F9A6A-81A5-4C18-9CEA-75FA02182D9A}" dt="2022-09-20T17:36:20.187" v="615" actId="20577"/>
        <pc:sldMkLst>
          <pc:docMk/>
          <pc:sldMk cId="4230327689" sldId="287"/>
        </pc:sldMkLst>
        <pc:spChg chg="mod">
          <ac:chgData name="Maarten Moonen" userId="e2ff6188-c95b-493c-afbd-a5408e8b90e8" providerId="ADAL" clId="{0A5F9A6A-81A5-4C18-9CEA-75FA02182D9A}" dt="2022-09-20T17:36:20.187" v="615" actId="20577"/>
          <ac:spMkLst>
            <pc:docMk/>
            <pc:sldMk cId="4230327689" sldId="287"/>
            <ac:spMk id="2" creationId="{143E6DA2-5C83-4151-8254-3E65EFE29B59}"/>
          </ac:spMkLst>
        </pc:spChg>
      </pc:sldChg>
      <pc:sldChg chg="modSp mod">
        <pc:chgData name="Maarten Moonen" userId="e2ff6188-c95b-493c-afbd-a5408e8b90e8" providerId="ADAL" clId="{0A5F9A6A-81A5-4C18-9CEA-75FA02182D9A}" dt="2022-09-20T16:29:19.638" v="14" actId="20577"/>
        <pc:sldMkLst>
          <pc:docMk/>
          <pc:sldMk cId="1100409743" sldId="295"/>
        </pc:sldMkLst>
        <pc:spChg chg="mod">
          <ac:chgData name="Maarten Moonen" userId="e2ff6188-c95b-493c-afbd-a5408e8b90e8" providerId="ADAL" clId="{0A5F9A6A-81A5-4C18-9CEA-75FA02182D9A}" dt="2022-09-20T16:29:19.638" v="14" actId="20577"/>
          <ac:spMkLst>
            <pc:docMk/>
            <pc:sldMk cId="1100409743" sldId="295"/>
            <ac:spMk id="2" creationId="{75D076A0-26F7-4AAD-9C63-5080C98A90DD}"/>
          </ac:spMkLst>
        </pc:spChg>
      </pc:sldChg>
      <pc:sldChg chg="modSp mod">
        <pc:chgData name="Maarten Moonen" userId="e2ff6188-c95b-493c-afbd-a5408e8b90e8" providerId="ADAL" clId="{0A5F9A6A-81A5-4C18-9CEA-75FA02182D9A}" dt="2022-09-20T16:30:39.016" v="15" actId="313"/>
        <pc:sldMkLst>
          <pc:docMk/>
          <pc:sldMk cId="1142132723" sldId="296"/>
        </pc:sldMkLst>
        <pc:spChg chg="mod">
          <ac:chgData name="Maarten Moonen" userId="e2ff6188-c95b-493c-afbd-a5408e8b90e8" providerId="ADAL" clId="{0A5F9A6A-81A5-4C18-9CEA-75FA02182D9A}" dt="2022-09-20T16:30:39.016" v="15" actId="313"/>
          <ac:spMkLst>
            <pc:docMk/>
            <pc:sldMk cId="1142132723" sldId="296"/>
            <ac:spMk id="2" creationId="{B5313A10-1A89-4AAC-A0AD-3460991C01A7}"/>
          </ac:spMkLst>
        </pc:spChg>
      </pc:sldChg>
      <pc:sldChg chg="modSp mod">
        <pc:chgData name="Maarten Moonen" userId="e2ff6188-c95b-493c-afbd-a5408e8b90e8" providerId="ADAL" clId="{0A5F9A6A-81A5-4C18-9CEA-75FA02182D9A}" dt="2022-09-20T16:40:36.575" v="100" actId="20577"/>
        <pc:sldMkLst>
          <pc:docMk/>
          <pc:sldMk cId="3180020136" sldId="298"/>
        </pc:sldMkLst>
        <pc:spChg chg="mod">
          <ac:chgData name="Maarten Moonen" userId="e2ff6188-c95b-493c-afbd-a5408e8b90e8" providerId="ADAL" clId="{0A5F9A6A-81A5-4C18-9CEA-75FA02182D9A}" dt="2022-09-20T16:40:36.575" v="100" actId="20577"/>
          <ac:spMkLst>
            <pc:docMk/>
            <pc:sldMk cId="3180020136" sldId="298"/>
            <ac:spMk id="2" creationId="{94BF0A18-D5EE-4634-9860-82120466C69B}"/>
          </ac:spMkLst>
        </pc:spChg>
      </pc:sldChg>
      <pc:sldChg chg="modSp mod">
        <pc:chgData name="Maarten Moonen" userId="e2ff6188-c95b-493c-afbd-a5408e8b90e8" providerId="ADAL" clId="{0A5F9A6A-81A5-4C18-9CEA-75FA02182D9A}" dt="2022-09-20T16:52:03.382" v="606" actId="20577"/>
        <pc:sldMkLst>
          <pc:docMk/>
          <pc:sldMk cId="2338214520" sldId="299"/>
        </pc:sldMkLst>
        <pc:spChg chg="mod">
          <ac:chgData name="Maarten Moonen" userId="e2ff6188-c95b-493c-afbd-a5408e8b90e8" providerId="ADAL" clId="{0A5F9A6A-81A5-4C18-9CEA-75FA02182D9A}" dt="2022-09-20T16:52:03.382" v="606" actId="20577"/>
          <ac:spMkLst>
            <pc:docMk/>
            <pc:sldMk cId="2338214520" sldId="299"/>
            <ac:spMk id="2" creationId="{94BF0A18-D5EE-4634-9860-82120466C69B}"/>
          </ac:spMkLst>
        </pc:spChg>
      </pc:sldChg>
      <pc:sldChg chg="modSp mod">
        <pc:chgData name="Maarten Moonen" userId="e2ff6188-c95b-493c-afbd-a5408e8b90e8" providerId="ADAL" clId="{0A5F9A6A-81A5-4C18-9CEA-75FA02182D9A}" dt="2022-09-20T16:44:13.948" v="272" actId="20577"/>
        <pc:sldMkLst>
          <pc:docMk/>
          <pc:sldMk cId="1434886953" sldId="317"/>
        </pc:sldMkLst>
        <pc:spChg chg="mod">
          <ac:chgData name="Maarten Moonen" userId="e2ff6188-c95b-493c-afbd-a5408e8b90e8" providerId="ADAL" clId="{0A5F9A6A-81A5-4C18-9CEA-75FA02182D9A}" dt="2022-09-20T16:44:13.948" v="272" actId="20577"/>
          <ac:spMkLst>
            <pc:docMk/>
            <pc:sldMk cId="1434886953" sldId="317"/>
            <ac:spMk id="2" creationId="{94BF0A18-D5EE-4634-9860-82120466C69B}"/>
          </ac:spMkLst>
        </pc:spChg>
      </pc:sldChg>
    </pc:docChg>
  </pc:docChgLst>
  <pc:docChgLst>
    <pc:chgData name="Joren Synaeve" userId="S::u0134243@thomasmore.be::06a84aa9-a1a4-4c10-9d44-3596912290bb" providerId="AD" clId="Web-{6A9F782C-A6D8-77C8-829A-184291A6C202}"/>
    <pc:docChg chg="addSld modSld">
      <pc:chgData name="Joren Synaeve" userId="S::u0134243@thomasmore.be::06a84aa9-a1a4-4c10-9d44-3596912290bb" providerId="AD" clId="Web-{6A9F782C-A6D8-77C8-829A-184291A6C202}" dt="2021-11-14T13:24:23.568" v="611" actId="20577"/>
      <pc:docMkLst>
        <pc:docMk/>
      </pc:docMkLst>
      <pc:sldChg chg="modSp">
        <pc:chgData name="Joren Synaeve" userId="S::u0134243@thomasmore.be::06a84aa9-a1a4-4c10-9d44-3596912290bb" providerId="AD" clId="Web-{6A9F782C-A6D8-77C8-829A-184291A6C202}" dt="2021-11-14T13:24:23.568" v="611" actId="20577"/>
        <pc:sldMkLst>
          <pc:docMk/>
          <pc:sldMk cId="4230327689" sldId="287"/>
        </pc:sldMkLst>
        <pc:spChg chg="mod">
          <ac:chgData name="Joren Synaeve" userId="S::u0134243@thomasmore.be::06a84aa9-a1a4-4c10-9d44-3596912290bb" providerId="AD" clId="Web-{6A9F782C-A6D8-77C8-829A-184291A6C202}" dt="2021-11-14T13:24:23.568" v="611" actId="20577"/>
          <ac:spMkLst>
            <pc:docMk/>
            <pc:sldMk cId="4230327689" sldId="287"/>
            <ac:spMk id="2" creationId="{143E6DA2-5C83-4151-8254-3E65EFE29B59}"/>
          </ac:spMkLst>
        </pc:spChg>
      </pc:sldChg>
      <pc:sldChg chg="modSp">
        <pc:chgData name="Joren Synaeve" userId="S::u0134243@thomasmore.be::06a84aa9-a1a4-4c10-9d44-3596912290bb" providerId="AD" clId="Web-{6A9F782C-A6D8-77C8-829A-184291A6C202}" dt="2021-11-14T11:28:37.716" v="8" actId="20577"/>
        <pc:sldMkLst>
          <pc:docMk/>
          <pc:sldMk cId="3180020136" sldId="298"/>
        </pc:sldMkLst>
        <pc:spChg chg="mod">
          <ac:chgData name="Joren Synaeve" userId="S::u0134243@thomasmore.be::06a84aa9-a1a4-4c10-9d44-3596912290bb" providerId="AD" clId="Web-{6A9F782C-A6D8-77C8-829A-184291A6C202}" dt="2021-11-14T11:28:37.716" v="8" actId="20577"/>
          <ac:spMkLst>
            <pc:docMk/>
            <pc:sldMk cId="3180020136" sldId="298"/>
            <ac:spMk id="3" creationId="{3889D8CE-428A-4D1C-832E-A3164F557FF7}"/>
          </ac:spMkLst>
        </pc:spChg>
      </pc:sldChg>
      <pc:sldChg chg="modSp">
        <pc:chgData name="Joren Synaeve" userId="S::u0134243@thomasmore.be::06a84aa9-a1a4-4c10-9d44-3596912290bb" providerId="AD" clId="Web-{6A9F782C-A6D8-77C8-829A-184291A6C202}" dt="2021-11-14T11:28:46.950" v="9" actId="20577"/>
        <pc:sldMkLst>
          <pc:docMk/>
          <pc:sldMk cId="2338214520" sldId="299"/>
        </pc:sldMkLst>
        <pc:spChg chg="mod">
          <ac:chgData name="Joren Synaeve" userId="S::u0134243@thomasmore.be::06a84aa9-a1a4-4c10-9d44-3596912290bb" providerId="AD" clId="Web-{6A9F782C-A6D8-77C8-829A-184291A6C202}" dt="2021-11-14T11:28:46.950" v="9" actId="20577"/>
          <ac:spMkLst>
            <pc:docMk/>
            <pc:sldMk cId="2338214520" sldId="299"/>
            <ac:spMk id="3" creationId="{3889D8CE-428A-4D1C-832E-A3164F557FF7}"/>
          </ac:spMkLst>
        </pc:spChg>
      </pc:sldChg>
      <pc:sldChg chg="modSp">
        <pc:chgData name="Joren Synaeve" userId="S::u0134243@thomasmore.be::06a84aa9-a1a4-4c10-9d44-3596912290bb" providerId="AD" clId="Web-{6A9F782C-A6D8-77C8-829A-184291A6C202}" dt="2021-11-14T13:01:54.584" v="149" actId="20577"/>
        <pc:sldMkLst>
          <pc:docMk/>
          <pc:sldMk cId="1587902525" sldId="300"/>
        </pc:sldMkLst>
        <pc:spChg chg="mod">
          <ac:chgData name="Joren Synaeve" userId="S::u0134243@thomasmore.be::06a84aa9-a1a4-4c10-9d44-3596912290bb" providerId="AD" clId="Web-{6A9F782C-A6D8-77C8-829A-184291A6C202}" dt="2021-11-14T13:01:54.584" v="149" actId="20577"/>
          <ac:spMkLst>
            <pc:docMk/>
            <pc:sldMk cId="1587902525" sldId="300"/>
            <ac:spMk id="2" creationId="{00000000-0000-0000-0000-000000000000}"/>
          </ac:spMkLst>
        </pc:spChg>
      </pc:sldChg>
      <pc:sldChg chg="addSp delSp modSp">
        <pc:chgData name="Joren Synaeve" userId="S::u0134243@thomasmore.be::06a84aa9-a1a4-4c10-9d44-3596912290bb" providerId="AD" clId="Web-{6A9F782C-A6D8-77C8-829A-184291A6C202}" dt="2021-11-14T13:06:36.341" v="280" actId="20577"/>
        <pc:sldMkLst>
          <pc:docMk/>
          <pc:sldMk cId="1607847259" sldId="308"/>
        </pc:sldMkLst>
        <pc:spChg chg="mod">
          <ac:chgData name="Joren Synaeve" userId="S::u0134243@thomasmore.be::06a84aa9-a1a4-4c10-9d44-3596912290bb" providerId="AD" clId="Web-{6A9F782C-A6D8-77C8-829A-184291A6C202}" dt="2021-11-14T13:06:36.341" v="280" actId="20577"/>
          <ac:spMkLst>
            <pc:docMk/>
            <pc:sldMk cId="1607847259" sldId="308"/>
            <ac:spMk id="2" creationId="{9EB76E3C-6645-4690-A0A4-554AC7389595}"/>
          </ac:spMkLst>
        </pc:spChg>
        <pc:spChg chg="mod">
          <ac:chgData name="Joren Synaeve" userId="S::u0134243@thomasmore.be::06a84aa9-a1a4-4c10-9d44-3596912290bb" providerId="AD" clId="Web-{6A9F782C-A6D8-77C8-829A-184291A6C202}" dt="2021-11-14T13:05:34.011" v="248" actId="1076"/>
          <ac:spMkLst>
            <pc:docMk/>
            <pc:sldMk cId="1607847259" sldId="308"/>
            <ac:spMk id="3" creationId="{9E250DE3-616E-4DD8-8F7C-D6B218FA55D4}"/>
          </ac:spMkLst>
        </pc:spChg>
        <pc:spChg chg="add del mod">
          <ac:chgData name="Joren Synaeve" userId="S::u0134243@thomasmore.be::06a84aa9-a1a4-4c10-9d44-3596912290bb" providerId="AD" clId="Web-{6A9F782C-A6D8-77C8-829A-184291A6C202}" dt="2021-11-14T13:05:37.652" v="250"/>
          <ac:spMkLst>
            <pc:docMk/>
            <pc:sldMk cId="1607847259" sldId="308"/>
            <ac:spMk id="8" creationId="{9C5CEF77-D62E-4265-9D28-A7DC389C118C}"/>
          </ac:spMkLst>
        </pc:spChg>
        <pc:spChg chg="add del mod">
          <ac:chgData name="Joren Synaeve" userId="S::u0134243@thomasmore.be::06a84aa9-a1a4-4c10-9d44-3596912290bb" providerId="AD" clId="Web-{6A9F782C-A6D8-77C8-829A-184291A6C202}" dt="2021-11-14T13:05:37.652" v="249"/>
          <ac:spMkLst>
            <pc:docMk/>
            <pc:sldMk cId="1607847259" sldId="308"/>
            <ac:spMk id="10" creationId="{17D5D137-ACCC-46BD-ABD8-DF65B4208252}"/>
          </ac:spMkLst>
        </pc:spChg>
        <pc:picChg chg="add del mod">
          <ac:chgData name="Joren Synaeve" userId="S::u0134243@thomasmore.be::06a84aa9-a1a4-4c10-9d44-3596912290bb" providerId="AD" clId="Web-{6A9F782C-A6D8-77C8-829A-184291A6C202}" dt="2021-11-14T13:05:42.730" v="251"/>
          <ac:picMkLst>
            <pc:docMk/>
            <pc:sldMk cId="1607847259" sldId="308"/>
            <ac:picMk id="6" creationId="{E997C62C-33B9-494E-B5E5-F76CD1A80952}"/>
          </ac:picMkLst>
        </pc:picChg>
      </pc:sldChg>
      <pc:sldChg chg="addSp delSp modSp new">
        <pc:chgData name="Joren Synaeve" userId="S::u0134243@thomasmore.be::06a84aa9-a1a4-4c10-9d44-3596912290bb" providerId="AD" clId="Web-{6A9F782C-A6D8-77C8-829A-184291A6C202}" dt="2021-11-14T11:33:13.798" v="56" actId="20577"/>
        <pc:sldMkLst>
          <pc:docMk/>
          <pc:sldMk cId="3777055761" sldId="310"/>
        </pc:sldMkLst>
        <pc:spChg chg="mod">
          <ac:chgData name="Joren Synaeve" userId="S::u0134243@thomasmore.be::06a84aa9-a1a4-4c10-9d44-3596912290bb" providerId="AD" clId="Web-{6A9F782C-A6D8-77C8-829A-184291A6C202}" dt="2021-11-14T11:33:13.798" v="56" actId="20577"/>
          <ac:spMkLst>
            <pc:docMk/>
            <pc:sldMk cId="3777055761" sldId="310"/>
            <ac:spMk id="2" creationId="{10C2976A-32E7-498C-BF03-53A726819970}"/>
          </ac:spMkLst>
        </pc:spChg>
        <pc:spChg chg="mod">
          <ac:chgData name="Joren Synaeve" userId="S::u0134243@thomasmore.be::06a84aa9-a1a4-4c10-9d44-3596912290bb" providerId="AD" clId="Web-{6A9F782C-A6D8-77C8-829A-184291A6C202}" dt="2021-11-14T11:29:19.935" v="19" actId="20577"/>
          <ac:spMkLst>
            <pc:docMk/>
            <pc:sldMk cId="3777055761" sldId="310"/>
            <ac:spMk id="3" creationId="{997C3E20-CC8B-4086-865E-0838A0C332F8}"/>
          </ac:spMkLst>
        </pc:spChg>
        <pc:spChg chg="add mod">
          <ac:chgData name="Joren Synaeve" userId="S::u0134243@thomasmore.be::06a84aa9-a1a4-4c10-9d44-3596912290bb" providerId="AD" clId="Web-{6A9F782C-A6D8-77C8-829A-184291A6C202}" dt="2021-11-14T11:32:28.813" v="47" actId="14100"/>
          <ac:spMkLst>
            <pc:docMk/>
            <pc:sldMk cId="3777055761" sldId="310"/>
            <ac:spMk id="8" creationId="{5FD7CD96-866D-43BF-AA16-5604F5C17EEB}"/>
          </ac:spMkLst>
        </pc:spChg>
        <pc:spChg chg="add mod">
          <ac:chgData name="Joren Synaeve" userId="S::u0134243@thomasmore.be::06a84aa9-a1a4-4c10-9d44-3596912290bb" providerId="AD" clId="Web-{6A9F782C-A6D8-77C8-829A-184291A6C202}" dt="2021-11-14T11:32:36.094" v="50" actId="14100"/>
          <ac:spMkLst>
            <pc:docMk/>
            <pc:sldMk cId="3777055761" sldId="310"/>
            <ac:spMk id="9" creationId="{59C600A8-A01D-4422-A4DF-F98BFD58D65F}"/>
          </ac:spMkLst>
        </pc:spChg>
        <pc:picChg chg="add del mod">
          <ac:chgData name="Joren Synaeve" userId="S::u0134243@thomasmore.be::06a84aa9-a1a4-4c10-9d44-3596912290bb" providerId="AD" clId="Web-{6A9F782C-A6D8-77C8-829A-184291A6C202}" dt="2021-11-14T11:32:01.078" v="39"/>
          <ac:picMkLst>
            <pc:docMk/>
            <pc:sldMk cId="3777055761" sldId="310"/>
            <ac:picMk id="6" creationId="{DBA9F126-EF3E-4741-9716-79EF9495F50A}"/>
          </ac:picMkLst>
        </pc:picChg>
        <pc:picChg chg="add mod">
          <ac:chgData name="Joren Synaeve" userId="S::u0134243@thomasmore.be::06a84aa9-a1a4-4c10-9d44-3596912290bb" providerId="AD" clId="Web-{6A9F782C-A6D8-77C8-829A-184291A6C202}" dt="2021-11-14T11:32:07.125" v="42" actId="14100"/>
          <ac:picMkLst>
            <pc:docMk/>
            <pc:sldMk cId="3777055761" sldId="310"/>
            <ac:picMk id="7" creationId="{720C5BE1-E0A0-414E-BADF-F3FEB405C464}"/>
          </ac:picMkLst>
        </pc:picChg>
      </pc:sldChg>
      <pc:sldChg chg="modSp add replId">
        <pc:chgData name="Joren Synaeve" userId="S::u0134243@thomasmore.be::06a84aa9-a1a4-4c10-9d44-3596912290bb" providerId="AD" clId="Web-{6A9F782C-A6D8-77C8-829A-184291A6C202}" dt="2021-11-14T13:01:45.568" v="147" actId="20577"/>
        <pc:sldMkLst>
          <pc:docMk/>
          <pc:sldMk cId="2339166283" sldId="311"/>
        </pc:sldMkLst>
        <pc:spChg chg="mod">
          <ac:chgData name="Joren Synaeve" userId="S::u0134243@thomasmore.be::06a84aa9-a1a4-4c10-9d44-3596912290bb" providerId="AD" clId="Web-{6A9F782C-A6D8-77C8-829A-184291A6C202}" dt="2021-11-14T13:01:45.568" v="147" actId="20577"/>
          <ac:spMkLst>
            <pc:docMk/>
            <pc:sldMk cId="2339166283" sldId="311"/>
            <ac:spMk id="2" creationId="{00000000-0000-0000-0000-000000000000}"/>
          </ac:spMkLst>
        </pc:spChg>
      </pc:sldChg>
      <pc:sldChg chg="delSp modSp add replId">
        <pc:chgData name="Joren Synaeve" userId="S::u0134243@thomasmore.be::06a84aa9-a1a4-4c10-9d44-3596912290bb" providerId="AD" clId="Web-{6A9F782C-A6D8-77C8-829A-184291A6C202}" dt="2021-11-14T13:21:23.986" v="578" actId="20577"/>
        <pc:sldMkLst>
          <pc:docMk/>
          <pc:sldMk cId="2009769222" sldId="312"/>
        </pc:sldMkLst>
        <pc:spChg chg="mod">
          <ac:chgData name="Joren Synaeve" userId="S::u0134243@thomasmore.be::06a84aa9-a1a4-4c10-9d44-3596912290bb" providerId="AD" clId="Web-{6A9F782C-A6D8-77C8-829A-184291A6C202}" dt="2021-11-14T13:21:23.986" v="578" actId="20577"/>
          <ac:spMkLst>
            <pc:docMk/>
            <pc:sldMk cId="2009769222" sldId="312"/>
            <ac:spMk id="2" creationId="{9EB76E3C-6645-4690-A0A4-554AC7389595}"/>
          </ac:spMkLst>
        </pc:spChg>
        <pc:spChg chg="mod">
          <ac:chgData name="Joren Synaeve" userId="S::u0134243@thomasmore.be::06a84aa9-a1a4-4c10-9d44-3596912290bb" providerId="AD" clId="Web-{6A9F782C-A6D8-77C8-829A-184291A6C202}" dt="2021-11-14T13:02:02.397" v="158" actId="20577"/>
          <ac:spMkLst>
            <pc:docMk/>
            <pc:sldMk cId="2009769222" sldId="312"/>
            <ac:spMk id="3" creationId="{9E250DE3-616E-4DD8-8F7C-D6B218FA55D4}"/>
          </ac:spMkLst>
        </pc:spChg>
        <pc:spChg chg="del">
          <ac:chgData name="Joren Synaeve" userId="S::u0134243@thomasmore.be::06a84aa9-a1a4-4c10-9d44-3596912290bb" providerId="AD" clId="Web-{6A9F782C-A6D8-77C8-829A-184291A6C202}" dt="2021-11-14T13:02:13.647" v="161"/>
          <ac:spMkLst>
            <pc:docMk/>
            <pc:sldMk cId="2009769222" sldId="312"/>
            <ac:spMk id="8" creationId="{9C5CEF77-D62E-4265-9D28-A7DC389C118C}"/>
          </ac:spMkLst>
        </pc:spChg>
        <pc:spChg chg="del">
          <ac:chgData name="Joren Synaeve" userId="S::u0134243@thomasmore.be::06a84aa9-a1a4-4c10-9d44-3596912290bb" providerId="AD" clId="Web-{6A9F782C-A6D8-77C8-829A-184291A6C202}" dt="2021-11-14T13:02:13.647" v="160"/>
          <ac:spMkLst>
            <pc:docMk/>
            <pc:sldMk cId="2009769222" sldId="312"/>
            <ac:spMk id="10" creationId="{17D5D137-ACCC-46BD-ABD8-DF65B4208252}"/>
          </ac:spMkLst>
        </pc:spChg>
        <pc:picChg chg="del">
          <ac:chgData name="Joren Synaeve" userId="S::u0134243@thomasmore.be::06a84aa9-a1a4-4c10-9d44-3596912290bb" providerId="AD" clId="Web-{6A9F782C-A6D8-77C8-829A-184291A6C202}" dt="2021-11-14T13:02:03.819" v="159"/>
          <ac:picMkLst>
            <pc:docMk/>
            <pc:sldMk cId="2009769222" sldId="312"/>
            <ac:picMk id="6" creationId="{E997C62C-33B9-494E-B5E5-F76CD1A80952}"/>
          </ac:picMkLst>
        </pc:picChg>
      </pc:sldChg>
      <pc:sldChg chg="modSp new">
        <pc:chgData name="Joren Synaeve" userId="S::u0134243@thomasmore.be::06a84aa9-a1a4-4c10-9d44-3596912290bb" providerId="AD" clId="Web-{6A9F782C-A6D8-77C8-829A-184291A6C202}" dt="2021-11-14T13:09:35.767" v="349" actId="20577"/>
        <pc:sldMkLst>
          <pc:docMk/>
          <pc:sldMk cId="112476693" sldId="313"/>
        </pc:sldMkLst>
        <pc:spChg chg="mod">
          <ac:chgData name="Joren Synaeve" userId="S::u0134243@thomasmore.be::06a84aa9-a1a4-4c10-9d44-3596912290bb" providerId="AD" clId="Web-{6A9F782C-A6D8-77C8-829A-184291A6C202}" dt="2021-11-14T13:09:35.767" v="349" actId="20577"/>
          <ac:spMkLst>
            <pc:docMk/>
            <pc:sldMk cId="112476693" sldId="313"/>
            <ac:spMk id="2" creationId="{917F2FDD-B393-455E-A591-62D36B94075F}"/>
          </ac:spMkLst>
        </pc:spChg>
        <pc:spChg chg="mod">
          <ac:chgData name="Joren Synaeve" userId="S::u0134243@thomasmore.be::06a84aa9-a1a4-4c10-9d44-3596912290bb" providerId="AD" clId="Web-{6A9F782C-A6D8-77C8-829A-184291A6C202}" dt="2021-11-14T13:07:03.747" v="287" actId="20577"/>
          <ac:spMkLst>
            <pc:docMk/>
            <pc:sldMk cId="112476693" sldId="313"/>
            <ac:spMk id="3" creationId="{E2664C4E-4661-4F9B-8762-191084E3A735}"/>
          </ac:spMkLst>
        </pc:spChg>
      </pc:sldChg>
      <pc:sldChg chg="add replId">
        <pc:chgData name="Joren Synaeve" userId="S::u0134243@thomasmore.be::06a84aa9-a1a4-4c10-9d44-3596912290bb" providerId="AD" clId="Web-{6A9F782C-A6D8-77C8-829A-184291A6C202}" dt="2021-11-14T13:05:13.979" v="230"/>
        <pc:sldMkLst>
          <pc:docMk/>
          <pc:sldMk cId="3645326140" sldId="314"/>
        </pc:sldMkLst>
      </pc:sldChg>
      <pc:sldChg chg="addSp modSp new">
        <pc:chgData name="Joren Synaeve" userId="S::u0134243@thomasmore.be::06a84aa9-a1a4-4c10-9d44-3596912290bb" providerId="AD" clId="Web-{6A9F782C-A6D8-77C8-829A-184291A6C202}" dt="2021-11-14T13:13:31.694" v="466" actId="1076"/>
        <pc:sldMkLst>
          <pc:docMk/>
          <pc:sldMk cId="1037963630" sldId="315"/>
        </pc:sldMkLst>
        <pc:spChg chg="mod">
          <ac:chgData name="Joren Synaeve" userId="S::u0134243@thomasmore.be::06a84aa9-a1a4-4c10-9d44-3596912290bb" providerId="AD" clId="Web-{6A9F782C-A6D8-77C8-829A-184291A6C202}" dt="2021-11-14T13:13:08.865" v="462" actId="20577"/>
          <ac:spMkLst>
            <pc:docMk/>
            <pc:sldMk cId="1037963630" sldId="315"/>
            <ac:spMk id="2" creationId="{1E89B6B0-B17C-4E6B-9BC0-E282E57E754A}"/>
          </ac:spMkLst>
        </pc:spChg>
        <pc:spChg chg="mod">
          <ac:chgData name="Joren Synaeve" userId="S::u0134243@thomasmore.be::06a84aa9-a1a4-4c10-9d44-3596912290bb" providerId="AD" clId="Web-{6A9F782C-A6D8-77C8-829A-184291A6C202}" dt="2021-11-14T13:09:53.798" v="355" actId="20577"/>
          <ac:spMkLst>
            <pc:docMk/>
            <pc:sldMk cId="1037963630" sldId="315"/>
            <ac:spMk id="3" creationId="{75E28993-78F3-4CC4-B8FE-AE420225D025}"/>
          </ac:spMkLst>
        </pc:spChg>
        <pc:spChg chg="add mod">
          <ac:chgData name="Joren Synaeve" userId="S::u0134243@thomasmore.be::06a84aa9-a1a4-4c10-9d44-3596912290bb" providerId="AD" clId="Web-{6A9F782C-A6D8-77C8-829A-184291A6C202}" dt="2021-11-14T13:13:18.959" v="464" actId="1076"/>
          <ac:spMkLst>
            <pc:docMk/>
            <pc:sldMk cId="1037963630" sldId="315"/>
            <ac:spMk id="8" creationId="{C2315393-246F-41C0-B574-DD80B6CEC24A}"/>
          </ac:spMkLst>
        </pc:spChg>
        <pc:spChg chg="add mod">
          <ac:chgData name="Joren Synaeve" userId="S::u0134243@thomasmore.be::06a84aa9-a1a4-4c10-9d44-3596912290bb" providerId="AD" clId="Web-{6A9F782C-A6D8-77C8-829A-184291A6C202}" dt="2021-11-14T13:13:31.694" v="466" actId="1076"/>
          <ac:spMkLst>
            <pc:docMk/>
            <pc:sldMk cId="1037963630" sldId="315"/>
            <ac:spMk id="10" creationId="{3C929A17-F440-42FA-920B-740BB5F0CE68}"/>
          </ac:spMkLst>
        </pc:spChg>
        <pc:picChg chg="add mod">
          <ac:chgData name="Joren Synaeve" userId="S::u0134243@thomasmore.be::06a84aa9-a1a4-4c10-9d44-3596912290bb" providerId="AD" clId="Web-{6A9F782C-A6D8-77C8-829A-184291A6C202}" dt="2021-11-14T13:10:42.768" v="369" actId="1076"/>
          <ac:picMkLst>
            <pc:docMk/>
            <pc:sldMk cId="1037963630" sldId="315"/>
            <ac:picMk id="6" creationId="{B78DFABB-D808-4A0B-A200-F6F4196FDC30}"/>
          </ac:picMkLst>
        </pc:picChg>
      </pc:sldChg>
      <pc:sldChg chg="modSp add replId">
        <pc:chgData name="Joren Synaeve" userId="S::u0134243@thomasmore.be::06a84aa9-a1a4-4c10-9d44-3596912290bb" providerId="AD" clId="Web-{6A9F782C-A6D8-77C8-829A-184291A6C202}" dt="2021-11-14T13:23:59.833" v="607" actId="20577"/>
        <pc:sldMkLst>
          <pc:docMk/>
          <pc:sldMk cId="2973081491" sldId="316"/>
        </pc:sldMkLst>
        <pc:spChg chg="mod">
          <ac:chgData name="Joren Synaeve" userId="S::u0134243@thomasmore.be::06a84aa9-a1a4-4c10-9d44-3596912290bb" providerId="AD" clId="Web-{6A9F782C-A6D8-77C8-829A-184291A6C202}" dt="2021-11-14T13:23:59.833" v="607" actId="20577"/>
          <ac:spMkLst>
            <pc:docMk/>
            <pc:sldMk cId="2973081491" sldId="316"/>
            <ac:spMk id="2" creationId="{9EB76E3C-6645-4690-A0A4-554AC7389595}"/>
          </ac:spMkLst>
        </pc:spChg>
      </pc:sldChg>
    </pc:docChg>
  </pc:docChgLst>
  <pc:docChgLst>
    <pc:chgData name="Kilian Fastenakels" userId="S::u0139690@thomasmore.be::0b9081f3-600e-4abc-a438-129719d330ea" providerId="AD" clId="Web-{B100F741-DFE0-D184-5681-9C44FB77F83F}"/>
    <pc:docChg chg="modSld">
      <pc:chgData name="Kilian Fastenakels" userId="S::u0139690@thomasmore.be::0b9081f3-600e-4abc-a438-129719d330ea" providerId="AD" clId="Web-{B100F741-DFE0-D184-5681-9C44FB77F83F}" dt="2021-09-26T16:18:59.882" v="2" actId="20577"/>
      <pc:docMkLst>
        <pc:docMk/>
      </pc:docMkLst>
      <pc:sldChg chg="modSp">
        <pc:chgData name="Kilian Fastenakels" userId="S::u0139690@thomasmore.be::0b9081f3-600e-4abc-a438-129719d330ea" providerId="AD" clId="Web-{B100F741-DFE0-D184-5681-9C44FB77F83F}" dt="2021-09-26T16:18:59.882" v="2" actId="20577"/>
        <pc:sldMkLst>
          <pc:docMk/>
          <pc:sldMk cId="994559942" sldId="282"/>
        </pc:sldMkLst>
        <pc:spChg chg="mod">
          <ac:chgData name="Kilian Fastenakels" userId="S::u0139690@thomasmore.be::0b9081f3-600e-4abc-a438-129719d330ea" providerId="AD" clId="Web-{B100F741-DFE0-D184-5681-9C44FB77F83F}" dt="2021-09-26T16:18:59.882" v="2" actId="20577"/>
          <ac:spMkLst>
            <pc:docMk/>
            <pc:sldMk cId="994559942" sldId="282"/>
            <ac:spMk id="2" creationId="{784128C0-45FD-4255-B225-80077726A93B}"/>
          </ac:spMkLst>
        </pc:spChg>
      </pc:sldChg>
    </pc:docChg>
  </pc:docChgLst>
  <pc:docChgLst>
    <pc:chgData name="Joren Synaeve" userId="S::u0134243@thomasmore.be::06a84aa9-a1a4-4c10-9d44-3596912290bb" providerId="AD" clId="Web-{41E6BF22-9754-4B4D-D4C0-669FEBF59A4A}"/>
    <pc:docChg chg="addSld delSld modSld">
      <pc:chgData name="Joren Synaeve" userId="S::u0134243@thomasmore.be::06a84aa9-a1a4-4c10-9d44-3596912290bb" providerId="AD" clId="Web-{41E6BF22-9754-4B4D-D4C0-669FEBF59A4A}" dt="2021-11-14T10:53:27.977" v="1412" actId="14100"/>
      <pc:docMkLst>
        <pc:docMk/>
      </pc:docMkLst>
      <pc:sldChg chg="del">
        <pc:chgData name="Joren Synaeve" userId="S::u0134243@thomasmore.be::06a84aa9-a1a4-4c10-9d44-3596912290bb" providerId="AD" clId="Web-{41E6BF22-9754-4B4D-D4C0-669FEBF59A4A}" dt="2021-11-14T08:55:31.737" v="748"/>
        <pc:sldMkLst>
          <pc:docMk/>
          <pc:sldMk cId="4191569029" sldId="258"/>
        </pc:sldMkLst>
      </pc:sldChg>
      <pc:sldChg chg="modSp">
        <pc:chgData name="Joren Synaeve" userId="S::u0134243@thomasmore.be::06a84aa9-a1a4-4c10-9d44-3596912290bb" providerId="AD" clId="Web-{41E6BF22-9754-4B4D-D4C0-669FEBF59A4A}" dt="2021-11-14T08:56:40.162" v="764" actId="20577"/>
        <pc:sldMkLst>
          <pc:docMk/>
          <pc:sldMk cId="4121140145" sldId="259"/>
        </pc:sldMkLst>
        <pc:spChg chg="mod">
          <ac:chgData name="Joren Synaeve" userId="S::u0134243@thomasmore.be::06a84aa9-a1a4-4c10-9d44-3596912290bb" providerId="AD" clId="Web-{41E6BF22-9754-4B4D-D4C0-669FEBF59A4A}" dt="2021-11-14T08:56:40.162" v="764" actId="20577"/>
          <ac:spMkLst>
            <pc:docMk/>
            <pc:sldMk cId="4121140145" sldId="259"/>
            <ac:spMk id="2" creationId="{00000000-0000-0000-0000-000000000000}"/>
          </ac:spMkLst>
        </pc:spChg>
      </pc:sldChg>
      <pc:sldChg chg="addSp modSp">
        <pc:chgData name="Joren Synaeve" userId="S::u0134243@thomasmore.be::06a84aa9-a1a4-4c10-9d44-3596912290bb" providerId="AD" clId="Web-{41E6BF22-9754-4B4D-D4C0-669FEBF59A4A}" dt="2021-11-14T08:55:39.691" v="758" actId="1076"/>
        <pc:sldMkLst>
          <pc:docMk/>
          <pc:sldMk cId="3371027991" sldId="270"/>
        </pc:sldMkLst>
        <pc:spChg chg="mod">
          <ac:chgData name="Joren Synaeve" userId="S::u0134243@thomasmore.be::06a84aa9-a1a4-4c10-9d44-3596912290bb" providerId="AD" clId="Web-{41E6BF22-9754-4B4D-D4C0-669FEBF59A4A}" dt="2021-11-14T08:36:20.787" v="107" actId="20577"/>
          <ac:spMkLst>
            <pc:docMk/>
            <pc:sldMk cId="3371027991" sldId="270"/>
            <ac:spMk id="2" creationId="{784128C0-45FD-4255-B225-80077726A93B}"/>
          </ac:spMkLst>
        </pc:spChg>
        <pc:spChg chg="mod">
          <ac:chgData name="Joren Synaeve" userId="S::u0134243@thomasmore.be::06a84aa9-a1a4-4c10-9d44-3596912290bb" providerId="AD" clId="Web-{41E6BF22-9754-4B4D-D4C0-669FEBF59A4A}" dt="2021-11-14T08:26:42.096" v="6" actId="20577"/>
          <ac:spMkLst>
            <pc:docMk/>
            <pc:sldMk cId="3371027991" sldId="270"/>
            <ac:spMk id="3" creationId="{EC26A677-A655-48B2-A842-CB77E4F82A16}"/>
          </ac:spMkLst>
        </pc:spChg>
        <pc:picChg chg="add mod">
          <ac:chgData name="Joren Synaeve" userId="S::u0134243@thomasmore.be::06a84aa9-a1a4-4c10-9d44-3596912290bb" providerId="AD" clId="Web-{41E6BF22-9754-4B4D-D4C0-669FEBF59A4A}" dt="2021-11-14T08:55:39.691" v="758" actId="1076"/>
          <ac:picMkLst>
            <pc:docMk/>
            <pc:sldMk cId="3371027991" sldId="270"/>
            <ac:picMk id="6" creationId="{1BA1F2F8-6CA5-4CD6-93CC-6178D9F251F6}"/>
          </ac:picMkLst>
        </pc:picChg>
      </pc:sldChg>
      <pc:sldChg chg="del">
        <pc:chgData name="Joren Synaeve" userId="S::u0134243@thomasmore.be::06a84aa9-a1a4-4c10-9d44-3596912290bb" providerId="AD" clId="Web-{41E6BF22-9754-4B4D-D4C0-669FEBF59A4A}" dt="2021-11-14T08:55:31.737" v="756"/>
        <pc:sldMkLst>
          <pc:docMk/>
          <pc:sldMk cId="1651517997" sldId="271"/>
        </pc:sldMkLst>
      </pc:sldChg>
      <pc:sldChg chg="del">
        <pc:chgData name="Joren Synaeve" userId="S::u0134243@thomasmore.be::06a84aa9-a1a4-4c10-9d44-3596912290bb" providerId="AD" clId="Web-{41E6BF22-9754-4B4D-D4C0-669FEBF59A4A}" dt="2021-11-14T08:55:31.737" v="755"/>
        <pc:sldMkLst>
          <pc:docMk/>
          <pc:sldMk cId="3635941384" sldId="273"/>
        </pc:sldMkLst>
      </pc:sldChg>
      <pc:sldChg chg="del">
        <pc:chgData name="Joren Synaeve" userId="S::u0134243@thomasmore.be::06a84aa9-a1a4-4c10-9d44-3596912290bb" providerId="AD" clId="Web-{41E6BF22-9754-4B4D-D4C0-669FEBF59A4A}" dt="2021-11-14T08:55:31.737" v="751"/>
        <pc:sldMkLst>
          <pc:docMk/>
          <pc:sldMk cId="2322064934" sldId="274"/>
        </pc:sldMkLst>
      </pc:sldChg>
      <pc:sldChg chg="del">
        <pc:chgData name="Joren Synaeve" userId="S::u0134243@thomasmore.be::06a84aa9-a1a4-4c10-9d44-3596912290bb" providerId="AD" clId="Web-{41E6BF22-9754-4B4D-D4C0-669FEBF59A4A}" dt="2021-11-14T08:55:31.737" v="754"/>
        <pc:sldMkLst>
          <pc:docMk/>
          <pc:sldMk cId="3517175685" sldId="275"/>
        </pc:sldMkLst>
      </pc:sldChg>
      <pc:sldChg chg="del">
        <pc:chgData name="Joren Synaeve" userId="S::u0134243@thomasmore.be::06a84aa9-a1a4-4c10-9d44-3596912290bb" providerId="AD" clId="Web-{41E6BF22-9754-4B4D-D4C0-669FEBF59A4A}" dt="2021-11-14T08:55:31.721" v="746"/>
        <pc:sldMkLst>
          <pc:docMk/>
          <pc:sldMk cId="4087985085" sldId="276"/>
        </pc:sldMkLst>
      </pc:sldChg>
      <pc:sldChg chg="del">
        <pc:chgData name="Joren Synaeve" userId="S::u0134243@thomasmore.be::06a84aa9-a1a4-4c10-9d44-3596912290bb" providerId="AD" clId="Web-{41E6BF22-9754-4B4D-D4C0-669FEBF59A4A}" dt="2021-11-14T08:55:31.721" v="744"/>
        <pc:sldMkLst>
          <pc:docMk/>
          <pc:sldMk cId="1339040904" sldId="277"/>
        </pc:sldMkLst>
      </pc:sldChg>
      <pc:sldChg chg="del">
        <pc:chgData name="Joren Synaeve" userId="S::u0134243@thomasmore.be::06a84aa9-a1a4-4c10-9d44-3596912290bb" providerId="AD" clId="Web-{41E6BF22-9754-4B4D-D4C0-669FEBF59A4A}" dt="2021-11-14T08:55:31.737" v="747"/>
        <pc:sldMkLst>
          <pc:docMk/>
          <pc:sldMk cId="2745855438" sldId="278"/>
        </pc:sldMkLst>
      </pc:sldChg>
      <pc:sldChg chg="del">
        <pc:chgData name="Joren Synaeve" userId="S::u0134243@thomasmore.be::06a84aa9-a1a4-4c10-9d44-3596912290bb" providerId="AD" clId="Web-{41E6BF22-9754-4B4D-D4C0-669FEBF59A4A}" dt="2021-11-14T08:55:31.737" v="753"/>
        <pc:sldMkLst>
          <pc:docMk/>
          <pc:sldMk cId="2187317081" sldId="279"/>
        </pc:sldMkLst>
      </pc:sldChg>
      <pc:sldChg chg="del">
        <pc:chgData name="Joren Synaeve" userId="S::u0134243@thomasmore.be::06a84aa9-a1a4-4c10-9d44-3596912290bb" providerId="AD" clId="Web-{41E6BF22-9754-4B4D-D4C0-669FEBF59A4A}" dt="2021-11-14T08:55:31.721" v="745"/>
        <pc:sldMkLst>
          <pc:docMk/>
          <pc:sldMk cId="3602554018" sldId="280"/>
        </pc:sldMkLst>
      </pc:sldChg>
      <pc:sldChg chg="del">
        <pc:chgData name="Joren Synaeve" userId="S::u0134243@thomasmore.be::06a84aa9-a1a4-4c10-9d44-3596912290bb" providerId="AD" clId="Web-{41E6BF22-9754-4B4D-D4C0-669FEBF59A4A}" dt="2021-11-14T08:55:31.721" v="743"/>
        <pc:sldMkLst>
          <pc:docMk/>
          <pc:sldMk cId="3865439673" sldId="281"/>
        </pc:sldMkLst>
      </pc:sldChg>
      <pc:sldChg chg="del">
        <pc:chgData name="Joren Synaeve" userId="S::u0134243@thomasmore.be::06a84aa9-a1a4-4c10-9d44-3596912290bb" providerId="AD" clId="Web-{41E6BF22-9754-4B4D-D4C0-669FEBF59A4A}" dt="2021-11-14T08:55:31.721" v="742"/>
        <pc:sldMkLst>
          <pc:docMk/>
          <pc:sldMk cId="994559942" sldId="282"/>
        </pc:sldMkLst>
      </pc:sldChg>
      <pc:sldChg chg="del">
        <pc:chgData name="Joren Synaeve" userId="S::u0134243@thomasmore.be::06a84aa9-a1a4-4c10-9d44-3596912290bb" providerId="AD" clId="Web-{41E6BF22-9754-4B4D-D4C0-669FEBF59A4A}" dt="2021-11-14T08:55:31.721" v="741"/>
        <pc:sldMkLst>
          <pc:docMk/>
          <pc:sldMk cId="982850479" sldId="283"/>
        </pc:sldMkLst>
      </pc:sldChg>
      <pc:sldChg chg="del">
        <pc:chgData name="Joren Synaeve" userId="S::u0134243@thomasmore.be::06a84aa9-a1a4-4c10-9d44-3596912290bb" providerId="AD" clId="Web-{41E6BF22-9754-4B4D-D4C0-669FEBF59A4A}" dt="2021-11-14T08:55:31.721" v="740"/>
        <pc:sldMkLst>
          <pc:docMk/>
          <pc:sldMk cId="2598122872" sldId="284"/>
        </pc:sldMkLst>
      </pc:sldChg>
      <pc:sldChg chg="del">
        <pc:chgData name="Joren Synaeve" userId="S::u0134243@thomasmore.be::06a84aa9-a1a4-4c10-9d44-3596912290bb" providerId="AD" clId="Web-{41E6BF22-9754-4B4D-D4C0-669FEBF59A4A}" dt="2021-11-14T08:55:31.737" v="750"/>
        <pc:sldMkLst>
          <pc:docMk/>
          <pc:sldMk cId="2554047368" sldId="285"/>
        </pc:sldMkLst>
      </pc:sldChg>
      <pc:sldChg chg="del">
        <pc:chgData name="Joren Synaeve" userId="S::u0134243@thomasmore.be::06a84aa9-a1a4-4c10-9d44-3596912290bb" providerId="AD" clId="Web-{41E6BF22-9754-4B4D-D4C0-669FEBF59A4A}" dt="2021-11-14T08:55:31.721" v="739"/>
        <pc:sldMkLst>
          <pc:docMk/>
          <pc:sldMk cId="3276573130" sldId="286"/>
        </pc:sldMkLst>
      </pc:sldChg>
      <pc:sldChg chg="modSp">
        <pc:chgData name="Joren Synaeve" userId="S::u0134243@thomasmore.be::06a84aa9-a1a4-4c10-9d44-3596912290bb" providerId="AD" clId="Web-{41E6BF22-9754-4B4D-D4C0-669FEBF59A4A}" dt="2021-11-14T08:55:19.361" v="737" actId="20577"/>
        <pc:sldMkLst>
          <pc:docMk/>
          <pc:sldMk cId="4230327689" sldId="287"/>
        </pc:sldMkLst>
        <pc:spChg chg="mod">
          <ac:chgData name="Joren Synaeve" userId="S::u0134243@thomasmore.be::06a84aa9-a1a4-4c10-9d44-3596912290bb" providerId="AD" clId="Web-{41E6BF22-9754-4B4D-D4C0-669FEBF59A4A}" dt="2021-11-14T08:55:19.361" v="737" actId="20577"/>
          <ac:spMkLst>
            <pc:docMk/>
            <pc:sldMk cId="4230327689" sldId="287"/>
            <ac:spMk id="2" creationId="{143E6DA2-5C83-4151-8254-3E65EFE29B59}"/>
          </ac:spMkLst>
        </pc:spChg>
      </pc:sldChg>
      <pc:sldChg chg="del">
        <pc:chgData name="Joren Synaeve" userId="S::u0134243@thomasmore.be::06a84aa9-a1a4-4c10-9d44-3596912290bb" providerId="AD" clId="Web-{41E6BF22-9754-4B4D-D4C0-669FEBF59A4A}" dt="2021-11-14T08:55:31.737" v="752"/>
        <pc:sldMkLst>
          <pc:docMk/>
          <pc:sldMk cId="838091050" sldId="289"/>
        </pc:sldMkLst>
      </pc:sldChg>
      <pc:sldChg chg="del">
        <pc:chgData name="Joren Synaeve" userId="S::u0134243@thomasmore.be::06a84aa9-a1a4-4c10-9d44-3596912290bb" providerId="AD" clId="Web-{41E6BF22-9754-4B4D-D4C0-669FEBF59A4A}" dt="2021-11-14T08:55:31.737" v="749"/>
        <pc:sldMkLst>
          <pc:docMk/>
          <pc:sldMk cId="1873796722" sldId="290"/>
        </pc:sldMkLst>
      </pc:sldChg>
      <pc:sldChg chg="del">
        <pc:chgData name="Joren Synaeve" userId="S::u0134243@thomasmore.be::06a84aa9-a1a4-4c10-9d44-3596912290bb" providerId="AD" clId="Web-{41E6BF22-9754-4B4D-D4C0-669FEBF59A4A}" dt="2021-11-14T08:55:31.721" v="738"/>
        <pc:sldMkLst>
          <pc:docMk/>
          <pc:sldMk cId="383851934" sldId="291"/>
        </pc:sldMkLst>
      </pc:sldChg>
      <pc:sldChg chg="modSp new">
        <pc:chgData name="Joren Synaeve" userId="S::u0134243@thomasmore.be::06a84aa9-a1a4-4c10-9d44-3596912290bb" providerId="AD" clId="Web-{41E6BF22-9754-4B4D-D4C0-669FEBF59A4A}" dt="2021-11-14T08:45:36.269" v="402" actId="20577"/>
        <pc:sldMkLst>
          <pc:docMk/>
          <pc:sldMk cId="250614746" sldId="292"/>
        </pc:sldMkLst>
        <pc:spChg chg="mod">
          <ac:chgData name="Joren Synaeve" userId="S::u0134243@thomasmore.be::06a84aa9-a1a4-4c10-9d44-3596912290bb" providerId="AD" clId="Web-{41E6BF22-9754-4B4D-D4C0-669FEBF59A4A}" dt="2021-11-14T08:45:36.269" v="402" actId="20577"/>
          <ac:spMkLst>
            <pc:docMk/>
            <pc:sldMk cId="250614746" sldId="292"/>
            <ac:spMk id="2" creationId="{73179F4C-385D-437D-AAF6-D83DF13FE12B}"/>
          </ac:spMkLst>
        </pc:spChg>
        <pc:spChg chg="mod">
          <ac:chgData name="Joren Synaeve" userId="S::u0134243@thomasmore.be::06a84aa9-a1a4-4c10-9d44-3596912290bb" providerId="AD" clId="Web-{41E6BF22-9754-4B4D-D4C0-669FEBF59A4A}" dt="2021-11-14T08:27:46.068" v="43" actId="20577"/>
          <ac:spMkLst>
            <pc:docMk/>
            <pc:sldMk cId="250614746" sldId="292"/>
            <ac:spMk id="3" creationId="{EA7F0F31-AB33-4798-B1DD-3FA0D358377D}"/>
          </ac:spMkLst>
        </pc:spChg>
      </pc:sldChg>
      <pc:sldChg chg="addSp delSp modSp add replId">
        <pc:chgData name="Joren Synaeve" userId="S::u0134243@thomasmore.be::06a84aa9-a1a4-4c10-9d44-3596912290bb" providerId="AD" clId="Web-{41E6BF22-9754-4B4D-D4C0-669FEBF59A4A}" dt="2021-11-14T08:55:42.394" v="760"/>
        <pc:sldMkLst>
          <pc:docMk/>
          <pc:sldMk cId="3268319847" sldId="293"/>
        </pc:sldMkLst>
        <pc:spChg chg="mod">
          <ac:chgData name="Joren Synaeve" userId="S::u0134243@thomasmore.be::06a84aa9-a1a4-4c10-9d44-3596912290bb" providerId="AD" clId="Web-{41E6BF22-9754-4B4D-D4C0-669FEBF59A4A}" dt="2021-11-14T08:38:38.513" v="180" actId="20577"/>
          <ac:spMkLst>
            <pc:docMk/>
            <pc:sldMk cId="3268319847" sldId="293"/>
            <ac:spMk id="2" creationId="{784128C0-45FD-4255-B225-80077726A93B}"/>
          </ac:spMkLst>
        </pc:spChg>
        <pc:picChg chg="del">
          <ac:chgData name="Joren Synaeve" userId="S::u0134243@thomasmore.be::06a84aa9-a1a4-4c10-9d44-3596912290bb" providerId="AD" clId="Web-{41E6BF22-9754-4B4D-D4C0-669FEBF59A4A}" dt="2021-11-14T08:55:42.113" v="759"/>
          <ac:picMkLst>
            <pc:docMk/>
            <pc:sldMk cId="3268319847" sldId="293"/>
            <ac:picMk id="6" creationId="{1BA1F2F8-6CA5-4CD6-93CC-6178D9F251F6}"/>
          </ac:picMkLst>
        </pc:picChg>
        <pc:picChg chg="add">
          <ac:chgData name="Joren Synaeve" userId="S::u0134243@thomasmore.be::06a84aa9-a1a4-4c10-9d44-3596912290bb" providerId="AD" clId="Web-{41E6BF22-9754-4B4D-D4C0-669FEBF59A4A}" dt="2021-11-14T08:55:42.394" v="760"/>
          <ac:picMkLst>
            <pc:docMk/>
            <pc:sldMk cId="3268319847" sldId="293"/>
            <ac:picMk id="8" creationId="{862E0773-F578-4BA9-AEEF-EF93CD8D3A43}"/>
          </ac:picMkLst>
        </pc:picChg>
      </pc:sldChg>
      <pc:sldChg chg="modSp new">
        <pc:chgData name="Joren Synaeve" userId="S::u0134243@thomasmore.be::06a84aa9-a1a4-4c10-9d44-3596912290bb" providerId="AD" clId="Web-{41E6BF22-9754-4B4D-D4C0-669FEBF59A4A}" dt="2021-11-14T08:40:14.081" v="239" actId="20577"/>
        <pc:sldMkLst>
          <pc:docMk/>
          <pc:sldMk cId="3732986875" sldId="294"/>
        </pc:sldMkLst>
        <pc:spChg chg="mod">
          <ac:chgData name="Joren Synaeve" userId="S::u0134243@thomasmore.be::06a84aa9-a1a4-4c10-9d44-3596912290bb" providerId="AD" clId="Web-{41E6BF22-9754-4B4D-D4C0-669FEBF59A4A}" dt="2021-11-14T08:40:14.081" v="239" actId="20577"/>
          <ac:spMkLst>
            <pc:docMk/>
            <pc:sldMk cId="3732986875" sldId="294"/>
            <ac:spMk id="2" creationId="{08DE1660-121C-4C75-AA71-B6F8CD375D0F}"/>
          </ac:spMkLst>
        </pc:spChg>
        <pc:spChg chg="mod">
          <ac:chgData name="Joren Synaeve" userId="S::u0134243@thomasmore.be::06a84aa9-a1a4-4c10-9d44-3596912290bb" providerId="AD" clId="Web-{41E6BF22-9754-4B4D-D4C0-669FEBF59A4A}" dt="2021-11-14T08:38:48.623" v="189" actId="20577"/>
          <ac:spMkLst>
            <pc:docMk/>
            <pc:sldMk cId="3732986875" sldId="294"/>
            <ac:spMk id="3" creationId="{10E75C6A-EB89-4138-BDA5-B7A678E97889}"/>
          </ac:spMkLst>
        </pc:spChg>
      </pc:sldChg>
      <pc:sldChg chg="modSp new">
        <pc:chgData name="Joren Synaeve" userId="S::u0134243@thomasmore.be::06a84aa9-a1a4-4c10-9d44-3596912290bb" providerId="AD" clId="Web-{41E6BF22-9754-4B4D-D4C0-669FEBF59A4A}" dt="2021-11-14T08:41:21.553" v="295" actId="20577"/>
        <pc:sldMkLst>
          <pc:docMk/>
          <pc:sldMk cId="1100409743" sldId="295"/>
        </pc:sldMkLst>
        <pc:spChg chg="mod">
          <ac:chgData name="Joren Synaeve" userId="S::u0134243@thomasmore.be::06a84aa9-a1a4-4c10-9d44-3596912290bb" providerId="AD" clId="Web-{41E6BF22-9754-4B4D-D4C0-669FEBF59A4A}" dt="2021-11-14T08:41:21.553" v="295" actId="20577"/>
          <ac:spMkLst>
            <pc:docMk/>
            <pc:sldMk cId="1100409743" sldId="295"/>
            <ac:spMk id="2" creationId="{75D076A0-26F7-4AAD-9C63-5080C98A90DD}"/>
          </ac:spMkLst>
        </pc:spChg>
        <pc:spChg chg="mod">
          <ac:chgData name="Joren Synaeve" userId="S::u0134243@thomasmore.be::06a84aa9-a1a4-4c10-9d44-3596912290bb" providerId="AD" clId="Web-{41E6BF22-9754-4B4D-D4C0-669FEBF59A4A}" dt="2021-11-14T08:40:20.300" v="244" actId="20577"/>
          <ac:spMkLst>
            <pc:docMk/>
            <pc:sldMk cId="1100409743" sldId="295"/>
            <ac:spMk id="3" creationId="{8ADEEFB5-2480-4673-9764-D50E2D47963C}"/>
          </ac:spMkLst>
        </pc:spChg>
      </pc:sldChg>
      <pc:sldChg chg="modSp new">
        <pc:chgData name="Joren Synaeve" userId="S::u0134243@thomasmore.be::06a84aa9-a1a4-4c10-9d44-3596912290bb" providerId="AD" clId="Web-{41E6BF22-9754-4B4D-D4C0-669FEBF59A4A}" dt="2021-11-14T08:42:29.009" v="338" actId="20577"/>
        <pc:sldMkLst>
          <pc:docMk/>
          <pc:sldMk cId="1142132723" sldId="296"/>
        </pc:sldMkLst>
        <pc:spChg chg="mod">
          <ac:chgData name="Joren Synaeve" userId="S::u0134243@thomasmore.be::06a84aa9-a1a4-4c10-9d44-3596912290bb" providerId="AD" clId="Web-{41E6BF22-9754-4B4D-D4C0-669FEBF59A4A}" dt="2021-11-14T08:42:29.009" v="338" actId="20577"/>
          <ac:spMkLst>
            <pc:docMk/>
            <pc:sldMk cId="1142132723" sldId="296"/>
            <ac:spMk id="2" creationId="{B5313A10-1A89-4AAC-A0AD-3460991C01A7}"/>
          </ac:spMkLst>
        </pc:spChg>
        <pc:spChg chg="mod">
          <ac:chgData name="Joren Synaeve" userId="S::u0134243@thomasmore.be::06a84aa9-a1a4-4c10-9d44-3596912290bb" providerId="AD" clId="Web-{41E6BF22-9754-4B4D-D4C0-669FEBF59A4A}" dt="2021-11-14T08:41:27.850" v="297" actId="20577"/>
          <ac:spMkLst>
            <pc:docMk/>
            <pc:sldMk cId="1142132723" sldId="296"/>
            <ac:spMk id="3" creationId="{47551CC0-75D2-429F-A70D-E921CFD30233}"/>
          </ac:spMkLst>
        </pc:spChg>
      </pc:sldChg>
      <pc:sldChg chg="modSp new">
        <pc:chgData name="Joren Synaeve" userId="S::u0134243@thomasmore.be::06a84aa9-a1a4-4c10-9d44-3596912290bb" providerId="AD" clId="Web-{41E6BF22-9754-4B4D-D4C0-669FEBF59A4A}" dt="2021-11-14T08:43:55.108" v="390" actId="20577"/>
        <pc:sldMkLst>
          <pc:docMk/>
          <pc:sldMk cId="855498378" sldId="297"/>
        </pc:sldMkLst>
        <pc:spChg chg="mod">
          <ac:chgData name="Joren Synaeve" userId="S::u0134243@thomasmore.be::06a84aa9-a1a4-4c10-9d44-3596912290bb" providerId="AD" clId="Web-{41E6BF22-9754-4B4D-D4C0-669FEBF59A4A}" dt="2021-11-14T08:43:55.108" v="390" actId="20577"/>
          <ac:spMkLst>
            <pc:docMk/>
            <pc:sldMk cId="855498378" sldId="297"/>
            <ac:spMk id="2" creationId="{E9276066-40DC-4B0B-90A7-D1F5904DAA3B}"/>
          </ac:spMkLst>
        </pc:spChg>
        <pc:spChg chg="mod">
          <ac:chgData name="Joren Synaeve" userId="S::u0134243@thomasmore.be::06a84aa9-a1a4-4c10-9d44-3596912290bb" providerId="AD" clId="Web-{41E6BF22-9754-4B4D-D4C0-669FEBF59A4A}" dt="2021-11-14T08:42:45.604" v="341" actId="20577"/>
          <ac:spMkLst>
            <pc:docMk/>
            <pc:sldMk cId="855498378" sldId="297"/>
            <ac:spMk id="3" creationId="{2FD15328-BF90-40A5-ABF9-A493D849132F}"/>
          </ac:spMkLst>
        </pc:spChg>
      </pc:sldChg>
      <pc:sldChg chg="modSp new">
        <pc:chgData name="Joren Synaeve" userId="S::u0134243@thomasmore.be::06a84aa9-a1a4-4c10-9d44-3596912290bb" providerId="AD" clId="Web-{41E6BF22-9754-4B4D-D4C0-669FEBF59A4A}" dt="2021-11-14T08:48:52.717" v="609" actId="20577"/>
        <pc:sldMkLst>
          <pc:docMk/>
          <pc:sldMk cId="3180020136" sldId="298"/>
        </pc:sldMkLst>
        <pc:spChg chg="mod">
          <ac:chgData name="Joren Synaeve" userId="S::u0134243@thomasmore.be::06a84aa9-a1a4-4c10-9d44-3596912290bb" providerId="AD" clId="Web-{41E6BF22-9754-4B4D-D4C0-669FEBF59A4A}" dt="2021-11-14T08:48:52.717" v="609" actId="20577"/>
          <ac:spMkLst>
            <pc:docMk/>
            <pc:sldMk cId="3180020136" sldId="298"/>
            <ac:spMk id="2" creationId="{94BF0A18-D5EE-4634-9860-82120466C69B}"/>
          </ac:spMkLst>
        </pc:spChg>
        <pc:spChg chg="mod">
          <ac:chgData name="Joren Synaeve" userId="S::u0134243@thomasmore.be::06a84aa9-a1a4-4c10-9d44-3596912290bb" providerId="AD" clId="Web-{41E6BF22-9754-4B4D-D4C0-669FEBF59A4A}" dt="2021-11-14T08:46:52.664" v="487" actId="20577"/>
          <ac:spMkLst>
            <pc:docMk/>
            <pc:sldMk cId="3180020136" sldId="298"/>
            <ac:spMk id="3" creationId="{3889D8CE-428A-4D1C-832E-A3164F557FF7}"/>
          </ac:spMkLst>
        </pc:spChg>
      </pc:sldChg>
      <pc:sldChg chg="modSp add replId">
        <pc:chgData name="Joren Synaeve" userId="S::u0134243@thomasmore.be::06a84aa9-a1a4-4c10-9d44-3596912290bb" providerId="AD" clId="Web-{41E6BF22-9754-4B4D-D4C0-669FEBF59A4A}" dt="2021-11-14T08:55:09.392" v="731" actId="20577"/>
        <pc:sldMkLst>
          <pc:docMk/>
          <pc:sldMk cId="2338214520" sldId="299"/>
        </pc:sldMkLst>
        <pc:spChg chg="mod">
          <ac:chgData name="Joren Synaeve" userId="S::u0134243@thomasmore.be::06a84aa9-a1a4-4c10-9d44-3596912290bb" providerId="AD" clId="Web-{41E6BF22-9754-4B4D-D4C0-669FEBF59A4A}" dt="2021-11-14T08:55:09.392" v="731" actId="20577"/>
          <ac:spMkLst>
            <pc:docMk/>
            <pc:sldMk cId="2338214520" sldId="299"/>
            <ac:spMk id="2" creationId="{94BF0A18-D5EE-4634-9860-82120466C69B}"/>
          </ac:spMkLst>
        </pc:spChg>
      </pc:sldChg>
      <pc:sldChg chg="modSp add">
        <pc:chgData name="Joren Synaeve" userId="S::u0134243@thomasmore.be::06a84aa9-a1a4-4c10-9d44-3596912290bb" providerId="AD" clId="Web-{41E6BF22-9754-4B4D-D4C0-669FEBF59A4A}" dt="2021-11-14T09:19:56.612" v="767" actId="20577"/>
        <pc:sldMkLst>
          <pc:docMk/>
          <pc:sldMk cId="1587902525" sldId="300"/>
        </pc:sldMkLst>
        <pc:spChg chg="mod">
          <ac:chgData name="Joren Synaeve" userId="S::u0134243@thomasmore.be::06a84aa9-a1a4-4c10-9d44-3596912290bb" providerId="AD" clId="Web-{41E6BF22-9754-4B4D-D4C0-669FEBF59A4A}" dt="2021-11-14T09:19:56.612" v="767" actId="20577"/>
          <ac:spMkLst>
            <pc:docMk/>
            <pc:sldMk cId="1587902525" sldId="300"/>
            <ac:spMk id="2" creationId="{00000000-0000-0000-0000-000000000000}"/>
          </ac:spMkLst>
        </pc:spChg>
        <pc:spChg chg="mod">
          <ac:chgData name="Joren Synaeve" userId="S::u0134243@thomasmore.be::06a84aa9-a1a4-4c10-9d44-3596912290bb" providerId="AD" clId="Web-{41E6BF22-9754-4B4D-D4C0-669FEBF59A4A}" dt="2021-11-14T09:19:53.127" v="766" actId="20577"/>
          <ac:spMkLst>
            <pc:docMk/>
            <pc:sldMk cId="1587902525" sldId="300"/>
            <ac:spMk id="3" creationId="{00000000-0000-0000-0000-000000000000}"/>
          </ac:spMkLst>
        </pc:spChg>
      </pc:sldChg>
      <pc:sldChg chg="modSp add replId">
        <pc:chgData name="Joren Synaeve" userId="S::u0134243@thomasmore.be::06a84aa9-a1a4-4c10-9d44-3596912290bb" providerId="AD" clId="Web-{41E6BF22-9754-4B4D-D4C0-669FEBF59A4A}" dt="2021-11-14T10:13:56.528" v="796" actId="20577"/>
        <pc:sldMkLst>
          <pc:docMk/>
          <pc:sldMk cId="2750583085" sldId="301"/>
        </pc:sldMkLst>
        <pc:spChg chg="mod">
          <ac:chgData name="Joren Synaeve" userId="S::u0134243@thomasmore.be::06a84aa9-a1a4-4c10-9d44-3596912290bb" providerId="AD" clId="Web-{41E6BF22-9754-4B4D-D4C0-669FEBF59A4A}" dt="2021-11-14T10:13:56.528" v="796" actId="20577"/>
          <ac:spMkLst>
            <pc:docMk/>
            <pc:sldMk cId="2750583085" sldId="301"/>
            <ac:spMk id="2" creationId="{94BF0A18-D5EE-4634-9860-82120466C69B}"/>
          </ac:spMkLst>
        </pc:spChg>
        <pc:spChg chg="mod">
          <ac:chgData name="Joren Synaeve" userId="S::u0134243@thomasmore.be::06a84aa9-a1a4-4c10-9d44-3596912290bb" providerId="AD" clId="Web-{41E6BF22-9754-4B4D-D4C0-669FEBF59A4A}" dt="2021-11-14T10:08:02.912" v="774" actId="20577"/>
          <ac:spMkLst>
            <pc:docMk/>
            <pc:sldMk cId="2750583085" sldId="301"/>
            <ac:spMk id="3" creationId="{3889D8CE-428A-4D1C-832E-A3164F557FF7}"/>
          </ac:spMkLst>
        </pc:spChg>
      </pc:sldChg>
      <pc:sldChg chg="addSp delSp modSp add replId">
        <pc:chgData name="Joren Synaeve" userId="S::u0134243@thomasmore.be::06a84aa9-a1a4-4c10-9d44-3596912290bb" providerId="AD" clId="Web-{41E6BF22-9754-4B4D-D4C0-669FEBF59A4A}" dt="2021-11-14T10:17:37.588" v="891" actId="1076"/>
        <pc:sldMkLst>
          <pc:docMk/>
          <pc:sldMk cId="2587980690" sldId="302"/>
        </pc:sldMkLst>
        <pc:spChg chg="mod">
          <ac:chgData name="Joren Synaeve" userId="S::u0134243@thomasmore.be::06a84aa9-a1a4-4c10-9d44-3596912290bb" providerId="AD" clId="Web-{41E6BF22-9754-4B4D-D4C0-669FEBF59A4A}" dt="2021-11-14T10:16:33.803" v="871" actId="20577"/>
          <ac:spMkLst>
            <pc:docMk/>
            <pc:sldMk cId="2587980690" sldId="302"/>
            <ac:spMk id="2" creationId="{94BF0A18-D5EE-4634-9860-82120466C69B}"/>
          </ac:spMkLst>
        </pc:spChg>
        <pc:spChg chg="mod">
          <ac:chgData name="Joren Synaeve" userId="S::u0134243@thomasmore.be::06a84aa9-a1a4-4c10-9d44-3596912290bb" providerId="AD" clId="Web-{41E6BF22-9754-4B4D-D4C0-669FEBF59A4A}" dt="2021-11-14T10:15:27.955" v="841" actId="20577"/>
          <ac:spMkLst>
            <pc:docMk/>
            <pc:sldMk cId="2587980690" sldId="302"/>
            <ac:spMk id="3" creationId="{3889D8CE-428A-4D1C-832E-A3164F557FF7}"/>
          </ac:spMkLst>
        </pc:spChg>
        <pc:spChg chg="add del mod">
          <ac:chgData name="Joren Synaeve" userId="S::u0134243@thomasmore.be::06a84aa9-a1a4-4c10-9d44-3596912290bb" providerId="AD" clId="Web-{41E6BF22-9754-4B4D-D4C0-669FEBF59A4A}" dt="2021-11-14T10:17:27.415" v="888"/>
          <ac:spMkLst>
            <pc:docMk/>
            <pc:sldMk cId="2587980690" sldId="302"/>
            <ac:spMk id="7" creationId="{C9C1D532-DC24-4C20-952D-441174ED1ED2}"/>
          </ac:spMkLst>
        </pc:spChg>
        <pc:picChg chg="add mod">
          <ac:chgData name="Joren Synaeve" userId="S::u0134243@thomasmore.be::06a84aa9-a1a4-4c10-9d44-3596912290bb" providerId="AD" clId="Web-{41E6BF22-9754-4B4D-D4C0-669FEBF59A4A}" dt="2021-11-14T10:15:49.488" v="858" actId="14100"/>
          <ac:picMkLst>
            <pc:docMk/>
            <pc:sldMk cId="2587980690" sldId="302"/>
            <ac:picMk id="6" creationId="{A83F1B0D-DB51-4119-B37B-88457757849B}"/>
          </ac:picMkLst>
        </pc:picChg>
        <pc:cxnChg chg="add mod">
          <ac:chgData name="Joren Synaeve" userId="S::u0134243@thomasmore.be::06a84aa9-a1a4-4c10-9d44-3596912290bb" providerId="AD" clId="Web-{41E6BF22-9754-4B4D-D4C0-669FEBF59A4A}" dt="2021-11-14T10:17:37.588" v="891" actId="1076"/>
          <ac:cxnSpMkLst>
            <pc:docMk/>
            <pc:sldMk cId="2587980690" sldId="302"/>
            <ac:cxnSpMk id="8" creationId="{9D55794F-2CED-4A4D-B622-80DBAC240AC3}"/>
          </ac:cxnSpMkLst>
        </pc:cxnChg>
      </pc:sldChg>
      <pc:sldChg chg="addSp delSp modSp new del mod modClrScheme chgLayout">
        <pc:chgData name="Joren Synaeve" userId="S::u0134243@thomasmore.be::06a84aa9-a1a4-4c10-9d44-3596912290bb" providerId="AD" clId="Web-{41E6BF22-9754-4B4D-D4C0-669FEBF59A4A}" dt="2021-11-14T10:15:18.611" v="829"/>
        <pc:sldMkLst>
          <pc:docMk/>
          <pc:sldMk cId="3291249511" sldId="302"/>
        </pc:sldMkLst>
        <pc:spChg chg="del">
          <ac:chgData name="Joren Synaeve" userId="S::u0134243@thomasmore.be::06a84aa9-a1a4-4c10-9d44-3596912290bb" providerId="AD" clId="Web-{41E6BF22-9754-4B4D-D4C0-669FEBF59A4A}" dt="2021-11-14T10:14:14.779" v="810"/>
          <ac:spMkLst>
            <pc:docMk/>
            <pc:sldMk cId="3291249511" sldId="302"/>
            <ac:spMk id="2" creationId="{8F27297E-520B-48E0-A56E-87AE21B16B20}"/>
          </ac:spMkLst>
        </pc:spChg>
        <pc:spChg chg="mod">
          <ac:chgData name="Joren Synaeve" userId="S::u0134243@thomasmore.be::06a84aa9-a1a4-4c10-9d44-3596912290bb" providerId="AD" clId="Web-{41E6BF22-9754-4B4D-D4C0-669FEBF59A4A}" dt="2021-11-14T10:15:11.126" v="828"/>
          <ac:spMkLst>
            <pc:docMk/>
            <pc:sldMk cId="3291249511" sldId="302"/>
            <ac:spMk id="3" creationId="{48756B9B-CC0E-42B4-A8E8-962B76FEE6E8}"/>
          </ac:spMkLst>
        </pc:spChg>
        <pc:spChg chg="mod ord">
          <ac:chgData name="Joren Synaeve" userId="S::u0134243@thomasmore.be::06a84aa9-a1a4-4c10-9d44-3596912290bb" providerId="AD" clId="Web-{41E6BF22-9754-4B4D-D4C0-669FEBF59A4A}" dt="2021-11-14T10:15:11.126" v="828"/>
          <ac:spMkLst>
            <pc:docMk/>
            <pc:sldMk cId="3291249511" sldId="302"/>
            <ac:spMk id="4" creationId="{30C84711-D118-4F75-91A3-429F54916C50}"/>
          </ac:spMkLst>
        </pc:spChg>
        <pc:spChg chg="del">
          <ac:chgData name="Joren Synaeve" userId="S::u0134243@thomasmore.be::06a84aa9-a1a4-4c10-9d44-3596912290bb" providerId="AD" clId="Web-{41E6BF22-9754-4B4D-D4C0-669FEBF59A4A}" dt="2021-11-14T10:15:11.126" v="828"/>
          <ac:spMkLst>
            <pc:docMk/>
            <pc:sldMk cId="3291249511" sldId="302"/>
            <ac:spMk id="5" creationId="{B4ABD55D-9563-4EDE-A0DA-C7693A494521}"/>
          </ac:spMkLst>
        </pc:spChg>
        <pc:spChg chg="add del mod">
          <ac:chgData name="Joren Synaeve" userId="S::u0134243@thomasmore.be::06a84aa9-a1a4-4c10-9d44-3596912290bb" providerId="AD" clId="Web-{41E6BF22-9754-4B4D-D4C0-669FEBF59A4A}" dt="2021-11-14T10:14:17.858" v="814"/>
          <ac:spMkLst>
            <pc:docMk/>
            <pc:sldMk cId="3291249511" sldId="302"/>
            <ac:spMk id="6" creationId="{8E66CFD0-01E5-4A9D-AF38-728DA1BB64F9}"/>
          </ac:spMkLst>
        </pc:spChg>
        <pc:spChg chg="add del">
          <ac:chgData name="Joren Synaeve" userId="S::u0134243@thomasmore.be::06a84aa9-a1a4-4c10-9d44-3596912290bb" providerId="AD" clId="Web-{41E6BF22-9754-4B4D-D4C0-669FEBF59A4A}" dt="2021-11-14T10:15:05.438" v="827"/>
          <ac:spMkLst>
            <pc:docMk/>
            <pc:sldMk cId="3291249511" sldId="302"/>
            <ac:spMk id="8" creationId="{EB4CB110-459C-4B79-AE50-8A5069618ECD}"/>
          </ac:spMkLst>
        </pc:spChg>
        <pc:spChg chg="add del">
          <ac:chgData name="Joren Synaeve" userId="S::u0134243@thomasmore.be::06a84aa9-a1a4-4c10-9d44-3596912290bb" providerId="AD" clId="Web-{41E6BF22-9754-4B4D-D4C0-669FEBF59A4A}" dt="2021-11-14T10:15:03.548" v="826"/>
          <ac:spMkLst>
            <pc:docMk/>
            <pc:sldMk cId="3291249511" sldId="302"/>
            <ac:spMk id="9" creationId="{884C90DE-BDDA-4696-A11C-A9A4FE4F2B07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15:11.126" v="828"/>
          <ac:spMkLst>
            <pc:docMk/>
            <pc:sldMk cId="3291249511" sldId="302"/>
            <ac:spMk id="12" creationId="{DCEA61B3-0174-43B1-9A64-DA7F74907BF8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15:11.126" v="828"/>
          <ac:spMkLst>
            <pc:docMk/>
            <pc:sldMk cId="3291249511" sldId="302"/>
            <ac:spMk id="14" creationId="{9DDCF546-ED86-436D-939C-388A45424D6F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15:11.126" v="828"/>
          <ac:spMkLst>
            <pc:docMk/>
            <pc:sldMk cId="3291249511" sldId="302"/>
            <ac:spMk id="16" creationId="{24E0C343-F5DF-468F-9CFC-BAC40B4A90F0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15:11.126" v="828"/>
          <ac:spMkLst>
            <pc:docMk/>
            <pc:sldMk cId="3291249511" sldId="302"/>
            <ac:spMk id="18" creationId="{26C96EAB-CA44-495A-9B17-48B384458BE4}"/>
          </ac:spMkLst>
        </pc:spChg>
        <pc:picChg chg="add mod">
          <ac:chgData name="Joren Synaeve" userId="S::u0134243@thomasmore.be::06a84aa9-a1a4-4c10-9d44-3596912290bb" providerId="AD" clId="Web-{41E6BF22-9754-4B4D-D4C0-669FEBF59A4A}" dt="2021-11-14T10:15:11.126" v="828"/>
          <ac:picMkLst>
            <pc:docMk/>
            <pc:sldMk cId="3291249511" sldId="302"/>
            <ac:picMk id="7" creationId="{F35896ED-8EAD-4BA3-93ED-4A2D238D63A7}"/>
          </ac:picMkLst>
        </pc:picChg>
      </pc:sldChg>
      <pc:sldChg chg="addSp delSp modSp add replId">
        <pc:chgData name="Joren Synaeve" userId="S::u0134243@thomasmore.be::06a84aa9-a1a4-4c10-9d44-3596912290bb" providerId="AD" clId="Web-{41E6BF22-9754-4B4D-D4C0-669FEBF59A4A}" dt="2021-11-14T10:17:41.400" v="893" actId="1076"/>
        <pc:sldMkLst>
          <pc:docMk/>
          <pc:sldMk cId="2325721431" sldId="303"/>
        </pc:sldMkLst>
        <pc:spChg chg="mod">
          <ac:chgData name="Joren Synaeve" userId="S::u0134243@thomasmore.be::06a84aa9-a1a4-4c10-9d44-3596912290bb" providerId="AD" clId="Web-{41E6BF22-9754-4B4D-D4C0-669FEBF59A4A}" dt="2021-11-14T10:16:53.601" v="878" actId="20577"/>
          <ac:spMkLst>
            <pc:docMk/>
            <pc:sldMk cId="2325721431" sldId="303"/>
            <ac:spMk id="2" creationId="{94BF0A18-D5EE-4634-9860-82120466C69B}"/>
          </ac:spMkLst>
        </pc:spChg>
        <pc:spChg chg="add del mod">
          <ac:chgData name="Joren Synaeve" userId="S::u0134243@thomasmore.be::06a84aa9-a1a4-4c10-9d44-3596912290bb" providerId="AD" clId="Web-{41E6BF22-9754-4B4D-D4C0-669FEBF59A4A}" dt="2021-11-14T10:17:25.181" v="887"/>
          <ac:spMkLst>
            <pc:docMk/>
            <pc:sldMk cId="2325721431" sldId="303"/>
            <ac:spMk id="8" creationId="{B1D3F6AF-1D7A-4CC0-B067-AD9593B45811}"/>
          </ac:spMkLst>
        </pc:spChg>
        <pc:cxnChg chg="add mod">
          <ac:chgData name="Joren Synaeve" userId="S::u0134243@thomasmore.be::06a84aa9-a1a4-4c10-9d44-3596912290bb" providerId="AD" clId="Web-{41E6BF22-9754-4B4D-D4C0-669FEBF59A4A}" dt="2021-11-14T10:17:41.400" v="893" actId="1076"/>
          <ac:cxnSpMkLst>
            <pc:docMk/>
            <pc:sldMk cId="2325721431" sldId="303"/>
            <ac:cxnSpMk id="10" creationId="{072D7220-0486-470D-898F-B7789F1ED31F}"/>
          </ac:cxnSpMkLst>
        </pc:cxnChg>
      </pc:sldChg>
      <pc:sldChg chg="addSp modSp add replId">
        <pc:chgData name="Joren Synaeve" userId="S::u0134243@thomasmore.be::06a84aa9-a1a4-4c10-9d44-3596912290bb" providerId="AD" clId="Web-{41E6BF22-9754-4B4D-D4C0-669FEBF59A4A}" dt="2021-11-14T10:17:49.073" v="897" actId="1076"/>
        <pc:sldMkLst>
          <pc:docMk/>
          <pc:sldMk cId="604736861" sldId="304"/>
        </pc:sldMkLst>
        <pc:spChg chg="mod">
          <ac:chgData name="Joren Synaeve" userId="S::u0134243@thomasmore.be::06a84aa9-a1a4-4c10-9d44-3596912290bb" providerId="AD" clId="Web-{41E6BF22-9754-4B4D-D4C0-669FEBF59A4A}" dt="2021-11-14T10:16:51.288" v="877" actId="20577"/>
          <ac:spMkLst>
            <pc:docMk/>
            <pc:sldMk cId="604736861" sldId="304"/>
            <ac:spMk id="2" creationId="{94BF0A18-D5EE-4634-9860-82120466C69B}"/>
          </ac:spMkLst>
        </pc:spChg>
        <pc:cxnChg chg="add mod">
          <ac:chgData name="Joren Synaeve" userId="S::u0134243@thomasmore.be::06a84aa9-a1a4-4c10-9d44-3596912290bb" providerId="AD" clId="Web-{41E6BF22-9754-4B4D-D4C0-669FEBF59A4A}" dt="2021-11-14T10:17:49.073" v="897" actId="1076"/>
          <ac:cxnSpMkLst>
            <pc:docMk/>
            <pc:sldMk cId="604736861" sldId="304"/>
            <ac:cxnSpMk id="8" creationId="{02C1BA97-7E75-4547-9D5B-9723D941F498}"/>
          </ac:cxnSpMkLst>
        </pc:cxnChg>
      </pc:sldChg>
      <pc:sldChg chg="addSp delSp modSp add replId">
        <pc:chgData name="Joren Synaeve" userId="S::u0134243@thomasmore.be::06a84aa9-a1a4-4c10-9d44-3596912290bb" providerId="AD" clId="Web-{41E6BF22-9754-4B4D-D4C0-669FEBF59A4A}" dt="2021-11-14T10:38:41.970" v="1237" actId="20577"/>
        <pc:sldMkLst>
          <pc:docMk/>
          <pc:sldMk cId="2214815016" sldId="305"/>
        </pc:sldMkLst>
        <pc:spChg chg="mod">
          <ac:chgData name="Joren Synaeve" userId="S::u0134243@thomasmore.be::06a84aa9-a1a4-4c10-9d44-3596912290bb" providerId="AD" clId="Web-{41E6BF22-9754-4B4D-D4C0-669FEBF59A4A}" dt="2021-11-14T10:38:41.970" v="1237" actId="20577"/>
          <ac:spMkLst>
            <pc:docMk/>
            <pc:sldMk cId="2214815016" sldId="305"/>
            <ac:spMk id="2" creationId="{94BF0A18-D5EE-4634-9860-82120466C69B}"/>
          </ac:spMkLst>
        </pc:spChg>
        <pc:picChg chg="del">
          <ac:chgData name="Joren Synaeve" userId="S::u0134243@thomasmore.be::06a84aa9-a1a4-4c10-9d44-3596912290bb" providerId="AD" clId="Web-{41E6BF22-9754-4B4D-D4C0-669FEBF59A4A}" dt="2021-11-14T10:28:29.905" v="899"/>
          <ac:picMkLst>
            <pc:docMk/>
            <pc:sldMk cId="2214815016" sldId="305"/>
            <ac:picMk id="6" creationId="{A83F1B0D-DB51-4119-B37B-88457757849B}"/>
          </ac:picMkLst>
        </pc:picChg>
        <pc:picChg chg="add del mod">
          <ac:chgData name="Joren Synaeve" userId="S::u0134243@thomasmore.be::06a84aa9-a1a4-4c10-9d44-3596912290bb" providerId="AD" clId="Web-{41E6BF22-9754-4B4D-D4C0-669FEBF59A4A}" dt="2021-11-14T10:32:30.247" v="1063"/>
          <ac:picMkLst>
            <pc:docMk/>
            <pc:sldMk cId="2214815016" sldId="305"/>
            <ac:picMk id="7" creationId="{E328DBEE-00ED-492B-927A-A92C6E35F617}"/>
          </ac:picMkLst>
        </pc:picChg>
        <pc:cxnChg chg="del">
          <ac:chgData name="Joren Synaeve" userId="S::u0134243@thomasmore.be::06a84aa9-a1a4-4c10-9d44-3596912290bb" providerId="AD" clId="Web-{41E6BF22-9754-4B4D-D4C0-669FEBF59A4A}" dt="2021-11-14T10:28:30.655" v="900"/>
          <ac:cxnSpMkLst>
            <pc:docMk/>
            <pc:sldMk cId="2214815016" sldId="305"/>
            <ac:cxnSpMk id="8" creationId="{02C1BA97-7E75-4547-9D5B-9723D941F498}"/>
          </ac:cxnSpMkLst>
        </pc:cxnChg>
      </pc:sldChg>
      <pc:sldChg chg="addSp delSp modSp add replId">
        <pc:chgData name="Joren Synaeve" userId="S::u0134243@thomasmore.be::06a84aa9-a1a4-4c10-9d44-3596912290bb" providerId="AD" clId="Web-{41E6BF22-9754-4B4D-D4C0-669FEBF59A4A}" dt="2021-11-14T10:38:08.422" v="1170" actId="20577"/>
        <pc:sldMkLst>
          <pc:docMk/>
          <pc:sldMk cId="34543510" sldId="306"/>
        </pc:sldMkLst>
        <pc:spChg chg="mod">
          <ac:chgData name="Joren Synaeve" userId="S::u0134243@thomasmore.be::06a84aa9-a1a4-4c10-9d44-3596912290bb" providerId="AD" clId="Web-{41E6BF22-9754-4B4D-D4C0-669FEBF59A4A}" dt="2021-11-14T10:32:18.621" v="1062" actId="20577"/>
          <ac:spMkLst>
            <pc:docMk/>
            <pc:sldMk cId="34543510" sldId="306"/>
            <ac:spMk id="2" creationId="{94BF0A18-D5EE-4634-9860-82120466C69B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36:27.947" v="1124" actId="1076"/>
          <ac:spMkLst>
            <pc:docMk/>
            <pc:sldMk cId="34543510" sldId="306"/>
            <ac:spMk id="6" creationId="{61697D8E-DF0A-45F3-BF06-227D289BC537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36:33.698" v="1127" actId="20577"/>
          <ac:spMkLst>
            <pc:docMk/>
            <pc:sldMk cId="34543510" sldId="306"/>
            <ac:spMk id="8" creationId="{766F49B7-CCE7-4B48-9590-F9BE7A55B18F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36:45.917" v="1132" actId="20577"/>
          <ac:spMkLst>
            <pc:docMk/>
            <pc:sldMk cId="34543510" sldId="306"/>
            <ac:spMk id="9" creationId="{280C69AC-A03E-4C45-9937-F05B32C71224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36:56.183" v="1136" actId="20577"/>
          <ac:spMkLst>
            <pc:docMk/>
            <pc:sldMk cId="34543510" sldId="306"/>
            <ac:spMk id="10" creationId="{46CC3588-50C8-4EBB-B224-DEDF8235BBF5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37:15.434" v="1142" actId="20577"/>
          <ac:spMkLst>
            <pc:docMk/>
            <pc:sldMk cId="34543510" sldId="306"/>
            <ac:spMk id="11" creationId="{F5AD8ECF-88F5-4F8E-B590-C135C35722E7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37:33.717" v="1151" actId="1076"/>
          <ac:spMkLst>
            <pc:docMk/>
            <pc:sldMk cId="34543510" sldId="306"/>
            <ac:spMk id="12" creationId="{1AB2B08F-F37E-4E20-B45B-B53D4D6AB165}"/>
          </ac:spMkLst>
        </pc:spChg>
        <pc:spChg chg="add del">
          <ac:chgData name="Joren Synaeve" userId="S::u0134243@thomasmore.be::06a84aa9-a1a4-4c10-9d44-3596912290bb" providerId="AD" clId="Web-{41E6BF22-9754-4B4D-D4C0-669FEBF59A4A}" dt="2021-11-14T10:37:34.873" v="1152"/>
          <ac:spMkLst>
            <pc:docMk/>
            <pc:sldMk cId="34543510" sldId="306"/>
            <ac:spMk id="13" creationId="{539CA8E8-6C1D-4A35-8E18-4F2858E6B7AF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37:45.389" v="1158" actId="14100"/>
          <ac:spMkLst>
            <pc:docMk/>
            <pc:sldMk cId="34543510" sldId="306"/>
            <ac:spMk id="14" creationId="{3FE230A4-91F9-4FF3-8C5C-B9BCBB2B2CF3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37:52.577" v="1162" actId="20577"/>
          <ac:spMkLst>
            <pc:docMk/>
            <pc:sldMk cId="34543510" sldId="306"/>
            <ac:spMk id="15" creationId="{ACAF7E0D-6E15-421A-BA79-19C2AC19575B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38:00.937" v="1166" actId="20577"/>
          <ac:spMkLst>
            <pc:docMk/>
            <pc:sldMk cId="34543510" sldId="306"/>
            <ac:spMk id="16" creationId="{CA82EA42-A31C-4812-9EBE-CDADD06F1C8C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38:08.422" v="1170" actId="20577"/>
          <ac:spMkLst>
            <pc:docMk/>
            <pc:sldMk cId="34543510" sldId="306"/>
            <ac:spMk id="17" creationId="{DDCF616C-FB67-4AF3-88E0-EE2F1FA1DE70}"/>
          </ac:spMkLst>
        </pc:spChg>
        <pc:picChg chg="mod">
          <ac:chgData name="Joren Synaeve" userId="S::u0134243@thomasmore.be::06a84aa9-a1a4-4c10-9d44-3596912290bb" providerId="AD" clId="Web-{41E6BF22-9754-4B4D-D4C0-669FEBF59A4A}" dt="2021-11-14T10:32:52.560" v="1066" actId="1076"/>
          <ac:picMkLst>
            <pc:docMk/>
            <pc:sldMk cId="34543510" sldId="306"/>
            <ac:picMk id="7" creationId="{E328DBEE-00ED-492B-927A-A92C6E35F617}"/>
          </ac:picMkLst>
        </pc:picChg>
      </pc:sldChg>
      <pc:sldChg chg="addSp modSp new">
        <pc:chgData name="Joren Synaeve" userId="S::u0134243@thomasmore.be::06a84aa9-a1a4-4c10-9d44-3596912290bb" providerId="AD" clId="Web-{41E6BF22-9754-4B4D-D4C0-669FEBF59A4A}" dt="2021-11-14T10:48:31.148" v="1321" actId="20577"/>
        <pc:sldMkLst>
          <pc:docMk/>
          <pc:sldMk cId="1808309222" sldId="307"/>
        </pc:sldMkLst>
        <pc:spChg chg="mod">
          <ac:chgData name="Joren Synaeve" userId="S::u0134243@thomasmore.be::06a84aa9-a1a4-4c10-9d44-3596912290bb" providerId="AD" clId="Web-{41E6BF22-9754-4B4D-D4C0-669FEBF59A4A}" dt="2021-11-14T10:47:33.395" v="1299" actId="20577"/>
          <ac:spMkLst>
            <pc:docMk/>
            <pc:sldMk cId="1808309222" sldId="307"/>
            <ac:spMk id="2" creationId="{3B4AC8DA-AE7E-4738-BAAE-09C39B6B08FC}"/>
          </ac:spMkLst>
        </pc:spChg>
        <pc:spChg chg="mod">
          <ac:chgData name="Joren Synaeve" userId="S::u0134243@thomasmore.be::06a84aa9-a1a4-4c10-9d44-3596912290bb" providerId="AD" clId="Web-{41E6BF22-9754-4B4D-D4C0-669FEBF59A4A}" dt="2021-11-14T10:45:40.029" v="1256" actId="20577"/>
          <ac:spMkLst>
            <pc:docMk/>
            <pc:sldMk cId="1808309222" sldId="307"/>
            <ac:spMk id="3" creationId="{4E3DF6B6-59C4-4105-A4E5-C6804E0E156D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48:01.927" v="1306" actId="14100"/>
          <ac:spMkLst>
            <pc:docMk/>
            <pc:sldMk cId="1808309222" sldId="307"/>
            <ac:spMk id="8" creationId="{39362D1F-65F3-4507-8FF9-5BDBE2E897A5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48:10.975" v="1310" actId="20577"/>
          <ac:spMkLst>
            <pc:docMk/>
            <pc:sldMk cId="1808309222" sldId="307"/>
            <ac:spMk id="10" creationId="{F91D424B-B14B-4B7C-A3A5-EFB05D4B3637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48:18.100" v="1314" actId="20577"/>
          <ac:spMkLst>
            <pc:docMk/>
            <pc:sldMk cId="1808309222" sldId="307"/>
            <ac:spMk id="11" creationId="{A5A9AF66-030A-4FF6-B32B-C042F3D8DAA5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48:24.069" v="1317" actId="20577"/>
          <ac:spMkLst>
            <pc:docMk/>
            <pc:sldMk cId="1808309222" sldId="307"/>
            <ac:spMk id="12" creationId="{E83B5476-3E34-4F94-90F5-ABE933F4F351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48:31.148" v="1321" actId="20577"/>
          <ac:spMkLst>
            <pc:docMk/>
            <pc:sldMk cId="1808309222" sldId="307"/>
            <ac:spMk id="13" creationId="{65841AA7-9163-4F43-A988-D8C22481DA3E}"/>
          </ac:spMkLst>
        </pc:spChg>
        <pc:picChg chg="add mod">
          <ac:chgData name="Joren Synaeve" userId="S::u0134243@thomasmore.be::06a84aa9-a1a4-4c10-9d44-3596912290bb" providerId="AD" clId="Web-{41E6BF22-9754-4B4D-D4C0-669FEBF59A4A}" dt="2021-11-14T10:47:44.442" v="1303" actId="1076"/>
          <ac:picMkLst>
            <pc:docMk/>
            <pc:sldMk cId="1808309222" sldId="307"/>
            <ac:picMk id="6" creationId="{6056A8A8-C432-42C5-8B77-E513A1F2CF14}"/>
          </ac:picMkLst>
        </pc:picChg>
      </pc:sldChg>
      <pc:sldChg chg="new">
        <pc:chgData name="Joren Synaeve" userId="S::u0134243@thomasmore.be::06a84aa9-a1a4-4c10-9d44-3596912290bb" providerId="AD" clId="Web-{41E6BF22-9754-4B4D-D4C0-669FEBF59A4A}" dt="2021-11-14T10:45:45.842" v="1257"/>
        <pc:sldMkLst>
          <pc:docMk/>
          <pc:sldMk cId="1607847259" sldId="308"/>
        </pc:sldMkLst>
      </pc:sldChg>
      <pc:sldChg chg="addSp delSp modSp add replId">
        <pc:chgData name="Joren Synaeve" userId="S::u0134243@thomasmore.be::06a84aa9-a1a4-4c10-9d44-3596912290bb" providerId="AD" clId="Web-{41E6BF22-9754-4B4D-D4C0-669FEBF59A4A}" dt="2021-11-14T10:53:27.977" v="1412" actId="14100"/>
        <pc:sldMkLst>
          <pc:docMk/>
          <pc:sldMk cId="2885186071" sldId="309"/>
        </pc:sldMkLst>
        <pc:spChg chg="mod">
          <ac:chgData name="Joren Synaeve" userId="S::u0134243@thomasmore.be::06a84aa9-a1a4-4c10-9d44-3596912290bb" providerId="AD" clId="Web-{41E6BF22-9754-4B4D-D4C0-669FEBF59A4A}" dt="2021-11-14T10:51:33.299" v="1378" actId="20577"/>
          <ac:spMkLst>
            <pc:docMk/>
            <pc:sldMk cId="2885186071" sldId="309"/>
            <ac:spMk id="2" creationId="{3B4AC8DA-AE7E-4738-BAAE-09C39B6B08FC}"/>
          </ac:spMkLst>
        </pc:spChg>
        <pc:spChg chg="mod">
          <ac:chgData name="Joren Synaeve" userId="S::u0134243@thomasmore.be::06a84aa9-a1a4-4c10-9d44-3596912290bb" providerId="AD" clId="Web-{41E6BF22-9754-4B4D-D4C0-669FEBF59A4A}" dt="2021-11-14T10:49:57.199" v="1327" actId="20577"/>
          <ac:spMkLst>
            <pc:docMk/>
            <pc:sldMk cId="2885186071" sldId="309"/>
            <ac:spMk id="3" creationId="{4E3DF6B6-59C4-4105-A4E5-C6804E0E156D}"/>
          </ac:spMkLst>
        </pc:spChg>
        <pc:spChg chg="mod">
          <ac:chgData name="Joren Synaeve" userId="S::u0134243@thomasmore.be::06a84aa9-a1a4-4c10-9d44-3596912290bb" providerId="AD" clId="Web-{41E6BF22-9754-4B4D-D4C0-669FEBF59A4A}" dt="2021-11-14T10:53:02.679" v="1402" actId="14100"/>
          <ac:spMkLst>
            <pc:docMk/>
            <pc:sldMk cId="2885186071" sldId="309"/>
            <ac:spMk id="8" creationId="{39362D1F-65F3-4507-8FF9-5BDBE2E897A5}"/>
          </ac:spMkLst>
        </pc:spChg>
        <pc:spChg chg="mod">
          <ac:chgData name="Joren Synaeve" userId="S::u0134243@thomasmore.be::06a84aa9-a1a4-4c10-9d44-3596912290bb" providerId="AD" clId="Web-{41E6BF22-9754-4B4D-D4C0-669FEBF59A4A}" dt="2021-11-14T10:52:52.319" v="1398" actId="1076"/>
          <ac:spMkLst>
            <pc:docMk/>
            <pc:sldMk cId="2885186071" sldId="309"/>
            <ac:spMk id="10" creationId="{F91D424B-B14B-4B7C-A3A5-EFB05D4B3637}"/>
          </ac:spMkLst>
        </pc:spChg>
        <pc:spChg chg="mod">
          <ac:chgData name="Joren Synaeve" userId="S::u0134243@thomasmore.be::06a84aa9-a1a4-4c10-9d44-3596912290bb" providerId="AD" clId="Web-{41E6BF22-9754-4B4D-D4C0-669FEBF59A4A}" dt="2021-11-14T10:52:54.709" v="1399" actId="1076"/>
          <ac:spMkLst>
            <pc:docMk/>
            <pc:sldMk cId="2885186071" sldId="309"/>
            <ac:spMk id="11" creationId="{A5A9AF66-030A-4FF6-B32B-C042F3D8DAA5}"/>
          </ac:spMkLst>
        </pc:spChg>
        <pc:spChg chg="mod">
          <ac:chgData name="Joren Synaeve" userId="S::u0134243@thomasmore.be::06a84aa9-a1a4-4c10-9d44-3596912290bb" providerId="AD" clId="Web-{41E6BF22-9754-4B4D-D4C0-669FEBF59A4A}" dt="2021-11-14T10:53:13.257" v="1406" actId="1076"/>
          <ac:spMkLst>
            <pc:docMk/>
            <pc:sldMk cId="2885186071" sldId="309"/>
            <ac:spMk id="12" creationId="{E83B5476-3E34-4F94-90F5-ABE933F4F351}"/>
          </ac:spMkLst>
        </pc:spChg>
        <pc:spChg chg="mod">
          <ac:chgData name="Joren Synaeve" userId="S::u0134243@thomasmore.be::06a84aa9-a1a4-4c10-9d44-3596912290bb" providerId="AD" clId="Web-{41E6BF22-9754-4B4D-D4C0-669FEBF59A4A}" dt="2021-11-14T10:53:10.491" v="1405" actId="14100"/>
          <ac:spMkLst>
            <pc:docMk/>
            <pc:sldMk cId="2885186071" sldId="309"/>
            <ac:spMk id="13" creationId="{65841AA7-9163-4F43-A988-D8C22481DA3E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52:48.600" v="1396" actId="14100"/>
          <ac:spMkLst>
            <pc:docMk/>
            <pc:sldMk cId="2885186071" sldId="309"/>
            <ac:spMk id="14" creationId="{25CDC9FC-2708-412E-8C0E-7581A9C56FB2}"/>
          </ac:spMkLst>
        </pc:spChg>
        <pc:spChg chg="add del mod">
          <ac:chgData name="Joren Synaeve" userId="S::u0134243@thomasmore.be::06a84aa9-a1a4-4c10-9d44-3596912290bb" providerId="AD" clId="Web-{41E6BF22-9754-4B4D-D4C0-669FEBF59A4A}" dt="2021-11-14T10:53:23.992" v="1411"/>
          <ac:spMkLst>
            <pc:docMk/>
            <pc:sldMk cId="2885186071" sldId="309"/>
            <ac:spMk id="15" creationId="{49AA49A4-F8EC-4592-AFBF-8454F7A85889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53:27.977" v="1412" actId="14100"/>
          <ac:spMkLst>
            <pc:docMk/>
            <pc:sldMk cId="2885186071" sldId="309"/>
            <ac:spMk id="16" creationId="{4CDAEB2B-1CA2-425A-8E97-90C90344F630}"/>
          </ac:spMkLst>
        </pc:spChg>
        <pc:picChg chg="del">
          <ac:chgData name="Joren Synaeve" userId="S::u0134243@thomasmore.be::06a84aa9-a1a4-4c10-9d44-3596912290bb" providerId="AD" clId="Web-{41E6BF22-9754-4B4D-D4C0-669FEBF59A4A}" dt="2021-11-14T10:52:30.020" v="1388"/>
          <ac:picMkLst>
            <pc:docMk/>
            <pc:sldMk cId="2885186071" sldId="309"/>
            <ac:picMk id="6" creationId="{6056A8A8-C432-42C5-8B77-E513A1F2CF14}"/>
          </ac:picMkLst>
        </pc:picChg>
        <pc:picChg chg="add mod ord">
          <ac:chgData name="Joren Synaeve" userId="S::u0134243@thomasmore.be::06a84aa9-a1a4-4c10-9d44-3596912290bb" providerId="AD" clId="Web-{41E6BF22-9754-4B4D-D4C0-669FEBF59A4A}" dt="2021-11-14T10:52:44.052" v="1394"/>
          <ac:picMkLst>
            <pc:docMk/>
            <pc:sldMk cId="2885186071" sldId="309"/>
            <ac:picMk id="7" creationId="{6408B523-EDA4-4106-B51D-61478435EE93}"/>
          </ac:picMkLst>
        </pc:picChg>
      </pc:sldChg>
    </pc:docChg>
  </pc:docChgLst>
  <pc:docChgLst>
    <pc:chgData name="Maarten Moonen" userId="e2ff6188-c95b-493c-afbd-a5408e8b90e8" providerId="ADAL" clId="{A07538E7-BC60-4017-A96D-6A04F1771FDB}"/>
    <pc:docChg chg="undo custSel addSld delSld modSld sldOrd">
      <pc:chgData name="Maarten Moonen" userId="e2ff6188-c95b-493c-afbd-a5408e8b90e8" providerId="ADAL" clId="{A07538E7-BC60-4017-A96D-6A04F1771FDB}" dt="2022-09-15T08:55:31.741" v="1813" actId="20577"/>
      <pc:docMkLst>
        <pc:docMk/>
      </pc:docMkLst>
      <pc:sldChg chg="modSp mod">
        <pc:chgData name="Maarten Moonen" userId="e2ff6188-c95b-493c-afbd-a5408e8b90e8" providerId="ADAL" clId="{A07538E7-BC60-4017-A96D-6A04F1771FDB}" dt="2022-09-14T17:57:13.294" v="481" actId="1037"/>
        <pc:sldMkLst>
          <pc:docMk/>
          <pc:sldMk cId="3371027991" sldId="270"/>
        </pc:sldMkLst>
        <pc:spChg chg="mod">
          <ac:chgData name="Maarten Moonen" userId="e2ff6188-c95b-493c-afbd-a5408e8b90e8" providerId="ADAL" clId="{A07538E7-BC60-4017-A96D-6A04F1771FDB}" dt="2022-09-14T17:56:14.216" v="476" actId="20577"/>
          <ac:spMkLst>
            <pc:docMk/>
            <pc:sldMk cId="3371027991" sldId="270"/>
            <ac:spMk id="2" creationId="{784128C0-45FD-4255-B225-80077726A93B}"/>
          </ac:spMkLst>
        </pc:spChg>
        <pc:picChg chg="mod">
          <ac:chgData name="Maarten Moonen" userId="e2ff6188-c95b-493c-afbd-a5408e8b90e8" providerId="ADAL" clId="{A07538E7-BC60-4017-A96D-6A04F1771FDB}" dt="2022-09-14T17:57:13.294" v="481" actId="1037"/>
          <ac:picMkLst>
            <pc:docMk/>
            <pc:sldMk cId="3371027991" sldId="270"/>
            <ac:picMk id="6" creationId="{1BA1F2F8-6CA5-4CD6-93CC-6178D9F251F6}"/>
          </ac:picMkLst>
        </pc:picChg>
      </pc:sldChg>
      <pc:sldChg chg="modSp mod">
        <pc:chgData name="Maarten Moonen" userId="e2ff6188-c95b-493c-afbd-a5408e8b90e8" providerId="ADAL" clId="{A07538E7-BC60-4017-A96D-6A04F1771FDB}" dt="2022-09-14T18:12:17.148" v="1208" actId="20577"/>
        <pc:sldMkLst>
          <pc:docMk/>
          <pc:sldMk cId="250614746" sldId="292"/>
        </pc:sldMkLst>
        <pc:spChg chg="mod">
          <ac:chgData name="Maarten Moonen" userId="e2ff6188-c95b-493c-afbd-a5408e8b90e8" providerId="ADAL" clId="{A07538E7-BC60-4017-A96D-6A04F1771FDB}" dt="2022-09-14T18:12:17.148" v="1208" actId="20577"/>
          <ac:spMkLst>
            <pc:docMk/>
            <pc:sldMk cId="250614746" sldId="292"/>
            <ac:spMk id="2" creationId="{73179F4C-385D-437D-AAF6-D83DF13FE12B}"/>
          </ac:spMkLst>
        </pc:spChg>
      </pc:sldChg>
      <pc:sldChg chg="modSp mod">
        <pc:chgData name="Maarten Moonen" userId="e2ff6188-c95b-493c-afbd-a5408e8b90e8" providerId="ADAL" clId="{A07538E7-BC60-4017-A96D-6A04F1771FDB}" dt="2022-09-14T17:56:51.063" v="477" actId="1076"/>
        <pc:sldMkLst>
          <pc:docMk/>
          <pc:sldMk cId="3268319847" sldId="293"/>
        </pc:sldMkLst>
        <pc:spChg chg="mod">
          <ac:chgData name="Maarten Moonen" userId="e2ff6188-c95b-493c-afbd-a5408e8b90e8" providerId="ADAL" clId="{A07538E7-BC60-4017-A96D-6A04F1771FDB}" dt="2022-09-14T17:49:34.200" v="380" actId="20577"/>
          <ac:spMkLst>
            <pc:docMk/>
            <pc:sldMk cId="3268319847" sldId="293"/>
            <ac:spMk id="2" creationId="{784128C0-45FD-4255-B225-80077726A93B}"/>
          </ac:spMkLst>
        </pc:spChg>
        <pc:picChg chg="mod">
          <ac:chgData name="Maarten Moonen" userId="e2ff6188-c95b-493c-afbd-a5408e8b90e8" providerId="ADAL" clId="{A07538E7-BC60-4017-A96D-6A04F1771FDB}" dt="2022-09-14T17:56:51.063" v="477" actId="1076"/>
          <ac:picMkLst>
            <pc:docMk/>
            <pc:sldMk cId="3268319847" sldId="293"/>
            <ac:picMk id="8" creationId="{862E0773-F578-4BA9-AEEF-EF93CD8D3A43}"/>
          </ac:picMkLst>
        </pc:picChg>
      </pc:sldChg>
      <pc:sldChg chg="modSp mod">
        <pc:chgData name="Maarten Moonen" userId="e2ff6188-c95b-493c-afbd-a5408e8b90e8" providerId="ADAL" clId="{A07538E7-BC60-4017-A96D-6A04F1771FDB}" dt="2022-09-14T17:59:33.178" v="588" actId="20577"/>
        <pc:sldMkLst>
          <pc:docMk/>
          <pc:sldMk cId="3732986875" sldId="294"/>
        </pc:sldMkLst>
        <pc:spChg chg="mod">
          <ac:chgData name="Maarten Moonen" userId="e2ff6188-c95b-493c-afbd-a5408e8b90e8" providerId="ADAL" clId="{A07538E7-BC60-4017-A96D-6A04F1771FDB}" dt="2022-09-14T17:59:33.178" v="588" actId="20577"/>
          <ac:spMkLst>
            <pc:docMk/>
            <pc:sldMk cId="3732986875" sldId="294"/>
            <ac:spMk id="2" creationId="{08DE1660-121C-4C75-AA71-B6F8CD375D0F}"/>
          </ac:spMkLst>
        </pc:spChg>
      </pc:sldChg>
      <pc:sldChg chg="modSp mod">
        <pc:chgData name="Maarten Moonen" userId="e2ff6188-c95b-493c-afbd-a5408e8b90e8" providerId="ADAL" clId="{A07538E7-BC60-4017-A96D-6A04F1771FDB}" dt="2022-09-14T18:03:51.275" v="714" actId="20577"/>
        <pc:sldMkLst>
          <pc:docMk/>
          <pc:sldMk cId="1100409743" sldId="295"/>
        </pc:sldMkLst>
        <pc:spChg chg="mod">
          <ac:chgData name="Maarten Moonen" userId="e2ff6188-c95b-493c-afbd-a5408e8b90e8" providerId="ADAL" clId="{A07538E7-BC60-4017-A96D-6A04F1771FDB}" dt="2022-09-14T18:03:51.275" v="714" actId="20577"/>
          <ac:spMkLst>
            <pc:docMk/>
            <pc:sldMk cId="1100409743" sldId="295"/>
            <ac:spMk id="2" creationId="{75D076A0-26F7-4AAD-9C63-5080C98A90DD}"/>
          </ac:spMkLst>
        </pc:spChg>
      </pc:sldChg>
      <pc:sldChg chg="modSp mod">
        <pc:chgData name="Maarten Moonen" userId="e2ff6188-c95b-493c-afbd-a5408e8b90e8" providerId="ADAL" clId="{A07538E7-BC60-4017-A96D-6A04F1771FDB}" dt="2022-09-14T18:06:47.079" v="855" actId="5793"/>
        <pc:sldMkLst>
          <pc:docMk/>
          <pc:sldMk cId="1142132723" sldId="296"/>
        </pc:sldMkLst>
        <pc:spChg chg="mod">
          <ac:chgData name="Maarten Moonen" userId="e2ff6188-c95b-493c-afbd-a5408e8b90e8" providerId="ADAL" clId="{A07538E7-BC60-4017-A96D-6A04F1771FDB}" dt="2022-09-14T18:06:47.079" v="855" actId="5793"/>
          <ac:spMkLst>
            <pc:docMk/>
            <pc:sldMk cId="1142132723" sldId="296"/>
            <ac:spMk id="2" creationId="{B5313A10-1A89-4AAC-A0AD-3460991C01A7}"/>
          </ac:spMkLst>
        </pc:spChg>
      </pc:sldChg>
      <pc:sldChg chg="modSp mod">
        <pc:chgData name="Maarten Moonen" userId="e2ff6188-c95b-493c-afbd-a5408e8b90e8" providerId="ADAL" clId="{A07538E7-BC60-4017-A96D-6A04F1771FDB}" dt="2022-09-14T18:21:54.794" v="1732" actId="20577"/>
        <pc:sldMkLst>
          <pc:docMk/>
          <pc:sldMk cId="855498378" sldId="297"/>
        </pc:sldMkLst>
        <pc:spChg chg="mod">
          <ac:chgData name="Maarten Moonen" userId="e2ff6188-c95b-493c-afbd-a5408e8b90e8" providerId="ADAL" clId="{A07538E7-BC60-4017-A96D-6A04F1771FDB}" dt="2022-09-14T18:21:54.794" v="1732" actId="20577"/>
          <ac:spMkLst>
            <pc:docMk/>
            <pc:sldMk cId="855498378" sldId="297"/>
            <ac:spMk id="2" creationId="{E9276066-40DC-4B0B-90A7-D1F5904DAA3B}"/>
          </ac:spMkLst>
        </pc:spChg>
      </pc:sldChg>
      <pc:sldChg chg="modSp mod">
        <pc:chgData name="Maarten Moonen" userId="e2ff6188-c95b-493c-afbd-a5408e8b90e8" providerId="ADAL" clId="{A07538E7-BC60-4017-A96D-6A04F1771FDB}" dt="2022-09-14T18:13:49.142" v="1249" actId="20577"/>
        <pc:sldMkLst>
          <pc:docMk/>
          <pc:sldMk cId="3180020136" sldId="298"/>
        </pc:sldMkLst>
        <pc:spChg chg="mod">
          <ac:chgData name="Maarten Moonen" userId="e2ff6188-c95b-493c-afbd-a5408e8b90e8" providerId="ADAL" clId="{A07538E7-BC60-4017-A96D-6A04F1771FDB}" dt="2022-09-14T18:13:49.142" v="1249" actId="20577"/>
          <ac:spMkLst>
            <pc:docMk/>
            <pc:sldMk cId="3180020136" sldId="298"/>
            <ac:spMk id="2" creationId="{94BF0A18-D5EE-4634-9860-82120466C69B}"/>
          </ac:spMkLst>
        </pc:spChg>
      </pc:sldChg>
      <pc:sldChg chg="modSp mod">
        <pc:chgData name="Maarten Moonen" userId="e2ff6188-c95b-493c-afbd-a5408e8b90e8" providerId="ADAL" clId="{A07538E7-BC60-4017-A96D-6A04F1771FDB}" dt="2022-09-14T18:22:52.007" v="1736" actId="20577"/>
        <pc:sldMkLst>
          <pc:docMk/>
          <pc:sldMk cId="2338214520" sldId="299"/>
        </pc:sldMkLst>
        <pc:spChg chg="mod">
          <ac:chgData name="Maarten Moonen" userId="e2ff6188-c95b-493c-afbd-a5408e8b90e8" providerId="ADAL" clId="{A07538E7-BC60-4017-A96D-6A04F1771FDB}" dt="2022-09-14T18:22:52.007" v="1736" actId="20577"/>
          <ac:spMkLst>
            <pc:docMk/>
            <pc:sldMk cId="2338214520" sldId="299"/>
            <ac:spMk id="2" creationId="{94BF0A18-D5EE-4634-9860-82120466C69B}"/>
          </ac:spMkLst>
        </pc:spChg>
      </pc:sldChg>
      <pc:sldChg chg="ord">
        <pc:chgData name="Maarten Moonen" userId="e2ff6188-c95b-493c-afbd-a5408e8b90e8" providerId="ADAL" clId="{A07538E7-BC60-4017-A96D-6A04F1771FDB}" dt="2022-09-14T18:33:46.359" v="1738"/>
        <pc:sldMkLst>
          <pc:docMk/>
          <pc:sldMk cId="34543510" sldId="306"/>
        </pc:sldMkLst>
      </pc:sldChg>
      <pc:sldChg chg="modSp mod">
        <pc:chgData name="Maarten Moonen" userId="e2ff6188-c95b-493c-afbd-a5408e8b90e8" providerId="ADAL" clId="{A07538E7-BC60-4017-A96D-6A04F1771FDB}" dt="2022-09-15T08:55:31.741" v="1813" actId="20577"/>
        <pc:sldMkLst>
          <pc:docMk/>
          <pc:sldMk cId="3645326140" sldId="314"/>
        </pc:sldMkLst>
        <pc:spChg chg="mod">
          <ac:chgData name="Maarten Moonen" userId="e2ff6188-c95b-493c-afbd-a5408e8b90e8" providerId="ADAL" clId="{A07538E7-BC60-4017-A96D-6A04F1771FDB}" dt="2022-09-15T08:55:31.741" v="1813" actId="20577"/>
          <ac:spMkLst>
            <pc:docMk/>
            <pc:sldMk cId="3645326140" sldId="314"/>
            <ac:spMk id="2" creationId="{9EB76E3C-6645-4690-A0A4-554AC7389595}"/>
          </ac:spMkLst>
        </pc:spChg>
      </pc:sldChg>
      <pc:sldChg chg="modSp add mod ord">
        <pc:chgData name="Maarten Moonen" userId="e2ff6188-c95b-493c-afbd-a5408e8b90e8" providerId="ADAL" clId="{A07538E7-BC60-4017-A96D-6A04F1771FDB}" dt="2022-09-14T18:18:48.237" v="1455"/>
        <pc:sldMkLst>
          <pc:docMk/>
          <pc:sldMk cId="1434886953" sldId="317"/>
        </pc:sldMkLst>
        <pc:spChg chg="mod">
          <ac:chgData name="Maarten Moonen" userId="e2ff6188-c95b-493c-afbd-a5408e8b90e8" providerId="ADAL" clId="{A07538E7-BC60-4017-A96D-6A04F1771FDB}" dt="2022-09-14T18:18:38.034" v="1453" actId="27636"/>
          <ac:spMkLst>
            <pc:docMk/>
            <pc:sldMk cId="1434886953" sldId="317"/>
            <ac:spMk id="2" creationId="{94BF0A18-D5EE-4634-9860-82120466C69B}"/>
          </ac:spMkLst>
        </pc:spChg>
      </pc:sldChg>
      <pc:sldChg chg="new del">
        <pc:chgData name="Maarten Moonen" userId="e2ff6188-c95b-493c-afbd-a5408e8b90e8" providerId="ADAL" clId="{A07538E7-BC60-4017-A96D-6A04F1771FDB}" dt="2022-09-14T17:42:45.509" v="142" actId="680"/>
        <pc:sldMkLst>
          <pc:docMk/>
          <pc:sldMk cId="4116389333" sldId="317"/>
        </pc:sldMkLst>
      </pc:sldChg>
    </pc:docChg>
  </pc:docChgLst>
  <pc:docChgLst>
    <pc:chgData name="Joren Synaeve" userId="S::u0134243@thomasmore.be::06a84aa9-a1a4-4c10-9d44-3596912290bb" providerId="AD" clId="Web-{3849FA46-F2E5-AC56-F019-1FFBF5F9DE78}"/>
    <pc:docChg chg="addSld delSld modSld sldOrd">
      <pc:chgData name="Joren Synaeve" userId="S::u0134243@thomasmore.be::06a84aa9-a1a4-4c10-9d44-3596912290bb" providerId="AD" clId="Web-{3849FA46-F2E5-AC56-F019-1FFBF5F9DE78}" dt="2021-09-25T13:37:41.212" v="1007"/>
      <pc:docMkLst>
        <pc:docMk/>
      </pc:docMkLst>
      <pc:sldChg chg="modSp">
        <pc:chgData name="Joren Synaeve" userId="S::u0134243@thomasmore.be::06a84aa9-a1a4-4c10-9d44-3596912290bb" providerId="AD" clId="Web-{3849FA46-F2E5-AC56-F019-1FFBF5F9DE78}" dt="2021-09-25T12:52:05.446" v="0" actId="20577"/>
        <pc:sldMkLst>
          <pc:docMk/>
          <pc:sldMk cId="2635671355" sldId="257"/>
        </pc:sldMkLst>
        <pc:spChg chg="mod">
          <ac:chgData name="Joren Synaeve" userId="S::u0134243@thomasmore.be::06a84aa9-a1a4-4c10-9d44-3596912290bb" providerId="AD" clId="Web-{3849FA46-F2E5-AC56-F019-1FFBF5F9DE78}" dt="2021-09-25T12:52:05.446" v="0" actId="20577"/>
          <ac:spMkLst>
            <pc:docMk/>
            <pc:sldMk cId="2635671355" sldId="257"/>
            <ac:spMk id="61" creationId="{00000000-0000-0000-0000-000000000000}"/>
          </ac:spMkLst>
        </pc:spChg>
      </pc:sldChg>
      <pc:sldChg chg="addSp modSp">
        <pc:chgData name="Joren Synaeve" userId="S::u0134243@thomasmore.be::06a84aa9-a1a4-4c10-9d44-3596912290bb" providerId="AD" clId="Web-{3849FA46-F2E5-AC56-F019-1FFBF5F9DE78}" dt="2021-09-25T13:33:45.143" v="989" actId="20577"/>
        <pc:sldMkLst>
          <pc:docMk/>
          <pc:sldMk cId="4191569029" sldId="258"/>
        </pc:sldMkLst>
        <pc:spChg chg="mod">
          <ac:chgData name="Joren Synaeve" userId="S::u0134243@thomasmore.be::06a84aa9-a1a4-4c10-9d44-3596912290bb" providerId="AD" clId="Web-{3849FA46-F2E5-AC56-F019-1FFBF5F9DE78}" dt="2021-09-25T13:33:45.143" v="989" actId="20577"/>
          <ac:spMkLst>
            <pc:docMk/>
            <pc:sldMk cId="4191569029" sldId="258"/>
            <ac:spMk id="2" creationId="{784128C0-45FD-4255-B225-80077726A93B}"/>
          </ac:spMkLst>
        </pc:spChg>
        <pc:picChg chg="add mod">
          <ac:chgData name="Joren Synaeve" userId="S::u0134243@thomasmore.be::06a84aa9-a1a4-4c10-9d44-3596912290bb" providerId="AD" clId="Web-{3849FA46-F2E5-AC56-F019-1FFBF5F9DE78}" dt="2021-09-25T13:20:07.537" v="982" actId="1076"/>
          <ac:picMkLst>
            <pc:docMk/>
            <pc:sldMk cId="4191569029" sldId="258"/>
            <ac:picMk id="6" creationId="{021C367C-3D2E-43FF-92CB-BCDB72C80ED2}"/>
          </ac:picMkLst>
        </pc:picChg>
        <pc:picChg chg="add mod">
          <ac:chgData name="Joren Synaeve" userId="S::u0134243@thomasmore.be::06a84aa9-a1a4-4c10-9d44-3596912290bb" providerId="AD" clId="Web-{3849FA46-F2E5-AC56-F019-1FFBF5F9DE78}" dt="2021-09-25T13:20:07.552" v="983" actId="1076"/>
          <ac:picMkLst>
            <pc:docMk/>
            <pc:sldMk cId="4191569029" sldId="258"/>
            <ac:picMk id="7" creationId="{00572029-D48E-458F-B593-700BDA9FAB2A}"/>
          </ac:picMkLst>
        </pc:picChg>
      </pc:sldChg>
      <pc:sldChg chg="modSp add ord replId">
        <pc:chgData name="Joren Synaeve" userId="S::u0134243@thomasmore.be::06a84aa9-a1a4-4c10-9d44-3596912290bb" providerId="AD" clId="Web-{3849FA46-F2E5-AC56-F019-1FFBF5F9DE78}" dt="2021-09-25T12:58:49.347" v="213" actId="20577"/>
        <pc:sldMkLst>
          <pc:docMk/>
          <pc:sldMk cId="3371027991" sldId="270"/>
        </pc:sldMkLst>
        <pc:spChg chg="mod">
          <ac:chgData name="Joren Synaeve" userId="S::u0134243@thomasmore.be::06a84aa9-a1a4-4c10-9d44-3596912290bb" providerId="AD" clId="Web-{3849FA46-F2E5-AC56-F019-1FFBF5F9DE78}" dt="2021-09-25T12:58:49.347" v="213" actId="20577"/>
          <ac:spMkLst>
            <pc:docMk/>
            <pc:sldMk cId="3371027991" sldId="270"/>
            <ac:spMk id="2" creationId="{784128C0-45FD-4255-B225-80077726A93B}"/>
          </ac:spMkLst>
        </pc:spChg>
        <pc:spChg chg="mod">
          <ac:chgData name="Joren Synaeve" userId="S::u0134243@thomasmore.be::06a84aa9-a1a4-4c10-9d44-3596912290bb" providerId="AD" clId="Web-{3849FA46-F2E5-AC56-F019-1FFBF5F9DE78}" dt="2021-09-25T12:56:54.750" v="28" actId="20577"/>
          <ac:spMkLst>
            <pc:docMk/>
            <pc:sldMk cId="3371027991" sldId="270"/>
            <ac:spMk id="3" creationId="{EC26A677-A655-48B2-A842-CB77E4F82A16}"/>
          </ac:spMkLst>
        </pc:spChg>
      </pc:sldChg>
      <pc:sldChg chg="modSp add replId">
        <pc:chgData name="Joren Synaeve" userId="S::u0134243@thomasmore.be::06a84aa9-a1a4-4c10-9d44-3596912290bb" providerId="AD" clId="Web-{3849FA46-F2E5-AC56-F019-1FFBF5F9DE78}" dt="2021-09-25T13:00:19.646" v="465" actId="20577"/>
        <pc:sldMkLst>
          <pc:docMk/>
          <pc:sldMk cId="1651517997" sldId="271"/>
        </pc:sldMkLst>
        <pc:spChg chg="mod">
          <ac:chgData name="Joren Synaeve" userId="S::u0134243@thomasmore.be::06a84aa9-a1a4-4c10-9d44-3596912290bb" providerId="AD" clId="Web-{3849FA46-F2E5-AC56-F019-1FFBF5F9DE78}" dt="2021-09-25T13:00:19.646" v="465" actId="20577"/>
          <ac:spMkLst>
            <pc:docMk/>
            <pc:sldMk cId="1651517997" sldId="271"/>
            <ac:spMk id="2" creationId="{784128C0-45FD-4255-B225-80077726A93B}"/>
          </ac:spMkLst>
        </pc:spChg>
        <pc:spChg chg="mod">
          <ac:chgData name="Joren Synaeve" userId="S::u0134243@thomasmore.be::06a84aa9-a1a4-4c10-9d44-3596912290bb" providerId="AD" clId="Web-{3849FA46-F2E5-AC56-F019-1FFBF5F9DE78}" dt="2021-09-25T12:59:04.722" v="224" actId="20577"/>
          <ac:spMkLst>
            <pc:docMk/>
            <pc:sldMk cId="1651517997" sldId="271"/>
            <ac:spMk id="3" creationId="{EC26A677-A655-48B2-A842-CB77E4F82A16}"/>
          </ac:spMkLst>
        </pc:spChg>
      </pc:sldChg>
      <pc:sldChg chg="new del">
        <pc:chgData name="Joren Synaeve" userId="S::u0134243@thomasmore.be::06a84aa9-a1a4-4c10-9d44-3596912290bb" providerId="AD" clId="Web-{3849FA46-F2E5-AC56-F019-1FFBF5F9DE78}" dt="2021-09-25T13:00:59.428" v="468"/>
        <pc:sldMkLst>
          <pc:docMk/>
          <pc:sldMk cId="3285915726" sldId="272"/>
        </pc:sldMkLst>
      </pc:sldChg>
      <pc:sldChg chg="modSp add replId">
        <pc:chgData name="Joren Synaeve" userId="S::u0134243@thomasmore.be::06a84aa9-a1a4-4c10-9d44-3596912290bb" providerId="AD" clId="Web-{3849FA46-F2E5-AC56-F019-1FFBF5F9DE78}" dt="2021-09-25T13:02:22.009" v="543" actId="20577"/>
        <pc:sldMkLst>
          <pc:docMk/>
          <pc:sldMk cId="3635941384" sldId="273"/>
        </pc:sldMkLst>
        <pc:spChg chg="mod">
          <ac:chgData name="Joren Synaeve" userId="S::u0134243@thomasmore.be::06a84aa9-a1a4-4c10-9d44-3596912290bb" providerId="AD" clId="Web-{3849FA46-F2E5-AC56-F019-1FFBF5F9DE78}" dt="2021-09-25T13:02:22.009" v="543" actId="20577"/>
          <ac:spMkLst>
            <pc:docMk/>
            <pc:sldMk cId="3635941384" sldId="273"/>
            <ac:spMk id="2" creationId="{784128C0-45FD-4255-B225-80077726A93B}"/>
          </ac:spMkLst>
        </pc:spChg>
        <pc:spChg chg="mod">
          <ac:chgData name="Joren Synaeve" userId="S::u0134243@thomasmore.be::06a84aa9-a1a4-4c10-9d44-3596912290bb" providerId="AD" clId="Web-{3849FA46-F2E5-AC56-F019-1FFBF5F9DE78}" dt="2021-09-25T13:01:07.304" v="492" actId="20577"/>
          <ac:spMkLst>
            <pc:docMk/>
            <pc:sldMk cId="3635941384" sldId="273"/>
            <ac:spMk id="3" creationId="{EC26A677-A655-48B2-A842-CB77E4F82A16}"/>
          </ac:spMkLst>
        </pc:spChg>
      </pc:sldChg>
      <pc:sldChg chg="modSp add replId">
        <pc:chgData name="Joren Synaeve" userId="S::u0134243@thomasmore.be::06a84aa9-a1a4-4c10-9d44-3596912290bb" providerId="AD" clId="Web-{3849FA46-F2E5-AC56-F019-1FFBF5F9DE78}" dt="2021-09-25T13:10:03.037" v="617" actId="20577"/>
        <pc:sldMkLst>
          <pc:docMk/>
          <pc:sldMk cId="3517175685" sldId="275"/>
        </pc:sldMkLst>
        <pc:spChg chg="mod">
          <ac:chgData name="Joren Synaeve" userId="S::u0134243@thomasmore.be::06a84aa9-a1a4-4c10-9d44-3596912290bb" providerId="AD" clId="Web-{3849FA46-F2E5-AC56-F019-1FFBF5F9DE78}" dt="2021-09-25T13:10:03.037" v="617" actId="20577"/>
          <ac:spMkLst>
            <pc:docMk/>
            <pc:sldMk cId="3517175685" sldId="275"/>
            <ac:spMk id="2" creationId="{784128C0-45FD-4255-B225-80077726A93B}"/>
          </ac:spMkLst>
        </pc:spChg>
        <pc:spChg chg="mod">
          <ac:chgData name="Joren Synaeve" userId="S::u0134243@thomasmore.be::06a84aa9-a1a4-4c10-9d44-3596912290bb" providerId="AD" clId="Web-{3849FA46-F2E5-AC56-F019-1FFBF5F9DE78}" dt="2021-09-25T13:08:57.285" v="550" actId="20577"/>
          <ac:spMkLst>
            <pc:docMk/>
            <pc:sldMk cId="3517175685" sldId="275"/>
            <ac:spMk id="3" creationId="{EC26A677-A655-48B2-A842-CB77E4F82A16}"/>
          </ac:spMkLst>
        </pc:spChg>
      </pc:sldChg>
      <pc:sldChg chg="addSp modSp">
        <pc:chgData name="Joren Synaeve" userId="S::u0134243@thomasmore.be::06a84aa9-a1a4-4c10-9d44-3596912290bb" providerId="AD" clId="Web-{3849FA46-F2E5-AC56-F019-1FFBF5F9DE78}" dt="2021-09-25T13:37:33.446" v="1004"/>
        <pc:sldMkLst>
          <pc:docMk/>
          <pc:sldMk cId="4087985085" sldId="276"/>
        </pc:sldMkLst>
        <pc:spChg chg="mod">
          <ac:chgData name="Joren Synaeve" userId="S::u0134243@thomasmore.be::06a84aa9-a1a4-4c10-9d44-3596912290bb" providerId="AD" clId="Web-{3849FA46-F2E5-AC56-F019-1FFBF5F9DE78}" dt="2021-09-25T13:10:41.116" v="675" actId="20577"/>
          <ac:spMkLst>
            <pc:docMk/>
            <pc:sldMk cId="4087985085" sldId="276"/>
            <ac:spMk id="3" creationId="{EC26A677-A655-48B2-A842-CB77E4F82A16}"/>
          </ac:spMkLst>
        </pc:spChg>
        <pc:picChg chg="add mod">
          <ac:chgData name="Joren Synaeve" userId="S::u0134243@thomasmore.be::06a84aa9-a1a4-4c10-9d44-3596912290bb" providerId="AD" clId="Web-{3849FA46-F2E5-AC56-F019-1FFBF5F9DE78}" dt="2021-09-25T13:37:33.446" v="1004"/>
          <ac:picMkLst>
            <pc:docMk/>
            <pc:sldMk cId="4087985085" sldId="276"/>
            <ac:picMk id="6" creationId="{45803BC1-BA65-4AE3-A4F0-20D9961F2329}"/>
          </ac:picMkLst>
        </pc:picChg>
      </pc:sldChg>
      <pc:sldChg chg="addSp delSp modSp">
        <pc:chgData name="Joren Synaeve" userId="S::u0134243@thomasmore.be::06a84aa9-a1a4-4c10-9d44-3596912290bb" providerId="AD" clId="Web-{3849FA46-F2E5-AC56-F019-1FFBF5F9DE78}" dt="2021-09-25T13:37:41.212" v="1007"/>
        <pc:sldMkLst>
          <pc:docMk/>
          <pc:sldMk cId="1339040904" sldId="277"/>
        </pc:sldMkLst>
        <pc:spChg chg="mod">
          <ac:chgData name="Joren Synaeve" userId="S::u0134243@thomasmore.be::06a84aa9-a1a4-4c10-9d44-3596912290bb" providerId="AD" clId="Web-{3849FA46-F2E5-AC56-F019-1FFBF5F9DE78}" dt="2021-09-25T13:10:15.162" v="642" actId="20577"/>
          <ac:spMkLst>
            <pc:docMk/>
            <pc:sldMk cId="1339040904" sldId="277"/>
            <ac:spMk id="3" creationId="{EC26A677-A655-48B2-A842-CB77E4F82A16}"/>
          </ac:spMkLst>
        </pc:spChg>
        <pc:picChg chg="add del mod">
          <ac:chgData name="Joren Synaeve" userId="S::u0134243@thomasmore.be::06a84aa9-a1a4-4c10-9d44-3596912290bb" providerId="AD" clId="Web-{3849FA46-F2E5-AC56-F019-1FFBF5F9DE78}" dt="2021-09-25T13:36:51.242" v="1000"/>
          <ac:picMkLst>
            <pc:docMk/>
            <pc:sldMk cId="1339040904" sldId="277"/>
            <ac:picMk id="6" creationId="{570F77EC-25E3-4722-ABB1-1236B83CA5E5}"/>
          </ac:picMkLst>
        </pc:picChg>
        <pc:picChg chg="add mod">
          <ac:chgData name="Joren Synaeve" userId="S::u0134243@thomasmore.be::06a84aa9-a1a4-4c10-9d44-3596912290bb" providerId="AD" clId="Web-{3849FA46-F2E5-AC56-F019-1FFBF5F9DE78}" dt="2021-09-25T13:37:41.212" v="1007"/>
          <ac:picMkLst>
            <pc:docMk/>
            <pc:sldMk cId="1339040904" sldId="277"/>
            <ac:picMk id="7" creationId="{83271FC3-1D74-4B51-ABCA-DDA0EBF1CC5A}"/>
          </ac:picMkLst>
        </pc:picChg>
      </pc:sldChg>
      <pc:sldChg chg="addSp modSp add replId">
        <pc:chgData name="Joren Synaeve" userId="S::u0134243@thomasmore.be::06a84aa9-a1a4-4c10-9d44-3596912290bb" providerId="AD" clId="Web-{3849FA46-F2E5-AC56-F019-1FFBF5F9DE78}" dt="2021-09-25T13:36:12.554" v="993" actId="1076"/>
        <pc:sldMkLst>
          <pc:docMk/>
          <pc:sldMk cId="2745855438" sldId="278"/>
        </pc:sldMkLst>
        <pc:picChg chg="add mod">
          <ac:chgData name="Joren Synaeve" userId="S::u0134243@thomasmore.be::06a84aa9-a1a4-4c10-9d44-3596912290bb" providerId="AD" clId="Web-{3849FA46-F2E5-AC56-F019-1FFBF5F9DE78}" dt="2021-09-25T13:36:12.554" v="993" actId="1076"/>
          <ac:picMkLst>
            <pc:docMk/>
            <pc:sldMk cId="2745855438" sldId="278"/>
            <ac:picMk id="6" creationId="{588BCB77-0468-40D3-AA2D-D9717AF251AA}"/>
          </ac:picMkLst>
        </pc:picChg>
      </pc:sldChg>
      <pc:sldChg chg="modSp add replId">
        <pc:chgData name="Joren Synaeve" userId="S::u0134243@thomasmore.be::06a84aa9-a1a4-4c10-9d44-3596912290bb" providerId="AD" clId="Web-{3849FA46-F2E5-AC56-F019-1FFBF5F9DE78}" dt="2021-09-25T13:14:54.825" v="887" actId="20577"/>
        <pc:sldMkLst>
          <pc:docMk/>
          <pc:sldMk cId="2187317081" sldId="279"/>
        </pc:sldMkLst>
        <pc:spChg chg="mod">
          <ac:chgData name="Joren Synaeve" userId="S::u0134243@thomasmore.be::06a84aa9-a1a4-4c10-9d44-3596912290bb" providerId="AD" clId="Web-{3849FA46-F2E5-AC56-F019-1FFBF5F9DE78}" dt="2021-09-25T13:14:54.825" v="887" actId="20577"/>
          <ac:spMkLst>
            <pc:docMk/>
            <pc:sldMk cId="2187317081" sldId="279"/>
            <ac:spMk id="2" creationId="{784128C0-45FD-4255-B225-80077726A93B}"/>
          </ac:spMkLst>
        </pc:spChg>
        <pc:spChg chg="mod">
          <ac:chgData name="Joren Synaeve" userId="S::u0134243@thomasmore.be::06a84aa9-a1a4-4c10-9d44-3596912290bb" providerId="AD" clId="Web-{3849FA46-F2E5-AC56-F019-1FFBF5F9DE78}" dt="2021-09-25T13:11:59.118" v="707" actId="20577"/>
          <ac:spMkLst>
            <pc:docMk/>
            <pc:sldMk cId="2187317081" sldId="279"/>
            <ac:spMk id="3" creationId="{EC26A677-A655-48B2-A842-CB77E4F82A16}"/>
          </ac:spMkLst>
        </pc:spChg>
      </pc:sldChg>
      <pc:sldChg chg="addSp modSp">
        <pc:chgData name="Joren Synaeve" userId="S::u0134243@thomasmore.be::06a84aa9-a1a4-4c10-9d44-3596912290bb" providerId="AD" clId="Web-{3849FA46-F2E5-AC56-F019-1FFBF5F9DE78}" dt="2021-09-25T13:37:36.462" v="1006" actId="1076"/>
        <pc:sldMkLst>
          <pc:docMk/>
          <pc:sldMk cId="3602554018" sldId="280"/>
        </pc:sldMkLst>
        <pc:picChg chg="add mod">
          <ac:chgData name="Joren Synaeve" userId="S::u0134243@thomasmore.be::06a84aa9-a1a4-4c10-9d44-3596912290bb" providerId="AD" clId="Web-{3849FA46-F2E5-AC56-F019-1FFBF5F9DE78}" dt="2021-09-25T13:36:20.038" v="994"/>
          <ac:picMkLst>
            <pc:docMk/>
            <pc:sldMk cId="3602554018" sldId="280"/>
            <ac:picMk id="6" creationId="{9498EB99-D71C-4DE5-B03E-870E1687B920}"/>
          </ac:picMkLst>
        </pc:picChg>
        <pc:picChg chg="add mod">
          <ac:chgData name="Joren Synaeve" userId="S::u0134243@thomasmore.be::06a84aa9-a1a4-4c10-9d44-3596912290bb" providerId="AD" clId="Web-{3849FA46-F2E5-AC56-F019-1FFBF5F9DE78}" dt="2021-09-25T13:37:36.462" v="1006" actId="1076"/>
          <ac:picMkLst>
            <pc:docMk/>
            <pc:sldMk cId="3602554018" sldId="280"/>
            <ac:picMk id="7" creationId="{05C44DB7-731C-40C9-A235-6DDCD49BAF04}"/>
          </ac:picMkLst>
        </pc:picChg>
      </pc:sldChg>
      <pc:sldChg chg="addSp modSp">
        <pc:chgData name="Joren Synaeve" userId="S::u0134243@thomasmore.be::06a84aa9-a1a4-4c10-9d44-3596912290bb" providerId="AD" clId="Web-{3849FA46-F2E5-AC56-F019-1FFBF5F9DE78}" dt="2021-09-25T13:36:52.180" v="1001"/>
        <pc:sldMkLst>
          <pc:docMk/>
          <pc:sldMk cId="3865439673" sldId="281"/>
        </pc:sldMkLst>
        <pc:picChg chg="add mod">
          <ac:chgData name="Joren Synaeve" userId="S::u0134243@thomasmore.be::06a84aa9-a1a4-4c10-9d44-3596912290bb" providerId="AD" clId="Web-{3849FA46-F2E5-AC56-F019-1FFBF5F9DE78}" dt="2021-09-25T13:36:52.180" v="1001"/>
          <ac:picMkLst>
            <pc:docMk/>
            <pc:sldMk cId="3865439673" sldId="281"/>
            <ac:picMk id="6" creationId="{C16F4D5B-6D76-4F4A-9A54-1E7BFB4DBC67}"/>
          </ac:picMkLst>
        </pc:picChg>
      </pc:sldChg>
      <pc:sldChg chg="addSp delSp modSp">
        <pc:chgData name="Joren Synaeve" userId="S::u0134243@thomasmore.be::06a84aa9-a1a4-4c10-9d44-3596912290bb" providerId="AD" clId="Web-{3849FA46-F2E5-AC56-F019-1FFBF5F9DE78}" dt="2021-09-25T13:36:47.789" v="998"/>
        <pc:sldMkLst>
          <pc:docMk/>
          <pc:sldMk cId="994559942" sldId="282"/>
        </pc:sldMkLst>
        <pc:picChg chg="add del mod">
          <ac:chgData name="Joren Synaeve" userId="S::u0134243@thomasmore.be::06a84aa9-a1a4-4c10-9d44-3596912290bb" providerId="AD" clId="Web-{3849FA46-F2E5-AC56-F019-1FFBF5F9DE78}" dt="2021-09-25T13:36:47.789" v="998"/>
          <ac:picMkLst>
            <pc:docMk/>
            <pc:sldMk cId="994559942" sldId="282"/>
            <ac:picMk id="6" creationId="{81962897-4E26-45D6-BDA6-E60AE6CE92E5}"/>
          </ac:picMkLst>
        </pc:picChg>
      </pc:sldChg>
      <pc:sldChg chg="addSp modSp">
        <pc:chgData name="Joren Synaeve" userId="S::u0134243@thomasmore.be::06a84aa9-a1a4-4c10-9d44-3596912290bb" providerId="AD" clId="Web-{3849FA46-F2E5-AC56-F019-1FFBF5F9DE78}" dt="2021-09-25T13:36:49.242" v="999"/>
        <pc:sldMkLst>
          <pc:docMk/>
          <pc:sldMk cId="982850479" sldId="283"/>
        </pc:sldMkLst>
        <pc:picChg chg="add mod">
          <ac:chgData name="Joren Synaeve" userId="S::u0134243@thomasmore.be::06a84aa9-a1a4-4c10-9d44-3596912290bb" providerId="AD" clId="Web-{3849FA46-F2E5-AC56-F019-1FFBF5F9DE78}" dt="2021-09-25T13:36:49.242" v="999"/>
          <ac:picMkLst>
            <pc:docMk/>
            <pc:sldMk cId="982850479" sldId="283"/>
            <ac:picMk id="6" creationId="{D249A3F3-51C6-41E8-AFF4-E768707CA797}"/>
          </ac:picMkLst>
        </pc:picChg>
      </pc:sldChg>
      <pc:sldChg chg="addSp modSp">
        <pc:chgData name="Joren Synaeve" userId="S::u0134243@thomasmore.be::06a84aa9-a1a4-4c10-9d44-3596912290bb" providerId="AD" clId="Web-{3849FA46-F2E5-AC56-F019-1FFBF5F9DE78}" dt="2021-09-25T13:37:05.992" v="1003" actId="1076"/>
        <pc:sldMkLst>
          <pc:docMk/>
          <pc:sldMk cId="3276573130" sldId="286"/>
        </pc:sldMkLst>
        <pc:picChg chg="add mod">
          <ac:chgData name="Joren Synaeve" userId="S::u0134243@thomasmore.be::06a84aa9-a1a4-4c10-9d44-3596912290bb" providerId="AD" clId="Web-{3849FA46-F2E5-AC56-F019-1FFBF5F9DE78}" dt="2021-09-25T13:36:46.258" v="997"/>
          <ac:picMkLst>
            <pc:docMk/>
            <pc:sldMk cId="3276573130" sldId="286"/>
            <ac:picMk id="6" creationId="{DD30B9D1-6411-4AC7-8A81-867DEE7C63CB}"/>
          </ac:picMkLst>
        </pc:picChg>
        <pc:picChg chg="add mod">
          <ac:chgData name="Joren Synaeve" userId="S::u0134243@thomasmore.be::06a84aa9-a1a4-4c10-9d44-3596912290bb" providerId="AD" clId="Web-{3849FA46-F2E5-AC56-F019-1FFBF5F9DE78}" dt="2021-09-25T13:37:05.992" v="1003" actId="1076"/>
          <ac:picMkLst>
            <pc:docMk/>
            <pc:sldMk cId="3276573130" sldId="286"/>
            <ac:picMk id="7" creationId="{41C5997C-6A1A-4042-8FA6-DD04B4619CAC}"/>
          </ac:picMkLst>
        </pc:picChg>
      </pc:sldChg>
      <pc:sldChg chg="modSp">
        <pc:chgData name="Joren Synaeve" userId="S::u0134243@thomasmore.be::06a84aa9-a1a4-4c10-9d44-3596912290bb" providerId="AD" clId="Web-{3849FA46-F2E5-AC56-F019-1FFBF5F9DE78}" dt="2021-09-25T13:24:31.718" v="987" actId="20577"/>
        <pc:sldMkLst>
          <pc:docMk/>
          <pc:sldMk cId="3440004365" sldId="288"/>
        </pc:sldMkLst>
        <pc:spChg chg="mod">
          <ac:chgData name="Joren Synaeve" userId="S::u0134243@thomasmore.be::06a84aa9-a1a4-4c10-9d44-3596912290bb" providerId="AD" clId="Web-{3849FA46-F2E5-AC56-F019-1FFBF5F9DE78}" dt="2021-09-25T13:24:31.718" v="987" actId="20577"/>
          <ac:spMkLst>
            <pc:docMk/>
            <pc:sldMk cId="3440004365" sldId="288"/>
            <ac:spMk id="2" creationId="{CEA3B4A5-695B-471E-AB0C-D73F4F23E1E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F93D7-F280-41E0-9E85-027AD68093A5}" type="datetimeFigureOut">
              <a:rPr lang="nl-NL"/>
              <a:t>20-9-2022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200CE-EDD4-4F5B-B70B-389CFFB72452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237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endParaRPr lang="nl-B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/>
          </a:p>
        </p:txBody>
      </p:sp>
      <p:pic>
        <p:nvPicPr>
          <p:cNvPr id="10" name="Picture 9" descr="TM_logo_vignet_ppt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0001" y="360000"/>
            <a:ext cx="2157153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1007435" y="6570001"/>
            <a:ext cx="109119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  <a:latin typeface="+mj-lt"/>
              </a:defRPr>
            </a:lvl1pPr>
          </a:lstStyle>
          <a:p>
            <a:pPr algn="l"/>
            <a:endParaRPr lang="nl-BE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12192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 descr="image_preview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645733" y="6192000"/>
            <a:ext cx="1138899" cy="432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en-US"/>
              <a:t>Click to edit Master title style</a:t>
            </a:r>
            <a:endParaRPr lang="nl-BE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5904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5904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8043" y="1152000"/>
            <a:ext cx="5904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8043" y="2285992"/>
            <a:ext cx="5904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4" y="1152000"/>
            <a:ext cx="6762797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240000" y="1152000"/>
            <a:ext cx="4571989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  <a:latin typeface="+mj-lt"/>
              </a:defRPr>
            </a:lvl1pPr>
            <a:lvl2pPr>
              <a:buClrTx/>
              <a:defRPr>
                <a:solidFill>
                  <a:srgbClr val="000000"/>
                </a:solidFill>
                <a:latin typeface="+mj-lt"/>
              </a:defRPr>
            </a:lvl2pPr>
            <a:lvl3pPr>
              <a:buClrTx/>
              <a:defRPr>
                <a:solidFill>
                  <a:srgbClr val="000000"/>
                </a:solidFill>
                <a:latin typeface="+mj-lt"/>
              </a:defRPr>
            </a:lvl3pPr>
            <a:lvl4pPr>
              <a:buClrTx/>
              <a:defRPr>
                <a:solidFill>
                  <a:srgbClr val="000000"/>
                </a:solidFill>
                <a:latin typeface="+mj-lt"/>
              </a:defRPr>
            </a:lvl4pPr>
            <a:lvl5pPr>
              <a:buClrTx/>
              <a:defRPr>
                <a:solidFill>
                  <a:srgbClr val="000000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12192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7435" y="6084000"/>
            <a:ext cx="5376565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+mj-lt"/>
              </a:defRPr>
            </a:lvl1pPr>
          </a:lstStyle>
          <a:p>
            <a:endParaRPr lang="nl-BE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480000" y="6084000"/>
            <a:ext cx="48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12192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1007435" y="6570001"/>
            <a:ext cx="109119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+mj-lt"/>
              </a:defRPr>
            </a:lvl1pPr>
          </a:lstStyle>
          <a:p>
            <a:pPr algn="l"/>
            <a:endParaRPr lang="nl-BE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00456" y="5976000"/>
            <a:ext cx="1650076" cy="86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1" r:id="rId2"/>
    <p:sldLayoutId id="2147483678" r:id="rId3"/>
    <p:sldLayoutId id="2147483692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00A0AE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+mj-lt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+mj-lt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+mj-lt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+mj-lt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-mN3VyJuCj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man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jsonplaceholder.typicode.com/user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placeholder.typicode.com/user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wapi.dev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postman-tutorial.html#3" TargetMode="External"/><Relationship Id="rId2" Type="http://schemas.openxmlformats.org/officeDocument/2006/relationships/hyperlink" Target="https://www.redhat.com/en/topics/api/what-are-application-programming-interfac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y0U-ZxgLu98" TargetMode="External"/><Relationship Id="rId4" Type="http://schemas.openxmlformats.org/officeDocument/2006/relationships/hyperlink" Target="https://swapi.dev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vert="horz" wrap="square" lIns="720000" tIns="180000" rIns="720000" bIns="540000" rtlCol="0" anchor="t">
            <a:noAutofit/>
          </a:bodyPr>
          <a:lstStyle/>
          <a:p>
            <a:r>
              <a:rPr lang="en-US" dirty="0"/>
              <a:t>API's </a:t>
            </a:r>
            <a:r>
              <a:rPr lang="en-US" dirty="0" err="1"/>
              <a:t>en</a:t>
            </a:r>
            <a:r>
              <a:rPr lang="en-US" dirty="0"/>
              <a:t> Postman</a:t>
            </a:r>
          </a:p>
          <a:p>
            <a:r>
              <a:rPr lang="nl-NL" dirty="0">
                <a:ea typeface="+mj-lt"/>
                <a:cs typeface="+mj-lt"/>
                <a:hlinkClick r:id="rId2"/>
              </a:rPr>
              <a:t>https://www.youtube.com/watch?v=-mN3VyJuCjM</a:t>
            </a:r>
            <a:endParaRPr lang="nl-NL" dirty="0">
              <a:ea typeface="+mj-lt"/>
              <a:cs typeface="+mj-lt"/>
            </a:endParaRPr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 topics 3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1140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4BF0A18-D5EE-4634-9860-82120466C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r>
              <a:rPr lang="nl-NL" dirty="0" err="1">
                <a:ea typeface="Verdana"/>
              </a:rPr>
              <a:t>Layered</a:t>
            </a:r>
            <a:r>
              <a:rPr lang="nl-NL" dirty="0">
                <a:ea typeface="Verdana"/>
              </a:rPr>
              <a:t> system</a:t>
            </a:r>
            <a:endParaRPr lang="en-US" dirty="0">
              <a:ea typeface="+mj-lt"/>
              <a:cs typeface="+mj-lt"/>
            </a:endParaRPr>
          </a:p>
          <a:p>
            <a:pPr lvl="1"/>
            <a:r>
              <a:rPr lang="nl-NL" dirty="0">
                <a:ea typeface="Verdana"/>
              </a:rPr>
              <a:t>Verschillende lagen voor client-server interacties zorgen voor load </a:t>
            </a:r>
            <a:r>
              <a:rPr lang="nl-NL" dirty="0" err="1">
                <a:ea typeface="Verdana"/>
              </a:rPr>
              <a:t>balancing</a:t>
            </a:r>
            <a:r>
              <a:rPr lang="nl-NL" dirty="0">
                <a:ea typeface="Verdana"/>
              </a:rPr>
              <a:t>, gedeelde caches of beveiliging (</a:t>
            </a:r>
            <a:r>
              <a:rPr lang="nl-NL" dirty="0" err="1">
                <a:ea typeface="Verdana"/>
              </a:rPr>
              <a:t>deploy</a:t>
            </a:r>
            <a:r>
              <a:rPr lang="nl-NL" dirty="0">
                <a:ea typeface="Verdana"/>
              </a:rPr>
              <a:t> op server A, store op server B en </a:t>
            </a:r>
            <a:r>
              <a:rPr lang="nl-NL" dirty="0" err="1">
                <a:ea typeface="Verdana"/>
              </a:rPr>
              <a:t>authenticate</a:t>
            </a:r>
            <a:r>
              <a:rPr lang="nl-NL" dirty="0">
                <a:ea typeface="Verdana"/>
              </a:rPr>
              <a:t> </a:t>
            </a:r>
            <a:r>
              <a:rPr lang="nl-NL" dirty="0" err="1">
                <a:ea typeface="Verdana"/>
              </a:rPr>
              <a:t>requests</a:t>
            </a:r>
            <a:r>
              <a:rPr lang="nl-NL" dirty="0">
                <a:ea typeface="Verdana"/>
              </a:rPr>
              <a:t> op server C)</a:t>
            </a:r>
          </a:p>
          <a:p>
            <a:r>
              <a:rPr lang="nl-NL" dirty="0">
                <a:ea typeface="Verdana"/>
              </a:rPr>
              <a:t>Code on </a:t>
            </a:r>
            <a:r>
              <a:rPr lang="nl-NL" dirty="0" err="1">
                <a:ea typeface="Verdana"/>
              </a:rPr>
              <a:t>demand</a:t>
            </a:r>
            <a:r>
              <a:rPr lang="nl-NL" dirty="0">
                <a:ea typeface="Verdana"/>
              </a:rPr>
              <a:t> (optioneel)</a:t>
            </a:r>
            <a:endParaRPr lang="nl-NL" dirty="0">
              <a:ea typeface="+mj-lt"/>
              <a:cs typeface="+mj-lt"/>
            </a:endParaRPr>
          </a:p>
          <a:p>
            <a:pPr lvl="1"/>
            <a:r>
              <a:rPr lang="nl-NL" dirty="0">
                <a:ea typeface="Verdana"/>
              </a:rPr>
              <a:t>Meestal XML of JSON maar je hebt de mogelijkheid om </a:t>
            </a:r>
            <a:r>
              <a:rPr lang="nl-NL" dirty="0" err="1">
                <a:ea typeface="Verdana"/>
              </a:rPr>
              <a:t>executable</a:t>
            </a:r>
            <a:r>
              <a:rPr lang="nl-NL" dirty="0">
                <a:ea typeface="Verdana"/>
              </a:rPr>
              <a:t> code (bv widgets) te versturen</a:t>
            </a:r>
          </a:p>
          <a:p>
            <a:pPr lvl="1"/>
            <a:endParaRPr lang="nl-NL" dirty="0">
              <a:ea typeface="Verdana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889D8CE-428A-4D1C-832E-A3164F55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>
                <a:ea typeface="Verdana"/>
              </a:rPr>
              <a:t>richtlijnen voor een </a:t>
            </a:r>
            <a:r>
              <a:rPr lang="nl-NL" b="0" err="1">
                <a:ea typeface="Verdana"/>
              </a:rPr>
              <a:t>RESTful</a:t>
            </a:r>
            <a:r>
              <a:rPr lang="nl-NL" b="0">
                <a:ea typeface="Verdana"/>
              </a:rPr>
              <a:t> systeem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AC28185-B143-4A56-93BA-CCBEEA9E7F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22DFAE0-9B34-4560-96EB-D741ACAFE09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34886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4BF0A18-D5EE-4634-9860-82120466C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r>
              <a:rPr lang="nl-NL" dirty="0">
                <a:ea typeface="Verdana"/>
              </a:rPr>
              <a:t>Uniforme interface (fundamenteel onderdeel van REST)</a:t>
            </a:r>
            <a:endParaRPr lang="nl-NL" dirty="0"/>
          </a:p>
          <a:p>
            <a:pPr lvl="1"/>
            <a:r>
              <a:rPr lang="nl-NL" dirty="0">
                <a:ea typeface="Verdana"/>
              </a:rPr>
              <a:t>Resource identificatie: Resources worden geïdentificeerd in het </a:t>
            </a:r>
            <a:r>
              <a:rPr lang="nl-NL" dirty="0" err="1">
                <a:ea typeface="Verdana"/>
              </a:rPr>
              <a:t>request</a:t>
            </a:r>
            <a:r>
              <a:rPr lang="nl-NL" dirty="0">
                <a:ea typeface="Verdana"/>
              </a:rPr>
              <a:t> (bv JSON) maar kunnen in een andere vorm bewaard worden op de server (BSON)</a:t>
            </a:r>
          </a:p>
          <a:p>
            <a:pPr lvl="1"/>
            <a:r>
              <a:rPr lang="nl-NL" dirty="0">
                <a:ea typeface="Verdana"/>
              </a:rPr>
              <a:t>Resource manipulatie: als een client voldoende info bevat over de resource, kunnen ze de info ook bewerken of deleten.</a:t>
            </a:r>
          </a:p>
          <a:p>
            <a:pPr lvl="1"/>
            <a:r>
              <a:rPr lang="nl-NL" dirty="0">
                <a:ea typeface="Verdana"/>
              </a:rPr>
              <a:t>Beschrijvende berichten </a:t>
            </a:r>
            <a:r>
              <a:rPr lang="nl-NL" dirty="0">
                <a:ea typeface="Verdana"/>
                <a:sym typeface="Wingdings" panose="05000000000000000000" pitchFamily="2" charset="2"/>
              </a:rPr>
              <a:t> Response beschrijft hoe de info moet behandeld worden</a:t>
            </a:r>
            <a:endParaRPr lang="nl-NL" dirty="0">
              <a:ea typeface="Verdana"/>
            </a:endParaRPr>
          </a:p>
          <a:p>
            <a:pPr lvl="1"/>
            <a:r>
              <a:rPr lang="nl-NL" dirty="0">
                <a:ea typeface="Verdana"/>
              </a:rPr>
              <a:t>Hypermedia als engine voor de </a:t>
            </a:r>
            <a:r>
              <a:rPr lang="nl-NL" dirty="0" err="1">
                <a:ea typeface="Verdana"/>
              </a:rPr>
              <a:t>application</a:t>
            </a:r>
            <a:r>
              <a:rPr lang="nl-NL" dirty="0">
                <a:ea typeface="Verdana"/>
              </a:rPr>
              <a:t> state </a:t>
            </a:r>
            <a:r>
              <a:rPr lang="nl-NL" dirty="0">
                <a:ea typeface="Verdana"/>
                <a:sym typeface="Wingdings" panose="05000000000000000000" pitchFamily="2" charset="2"/>
              </a:rPr>
              <a:t> client moet weten welke acties mogelijk zijn.</a:t>
            </a:r>
            <a:endParaRPr lang="nl-NL" dirty="0">
              <a:ea typeface="Verdana"/>
            </a:endParaRPr>
          </a:p>
          <a:p>
            <a:pPr lvl="1"/>
            <a:endParaRPr lang="nl-NL" dirty="0">
              <a:ea typeface="Verdana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889D8CE-428A-4D1C-832E-A3164F55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>
                <a:ea typeface="Verdana"/>
              </a:rPr>
              <a:t>richtlijnen voor een </a:t>
            </a:r>
            <a:r>
              <a:rPr lang="nl-NL" b="0" err="1">
                <a:ea typeface="Verdana"/>
              </a:rPr>
              <a:t>RESTful</a:t>
            </a:r>
            <a:r>
              <a:rPr lang="nl-NL" b="0">
                <a:ea typeface="Verdana"/>
              </a:rPr>
              <a:t> systeem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AC28185-B143-4A56-93BA-CCBEEA9E7F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22DFAE0-9B34-4560-96EB-D741ACAFE09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8214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vert="horz" wrap="square" lIns="720000" tIns="180000" rIns="720000" bIns="540000" rtlCol="0" anchor="t">
            <a:noAutofit/>
          </a:bodyPr>
          <a:lstStyle/>
          <a:p>
            <a:r>
              <a:rPr lang="en-US">
                <a:ea typeface="Verdana"/>
              </a:rPr>
              <a:t>Uitleg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postman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7902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4BF0A18-D5EE-4634-9860-82120466C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r>
              <a:rPr lang="nl-NL">
                <a:ea typeface="Verdana"/>
              </a:rPr>
              <a:t>Tool om API's te testen</a:t>
            </a:r>
          </a:p>
          <a:p>
            <a:r>
              <a:rPr lang="nl-NL">
                <a:ea typeface="Verdana"/>
              </a:rPr>
              <a:t>Veel gebruikt tijdens ontwikkelen van API</a:t>
            </a:r>
          </a:p>
          <a:p>
            <a:r>
              <a:rPr lang="nl-NL">
                <a:ea typeface="+mj-lt"/>
                <a:cs typeface="+mj-lt"/>
                <a:hlinkClick r:id="rId2"/>
              </a:rPr>
              <a:t>https://www.postman.com/</a:t>
            </a:r>
            <a:endParaRPr lang="nl-NL">
              <a:ea typeface="Verdana"/>
            </a:endParaRPr>
          </a:p>
          <a:p>
            <a:pPr lvl="1"/>
            <a:endParaRPr lang="nl-NL">
              <a:ea typeface="Verdana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889D8CE-428A-4D1C-832E-A3164F55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>
                <a:ea typeface="Verdana"/>
              </a:rPr>
              <a:t>Wat is postman?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AC28185-B143-4A56-93BA-CCBEEA9E7F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22DFAE0-9B34-4560-96EB-D741ACAFE09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583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4BF0A18-D5EE-4634-9860-82120466C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r>
              <a:rPr lang="nl-NL" err="1">
                <a:solidFill>
                  <a:srgbClr val="F04C25"/>
                </a:solidFill>
                <a:ea typeface="Verdana"/>
              </a:rPr>
              <a:t>Collections</a:t>
            </a:r>
            <a:endParaRPr lang="nl-NL">
              <a:solidFill>
                <a:srgbClr val="F04C25"/>
              </a:solidFill>
              <a:ea typeface="Verdana"/>
            </a:endParaRPr>
          </a:p>
          <a:p>
            <a:r>
              <a:rPr lang="nl-NL">
                <a:ea typeface="Verdana"/>
              </a:rPr>
              <a:t>Environments</a:t>
            </a:r>
          </a:p>
          <a:p>
            <a:r>
              <a:rPr lang="nl-NL">
                <a:ea typeface="Verdana"/>
              </a:rPr>
              <a:t>Account configuratie</a:t>
            </a:r>
          </a:p>
          <a:p>
            <a:endParaRPr lang="nl-NL">
              <a:ea typeface="Verdana"/>
            </a:endParaRPr>
          </a:p>
          <a:p>
            <a:pPr lvl="1"/>
            <a:endParaRPr lang="nl-NL">
              <a:ea typeface="Verdana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889D8CE-428A-4D1C-832E-A3164F55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>
                <a:ea typeface="Verdana"/>
              </a:rPr>
              <a:t>Postman: overzicht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AC28185-B143-4A56-93BA-CCBEEA9E7F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22DFAE0-9B34-4560-96EB-D741ACAFE09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Afbeelding 6">
            <a:extLst>
              <a:ext uri="{FF2B5EF4-FFF2-40B4-BE49-F238E27FC236}">
                <a16:creationId xmlns:a16="http://schemas.microsoft.com/office/drawing/2014/main" id="{A83F1B0D-DB51-4119-B37B-884577578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859" y="1535905"/>
            <a:ext cx="7177790" cy="3917351"/>
          </a:xfrm>
          <a:prstGeom prst="rect">
            <a:avLst/>
          </a:prstGeom>
        </p:spPr>
      </p:pic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9D55794F-2CED-4A4D-B622-80DBAC240AC3}"/>
              </a:ext>
            </a:extLst>
          </p:cNvPr>
          <p:cNvCxnSpPr/>
          <p:nvPr/>
        </p:nvCxnSpPr>
        <p:spPr>
          <a:xfrm>
            <a:off x="3808751" y="1029325"/>
            <a:ext cx="914400" cy="914400"/>
          </a:xfrm>
          <a:prstGeom prst="straightConnector1">
            <a:avLst/>
          </a:prstGeom>
          <a:ln>
            <a:solidFill>
              <a:srgbClr val="F04C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980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4BF0A18-D5EE-4634-9860-82120466C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r>
              <a:rPr lang="nl-NL">
                <a:solidFill>
                  <a:schemeClr val="accent6">
                    <a:lumMod val="10000"/>
                  </a:schemeClr>
                </a:solidFill>
                <a:ea typeface="Verdana"/>
              </a:rPr>
              <a:t>Collections</a:t>
            </a:r>
          </a:p>
          <a:p>
            <a:r>
              <a:rPr lang="nl-NL">
                <a:solidFill>
                  <a:srgbClr val="F04C25"/>
                </a:solidFill>
                <a:ea typeface="Verdana"/>
              </a:rPr>
              <a:t>Environments</a:t>
            </a:r>
          </a:p>
          <a:p>
            <a:r>
              <a:rPr lang="nl-NL">
                <a:ea typeface="Verdana"/>
              </a:rPr>
              <a:t>Account configuratie</a:t>
            </a:r>
          </a:p>
          <a:p>
            <a:endParaRPr lang="nl-NL">
              <a:ea typeface="Verdana"/>
            </a:endParaRPr>
          </a:p>
          <a:p>
            <a:pPr lvl="1"/>
            <a:endParaRPr lang="nl-NL">
              <a:ea typeface="Verdana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889D8CE-428A-4D1C-832E-A3164F55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>
                <a:ea typeface="Verdana"/>
              </a:rPr>
              <a:t>Postman: overzicht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AC28185-B143-4A56-93BA-CCBEEA9E7F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22DFAE0-9B34-4560-96EB-D741ACAFE09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Afbeelding 6">
            <a:extLst>
              <a:ext uri="{FF2B5EF4-FFF2-40B4-BE49-F238E27FC236}">
                <a16:creationId xmlns:a16="http://schemas.microsoft.com/office/drawing/2014/main" id="{A83F1B0D-DB51-4119-B37B-884577578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859" y="1535905"/>
            <a:ext cx="7177790" cy="3917351"/>
          </a:xfrm>
          <a:prstGeom prst="rect">
            <a:avLst/>
          </a:prstGeom>
        </p:spPr>
      </p:pic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072D7220-0486-470D-898F-B7789F1ED31F}"/>
              </a:ext>
            </a:extLst>
          </p:cNvPr>
          <p:cNvCxnSpPr/>
          <p:nvPr/>
        </p:nvCxnSpPr>
        <p:spPr>
          <a:xfrm>
            <a:off x="3852472" y="1385341"/>
            <a:ext cx="914400" cy="914400"/>
          </a:xfrm>
          <a:prstGeom prst="straightConnector1">
            <a:avLst/>
          </a:prstGeom>
          <a:ln>
            <a:solidFill>
              <a:srgbClr val="F04C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721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4BF0A18-D5EE-4634-9860-82120466C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r>
              <a:rPr lang="nl-NL">
                <a:solidFill>
                  <a:schemeClr val="accent6">
                    <a:lumMod val="10000"/>
                  </a:schemeClr>
                </a:solidFill>
                <a:ea typeface="Verdana"/>
              </a:rPr>
              <a:t>Collections</a:t>
            </a:r>
          </a:p>
          <a:p>
            <a:r>
              <a:rPr lang="nl-NL">
                <a:ea typeface="Verdana"/>
              </a:rPr>
              <a:t>Environments</a:t>
            </a:r>
          </a:p>
          <a:p>
            <a:r>
              <a:rPr lang="nl-NL">
                <a:solidFill>
                  <a:srgbClr val="F04C25"/>
                </a:solidFill>
                <a:ea typeface="Verdana"/>
              </a:rPr>
              <a:t>Account configuratie</a:t>
            </a:r>
          </a:p>
          <a:p>
            <a:endParaRPr lang="nl-NL">
              <a:ea typeface="Verdana"/>
            </a:endParaRPr>
          </a:p>
          <a:p>
            <a:pPr lvl="1"/>
            <a:endParaRPr lang="nl-NL">
              <a:ea typeface="Verdana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889D8CE-428A-4D1C-832E-A3164F55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>
                <a:ea typeface="Verdana"/>
              </a:rPr>
              <a:t>Postman: overzicht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AC28185-B143-4A56-93BA-CCBEEA9E7F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22DFAE0-9B34-4560-96EB-D741ACAFE09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Afbeelding 6">
            <a:extLst>
              <a:ext uri="{FF2B5EF4-FFF2-40B4-BE49-F238E27FC236}">
                <a16:creationId xmlns:a16="http://schemas.microsoft.com/office/drawing/2014/main" id="{A83F1B0D-DB51-4119-B37B-884577578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859" y="1535905"/>
            <a:ext cx="7177790" cy="3917351"/>
          </a:xfrm>
          <a:prstGeom prst="rect">
            <a:avLst/>
          </a:prstGeom>
        </p:spPr>
      </p:pic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02C1BA97-7E75-4547-9D5B-9723D941F498}"/>
              </a:ext>
            </a:extLst>
          </p:cNvPr>
          <p:cNvCxnSpPr/>
          <p:nvPr/>
        </p:nvCxnSpPr>
        <p:spPr>
          <a:xfrm flipV="1">
            <a:off x="10604292" y="1787578"/>
            <a:ext cx="858187" cy="809468"/>
          </a:xfrm>
          <a:prstGeom prst="straightConnector1">
            <a:avLst/>
          </a:prstGeom>
          <a:ln>
            <a:solidFill>
              <a:srgbClr val="F04C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736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4BF0A18-D5EE-4634-9860-82120466C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pPr marL="514350" indent="-514350">
              <a:buAutoNum type="arabicPeriod"/>
            </a:pPr>
            <a:endParaRPr lang="nl-NL">
              <a:solidFill>
                <a:schemeClr val="accent6">
                  <a:lumMod val="10000"/>
                </a:schemeClr>
              </a:solidFill>
              <a:ea typeface="Verdana"/>
            </a:endParaRPr>
          </a:p>
          <a:p>
            <a:endParaRPr lang="nl-NL">
              <a:ea typeface="Verdana"/>
            </a:endParaRPr>
          </a:p>
          <a:p>
            <a:pPr lvl="1"/>
            <a:endParaRPr lang="nl-NL">
              <a:ea typeface="Verdana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889D8CE-428A-4D1C-832E-A3164F55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>
                <a:ea typeface="Verdana"/>
              </a:rPr>
              <a:t>Postman: overzicht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AC28185-B143-4A56-93BA-CCBEEA9E7F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22DFAE0-9B34-4560-96EB-D741ACAFE09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Afbeelding 8" descr="Afbeelding met tekst&#10;&#10;Automatisch gegenereerde beschrijving">
            <a:extLst>
              <a:ext uri="{FF2B5EF4-FFF2-40B4-BE49-F238E27FC236}">
                <a16:creationId xmlns:a16="http://schemas.microsoft.com/office/drawing/2014/main" id="{E328DBEE-00ED-492B-927A-A92C6E35F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334" y="1258600"/>
            <a:ext cx="10157085" cy="4303322"/>
          </a:xfrm>
          <a:prstGeom prst="rect">
            <a:avLst/>
          </a:prstGeom>
        </p:spPr>
      </p:pic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61697D8E-DF0A-45F3-BF06-227D289BC537}"/>
              </a:ext>
            </a:extLst>
          </p:cNvPr>
          <p:cNvSpPr/>
          <p:nvPr/>
        </p:nvSpPr>
        <p:spPr>
          <a:xfrm>
            <a:off x="2746947" y="1916242"/>
            <a:ext cx="324788" cy="237345"/>
          </a:xfrm>
          <a:prstGeom prst="roundRect">
            <a:avLst/>
          </a:prstGeom>
          <a:solidFill>
            <a:srgbClr val="F04C25">
              <a:alpha val="24000"/>
            </a:srgbClr>
          </a:solidFill>
          <a:ln>
            <a:solidFill>
              <a:srgbClr val="F04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>
                <a:ea typeface="Verdana"/>
              </a:rPr>
              <a:t>1</a:t>
            </a:r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766F49B7-CCE7-4B48-9590-F9BE7A55B18F}"/>
              </a:ext>
            </a:extLst>
          </p:cNvPr>
          <p:cNvSpPr/>
          <p:nvPr/>
        </p:nvSpPr>
        <p:spPr>
          <a:xfrm>
            <a:off x="3102963" y="1916241"/>
            <a:ext cx="324788" cy="237345"/>
          </a:xfrm>
          <a:prstGeom prst="roundRect">
            <a:avLst/>
          </a:prstGeom>
          <a:solidFill>
            <a:srgbClr val="F04C25">
              <a:alpha val="24000"/>
            </a:srgbClr>
          </a:solidFill>
          <a:ln>
            <a:solidFill>
              <a:srgbClr val="F04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sz="1000">
                <a:ea typeface="Verdana"/>
              </a:rPr>
              <a:t>2</a:t>
            </a: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280C69AC-A03E-4C45-9937-F05B32C71224}"/>
              </a:ext>
            </a:extLst>
          </p:cNvPr>
          <p:cNvSpPr/>
          <p:nvPr/>
        </p:nvSpPr>
        <p:spPr>
          <a:xfrm>
            <a:off x="1447799" y="1628930"/>
            <a:ext cx="737017" cy="237345"/>
          </a:xfrm>
          <a:prstGeom prst="roundRect">
            <a:avLst/>
          </a:prstGeom>
          <a:solidFill>
            <a:srgbClr val="F04C25">
              <a:alpha val="24000"/>
            </a:srgbClr>
          </a:solidFill>
          <a:ln>
            <a:solidFill>
              <a:srgbClr val="F04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sz="1000">
                <a:ea typeface="Verdana"/>
              </a:rPr>
              <a:t>3</a:t>
            </a: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46CC3588-50C8-4EBB-B224-DEDF8235BBF5}"/>
              </a:ext>
            </a:extLst>
          </p:cNvPr>
          <p:cNvSpPr/>
          <p:nvPr/>
        </p:nvSpPr>
        <p:spPr>
          <a:xfrm>
            <a:off x="1035569" y="2184815"/>
            <a:ext cx="449706" cy="337279"/>
          </a:xfrm>
          <a:prstGeom prst="roundRect">
            <a:avLst/>
          </a:prstGeom>
          <a:solidFill>
            <a:srgbClr val="F04C25">
              <a:alpha val="24000"/>
            </a:srgbClr>
          </a:solidFill>
          <a:ln>
            <a:solidFill>
              <a:srgbClr val="F04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sz="1000">
                <a:ea typeface="Verdana"/>
              </a:rPr>
              <a:t>4</a:t>
            </a: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F5AD8ECF-88F5-4F8E-B590-C135C35722E7}"/>
              </a:ext>
            </a:extLst>
          </p:cNvPr>
          <p:cNvSpPr/>
          <p:nvPr/>
        </p:nvSpPr>
        <p:spPr>
          <a:xfrm>
            <a:off x="3471470" y="3071732"/>
            <a:ext cx="7413886" cy="649574"/>
          </a:xfrm>
          <a:prstGeom prst="roundRect">
            <a:avLst/>
          </a:prstGeom>
          <a:solidFill>
            <a:srgbClr val="F04C25">
              <a:alpha val="24000"/>
            </a:srgbClr>
          </a:solidFill>
          <a:ln>
            <a:solidFill>
              <a:srgbClr val="F04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sz="1000">
                <a:ea typeface="Verdana"/>
              </a:rPr>
              <a:t>5</a:t>
            </a: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1AB2B08F-F37E-4E20-B45B-B53D4D6AB165}"/>
              </a:ext>
            </a:extLst>
          </p:cNvPr>
          <p:cNvSpPr/>
          <p:nvPr/>
        </p:nvSpPr>
        <p:spPr>
          <a:xfrm>
            <a:off x="5151617" y="2815649"/>
            <a:ext cx="356018" cy="231099"/>
          </a:xfrm>
          <a:prstGeom prst="roundRect">
            <a:avLst/>
          </a:prstGeom>
          <a:solidFill>
            <a:srgbClr val="F04C25">
              <a:alpha val="24000"/>
            </a:srgbClr>
          </a:solidFill>
          <a:ln>
            <a:solidFill>
              <a:srgbClr val="F04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sz="1000">
                <a:ea typeface="Verdana"/>
              </a:rPr>
              <a:t>6</a:t>
            </a:r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3FE230A4-91F9-4FF3-8C5C-B9BCBB2B2CF3}"/>
              </a:ext>
            </a:extLst>
          </p:cNvPr>
          <p:cNvSpPr/>
          <p:nvPr/>
        </p:nvSpPr>
        <p:spPr>
          <a:xfrm>
            <a:off x="3964895" y="2815648"/>
            <a:ext cx="524658" cy="231099"/>
          </a:xfrm>
          <a:prstGeom prst="roundRect">
            <a:avLst/>
          </a:prstGeom>
          <a:solidFill>
            <a:srgbClr val="F04C25">
              <a:alpha val="24000"/>
            </a:srgbClr>
          </a:solidFill>
          <a:ln>
            <a:solidFill>
              <a:srgbClr val="F04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sz="1000">
                <a:ea typeface="Verdana"/>
              </a:rPr>
              <a:t>7</a:t>
            </a:r>
          </a:p>
        </p:txBody>
      </p:sp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ACAF7E0D-6E15-421A-BA79-19C2AC19575B}"/>
              </a:ext>
            </a:extLst>
          </p:cNvPr>
          <p:cNvSpPr/>
          <p:nvPr/>
        </p:nvSpPr>
        <p:spPr>
          <a:xfrm>
            <a:off x="4564502" y="2815649"/>
            <a:ext cx="543395" cy="231099"/>
          </a:xfrm>
          <a:prstGeom prst="roundRect">
            <a:avLst/>
          </a:prstGeom>
          <a:solidFill>
            <a:srgbClr val="F04C25">
              <a:alpha val="24000"/>
            </a:srgbClr>
          </a:solidFill>
          <a:ln>
            <a:solidFill>
              <a:srgbClr val="F04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sz="1000">
                <a:ea typeface="Verdana"/>
              </a:rPr>
              <a:t>8</a:t>
            </a:r>
          </a:p>
        </p:txBody>
      </p:sp>
      <p:sp>
        <p:nvSpPr>
          <p:cNvPr id="16" name="Rechthoek: afgeronde hoeken 15">
            <a:extLst>
              <a:ext uri="{FF2B5EF4-FFF2-40B4-BE49-F238E27FC236}">
                <a16:creationId xmlns:a16="http://schemas.microsoft.com/office/drawing/2014/main" id="{CA82EA42-A31C-4812-9EBE-CDADD06F1C8C}"/>
              </a:ext>
            </a:extLst>
          </p:cNvPr>
          <p:cNvSpPr/>
          <p:nvPr/>
        </p:nvSpPr>
        <p:spPr>
          <a:xfrm>
            <a:off x="1035567" y="2909337"/>
            <a:ext cx="474691" cy="387246"/>
          </a:xfrm>
          <a:prstGeom prst="roundRect">
            <a:avLst/>
          </a:prstGeom>
          <a:solidFill>
            <a:srgbClr val="F04C25">
              <a:alpha val="24000"/>
            </a:srgbClr>
          </a:solidFill>
          <a:ln>
            <a:solidFill>
              <a:srgbClr val="F04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sz="1000">
                <a:ea typeface="Verdana"/>
              </a:rPr>
              <a:t>9</a:t>
            </a:r>
          </a:p>
        </p:txBody>
      </p:sp>
      <p:sp>
        <p:nvSpPr>
          <p:cNvPr id="17" name="Rechthoek: afgeronde hoeken 16">
            <a:extLst>
              <a:ext uri="{FF2B5EF4-FFF2-40B4-BE49-F238E27FC236}">
                <a16:creationId xmlns:a16="http://schemas.microsoft.com/office/drawing/2014/main" id="{DDCF616C-FB67-4AF3-88E0-EE2F1FA1DE70}"/>
              </a:ext>
            </a:extLst>
          </p:cNvPr>
          <p:cNvSpPr/>
          <p:nvPr/>
        </p:nvSpPr>
        <p:spPr>
          <a:xfrm>
            <a:off x="9442550" y="1897500"/>
            <a:ext cx="1673904" cy="237345"/>
          </a:xfrm>
          <a:prstGeom prst="roundRect">
            <a:avLst/>
          </a:prstGeom>
          <a:solidFill>
            <a:srgbClr val="F04C25">
              <a:alpha val="24000"/>
            </a:srgbClr>
          </a:solidFill>
          <a:ln>
            <a:solidFill>
              <a:srgbClr val="F04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sz="1000">
                <a:ea typeface="Verdana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543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4BF0A18-D5EE-4634-9860-82120466C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nl-NL">
                <a:solidFill>
                  <a:schemeClr val="accent6">
                    <a:lumMod val="10000"/>
                  </a:schemeClr>
                </a:solidFill>
                <a:ea typeface="Verdana"/>
              </a:rPr>
              <a:t>New: nieuwe request, collection of environment</a:t>
            </a:r>
          </a:p>
          <a:p>
            <a:pPr marL="514350" indent="-514350">
              <a:buAutoNum type="arabicPeriod"/>
            </a:pPr>
            <a:r>
              <a:rPr lang="nl-NL">
                <a:solidFill>
                  <a:schemeClr val="accent6">
                    <a:lumMod val="10000"/>
                  </a:schemeClr>
                </a:solidFill>
                <a:ea typeface="Verdana"/>
              </a:rPr>
              <a:t>Import: collection of environment importeren</a:t>
            </a:r>
          </a:p>
          <a:p>
            <a:pPr marL="514350" indent="-514350">
              <a:buAutoNum type="arabicPeriod"/>
            </a:pPr>
            <a:r>
              <a:rPr lang="nl-NL">
                <a:solidFill>
                  <a:schemeClr val="accent6">
                    <a:lumMod val="10000"/>
                  </a:schemeClr>
                </a:solidFill>
                <a:ea typeface="Verdana"/>
              </a:rPr>
              <a:t>Workspace: een werkomgeving per team</a:t>
            </a:r>
          </a:p>
          <a:p>
            <a:pPr marL="514350" indent="-514350">
              <a:buAutoNum type="arabicPeriod"/>
            </a:pPr>
            <a:r>
              <a:rPr lang="nl-NL">
                <a:solidFill>
                  <a:schemeClr val="accent6">
                    <a:lumMod val="10000"/>
                  </a:schemeClr>
                </a:solidFill>
                <a:ea typeface="Verdana"/>
              </a:rPr>
              <a:t>Collections: een verzameling van requests, meestal per project</a:t>
            </a:r>
          </a:p>
          <a:p>
            <a:pPr marL="514350" indent="-514350">
              <a:buAutoNum type="arabicPeriod"/>
            </a:pPr>
            <a:r>
              <a:rPr lang="nl-NL">
                <a:solidFill>
                  <a:schemeClr val="accent6">
                    <a:lumMod val="10000"/>
                  </a:schemeClr>
                </a:solidFill>
                <a:ea typeface="Verdana"/>
              </a:rPr>
              <a:t>Params: parameters voor de requests, bijvoorbeeld zoekopdrachten</a:t>
            </a:r>
          </a:p>
          <a:p>
            <a:pPr marL="514350" indent="-514350">
              <a:buAutoNum type="arabicPeriod"/>
            </a:pPr>
            <a:r>
              <a:rPr lang="nl-NL">
                <a:solidFill>
                  <a:schemeClr val="accent6">
                    <a:lumMod val="10000"/>
                  </a:schemeClr>
                </a:solidFill>
                <a:ea typeface="Verdana"/>
              </a:rPr>
              <a:t>Body: om objecten mee te sturen, meestal bij post requests</a:t>
            </a:r>
          </a:p>
          <a:p>
            <a:pPr marL="514350" indent="-514350">
              <a:buAutoNum type="arabicPeriod"/>
            </a:pPr>
            <a:r>
              <a:rPr lang="nl-NL">
                <a:solidFill>
                  <a:schemeClr val="accent6">
                    <a:lumMod val="10000"/>
                  </a:schemeClr>
                </a:solidFill>
                <a:ea typeface="Verdana"/>
              </a:rPr>
              <a:t>Authorization: beveiliging voor de requests</a:t>
            </a:r>
          </a:p>
          <a:p>
            <a:pPr marL="514350" indent="-514350">
              <a:buAutoNum type="arabicPeriod"/>
            </a:pPr>
            <a:r>
              <a:rPr lang="nl-NL">
                <a:solidFill>
                  <a:schemeClr val="accent6">
                    <a:lumMod val="10000"/>
                  </a:schemeClr>
                </a:solidFill>
                <a:ea typeface="Verdana"/>
              </a:rPr>
              <a:t>Headers: headers voor de requests, bijvoorbeeld content-type</a:t>
            </a:r>
          </a:p>
          <a:p>
            <a:pPr marL="514350" indent="-514350">
              <a:buAutoNum type="arabicPeriod"/>
            </a:pPr>
            <a:r>
              <a:rPr lang="nl-NL">
                <a:solidFill>
                  <a:schemeClr val="accent6">
                    <a:lumMod val="10000"/>
                  </a:schemeClr>
                </a:solidFill>
                <a:ea typeface="Verdana"/>
              </a:rPr>
              <a:t>Environments: omgevingen om variabelen te declareren</a:t>
            </a:r>
          </a:p>
          <a:p>
            <a:pPr marL="514350" indent="-514350">
              <a:buAutoNum type="arabicPeriod"/>
            </a:pPr>
            <a:r>
              <a:rPr lang="nl-NL">
                <a:solidFill>
                  <a:schemeClr val="accent6">
                    <a:lumMod val="10000"/>
                  </a:schemeClr>
                </a:solidFill>
                <a:ea typeface="Verdana"/>
              </a:rPr>
              <a:t>Actief environment: de actieve omgeving met bijhorende variabelen</a:t>
            </a:r>
          </a:p>
          <a:p>
            <a:endParaRPr lang="nl-NL">
              <a:ea typeface="Verdana"/>
            </a:endParaRPr>
          </a:p>
          <a:p>
            <a:pPr lvl="1"/>
            <a:endParaRPr lang="nl-NL">
              <a:ea typeface="Verdana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889D8CE-428A-4D1C-832E-A3164F55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>
                <a:ea typeface="Verdana"/>
              </a:rPr>
              <a:t>Postman: overzicht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AC28185-B143-4A56-93BA-CCBEEA9E7F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22DFAE0-9B34-4560-96EB-D741ACAFE09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4815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3B4AC8DA-AE7E-4738-BAAE-09C39B6B0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r>
              <a:rPr lang="nl-NL" dirty="0">
                <a:ea typeface="+mj-lt"/>
                <a:cs typeface="+mj-lt"/>
                <a:hlinkClick r:id="rId2"/>
              </a:rPr>
              <a:t>https://jsonplaceholder.typicode.com/users</a:t>
            </a:r>
            <a:endParaRPr lang="nl-NL" dirty="0">
              <a:ea typeface="+mj-lt"/>
              <a:cs typeface="+mj-lt"/>
            </a:endParaRPr>
          </a:p>
          <a:p>
            <a:pPr marL="514350" indent="-514350">
              <a:buAutoNum type="arabicPeriod"/>
            </a:pPr>
            <a:r>
              <a:rPr lang="nl-NL" dirty="0">
                <a:ea typeface="Verdana"/>
              </a:rPr>
              <a:t>HTTP naar GET</a:t>
            </a:r>
          </a:p>
          <a:p>
            <a:pPr marL="514350" indent="-514350">
              <a:buAutoNum type="arabicPeriod"/>
            </a:pPr>
            <a:r>
              <a:rPr lang="nl-NL" dirty="0">
                <a:ea typeface="Verdana"/>
              </a:rPr>
              <a:t>URL in het veld</a:t>
            </a:r>
          </a:p>
          <a:p>
            <a:pPr marL="514350" indent="-514350">
              <a:buAutoNum type="arabicPeriod"/>
            </a:pPr>
            <a:r>
              <a:rPr lang="nl-NL" dirty="0" err="1">
                <a:ea typeface="Verdana"/>
              </a:rPr>
              <a:t>Send</a:t>
            </a:r>
            <a:endParaRPr lang="nl-NL" dirty="0">
              <a:ea typeface="Verdana"/>
            </a:endParaRPr>
          </a:p>
          <a:p>
            <a:pPr marL="514350" indent="-514350">
              <a:buAutoNum type="arabicPeriod"/>
            </a:pPr>
            <a:r>
              <a:rPr lang="nl-NL" dirty="0">
                <a:ea typeface="Verdana"/>
              </a:rPr>
              <a:t>200 OK</a:t>
            </a:r>
          </a:p>
          <a:p>
            <a:pPr marL="514350" indent="-514350">
              <a:buAutoNum type="arabicPeriod"/>
            </a:pPr>
            <a:r>
              <a:rPr lang="nl-NL" dirty="0">
                <a:ea typeface="Verdana"/>
              </a:rPr>
              <a:t>Resultaat als JSON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E3DF6B6-59C4-4105-A4E5-C6804E0E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ea typeface="Verdana"/>
              </a:rPr>
              <a:t>Postman: get request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0B561A0-0778-4ED2-A5C7-591FD760DD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438F480-33D4-4FAC-8676-5D4C4484C97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Afbeelding 6" descr="Afbeelding met tekst&#10;&#10;Automatisch gegenereerde beschrijving">
            <a:extLst>
              <a:ext uri="{FF2B5EF4-FFF2-40B4-BE49-F238E27FC236}">
                <a16:creationId xmlns:a16="http://schemas.microsoft.com/office/drawing/2014/main" id="{6056A8A8-C432-42C5-8B77-E513A1F2C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220" y="2144302"/>
            <a:ext cx="5447675" cy="3293921"/>
          </a:xfrm>
          <a:prstGeom prst="rect">
            <a:avLst/>
          </a:prstGeom>
        </p:spPr>
      </p:pic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39362D1F-65F3-4507-8FF9-5BDBE2E897A5}"/>
              </a:ext>
            </a:extLst>
          </p:cNvPr>
          <p:cNvSpPr/>
          <p:nvPr/>
        </p:nvSpPr>
        <p:spPr>
          <a:xfrm>
            <a:off x="10491864" y="2584553"/>
            <a:ext cx="493427" cy="237345"/>
          </a:xfrm>
          <a:prstGeom prst="roundRect">
            <a:avLst/>
          </a:prstGeom>
          <a:solidFill>
            <a:srgbClr val="F04C25">
              <a:alpha val="24000"/>
            </a:srgbClr>
          </a:solidFill>
          <a:ln>
            <a:solidFill>
              <a:srgbClr val="F04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sz="1000">
                <a:ea typeface="Verdana"/>
              </a:rPr>
              <a:t>3</a:t>
            </a: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F91D424B-B14B-4B7C-A3A5-EFB05D4B3637}"/>
              </a:ext>
            </a:extLst>
          </p:cNvPr>
          <p:cNvSpPr/>
          <p:nvPr/>
        </p:nvSpPr>
        <p:spPr>
          <a:xfrm>
            <a:off x="5763717" y="2584553"/>
            <a:ext cx="568378" cy="237345"/>
          </a:xfrm>
          <a:prstGeom prst="roundRect">
            <a:avLst/>
          </a:prstGeom>
          <a:solidFill>
            <a:srgbClr val="F04C25">
              <a:alpha val="24000"/>
            </a:srgbClr>
          </a:solidFill>
          <a:ln>
            <a:solidFill>
              <a:srgbClr val="F04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sz="1000">
                <a:ea typeface="Verdana"/>
              </a:rPr>
              <a:t>1</a:t>
            </a: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A5A9AF66-030A-4FF6-B32B-C042F3D8DAA5}"/>
              </a:ext>
            </a:extLst>
          </p:cNvPr>
          <p:cNvSpPr/>
          <p:nvPr/>
        </p:nvSpPr>
        <p:spPr>
          <a:xfrm>
            <a:off x="6332093" y="2584552"/>
            <a:ext cx="1349115" cy="237345"/>
          </a:xfrm>
          <a:prstGeom prst="roundRect">
            <a:avLst/>
          </a:prstGeom>
          <a:solidFill>
            <a:srgbClr val="F04C25">
              <a:alpha val="24000"/>
            </a:srgbClr>
          </a:solidFill>
          <a:ln>
            <a:solidFill>
              <a:srgbClr val="F04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sz="1000">
                <a:ea typeface="Verdana"/>
              </a:rPr>
              <a:t>2</a:t>
            </a:r>
            <a:endParaRPr lang="nl-NL"/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E83B5476-3E34-4F94-90F5-ABE933F4F351}"/>
              </a:ext>
            </a:extLst>
          </p:cNvPr>
          <p:cNvSpPr/>
          <p:nvPr/>
        </p:nvSpPr>
        <p:spPr>
          <a:xfrm>
            <a:off x="9086536" y="3471471"/>
            <a:ext cx="568378" cy="237345"/>
          </a:xfrm>
          <a:prstGeom prst="roundRect">
            <a:avLst/>
          </a:prstGeom>
          <a:solidFill>
            <a:srgbClr val="F04C25">
              <a:alpha val="24000"/>
            </a:srgbClr>
          </a:solidFill>
          <a:ln>
            <a:solidFill>
              <a:srgbClr val="F04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sz="1000">
                <a:ea typeface="Verdana"/>
              </a:rPr>
              <a:t>4</a:t>
            </a: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65841AA7-9163-4F43-A988-D8C22481DA3E}"/>
              </a:ext>
            </a:extLst>
          </p:cNvPr>
          <p:cNvSpPr/>
          <p:nvPr/>
        </p:nvSpPr>
        <p:spPr>
          <a:xfrm>
            <a:off x="5763716" y="3502700"/>
            <a:ext cx="1973705" cy="1961213"/>
          </a:xfrm>
          <a:prstGeom prst="roundRect">
            <a:avLst/>
          </a:prstGeom>
          <a:solidFill>
            <a:srgbClr val="F04C25">
              <a:alpha val="24000"/>
            </a:srgbClr>
          </a:solidFill>
          <a:ln>
            <a:solidFill>
              <a:srgbClr val="F04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sz="1000">
                <a:ea typeface="Verdana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0830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4128C0-45FD-4255-B225-80077726A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 lnSpcReduction="10000"/>
          </a:bodyPr>
          <a:lstStyle/>
          <a:p>
            <a:r>
              <a:rPr lang="nl-NL">
                <a:solidFill>
                  <a:srgbClr val="FF0000"/>
                </a:solidFill>
                <a:ea typeface="Verdana"/>
              </a:rPr>
              <a:t>A</a:t>
            </a:r>
            <a:r>
              <a:rPr lang="nl-NL">
                <a:ea typeface="Verdana"/>
              </a:rPr>
              <a:t>pplication </a:t>
            </a:r>
            <a:r>
              <a:rPr lang="nl-NL">
                <a:solidFill>
                  <a:srgbClr val="FF0000"/>
                </a:solidFill>
                <a:ea typeface="Verdana"/>
              </a:rPr>
              <a:t>P</a:t>
            </a:r>
            <a:r>
              <a:rPr lang="nl-NL">
                <a:ea typeface="Verdana"/>
              </a:rPr>
              <a:t>rogramming </a:t>
            </a:r>
            <a:r>
              <a:rPr lang="nl-NL">
                <a:solidFill>
                  <a:srgbClr val="FF0000"/>
                </a:solidFill>
                <a:ea typeface="Verdana"/>
              </a:rPr>
              <a:t>I</a:t>
            </a:r>
            <a:r>
              <a:rPr lang="nl-NL">
                <a:ea typeface="Verdana"/>
              </a:rPr>
              <a:t>nterface</a:t>
            </a:r>
            <a:endParaRPr lang="nl-NL" b="1">
              <a:ea typeface="Verdana"/>
            </a:endParaRPr>
          </a:p>
          <a:p>
            <a:r>
              <a:rPr lang="nl-NL">
                <a:ea typeface="Verdana"/>
              </a:rPr>
              <a:t>Verschillende software connecteren over http protocol</a:t>
            </a:r>
          </a:p>
          <a:p>
            <a:pPr marL="355600" lvl="1" indent="0">
              <a:buNone/>
            </a:pPr>
            <a:r>
              <a:rPr lang="nl-NL" err="1">
                <a:ea typeface="Verdana"/>
              </a:rPr>
              <a:t>vb</a:t>
            </a:r>
            <a:r>
              <a:rPr lang="nl-NL">
                <a:ea typeface="Verdana"/>
              </a:rPr>
              <a:t> Gebruikersgegevens uit Office365 (</a:t>
            </a:r>
            <a:r>
              <a:rPr lang="nl-NL" err="1">
                <a:ea typeface="Verdana"/>
              </a:rPr>
              <a:t>Graph</a:t>
            </a:r>
            <a:r>
              <a:rPr lang="nl-NL">
                <a:ea typeface="Verdana"/>
              </a:rPr>
              <a:t>) of Google gebruiken om op een andere website/systeem aan te melden</a:t>
            </a:r>
          </a:p>
          <a:p>
            <a:r>
              <a:rPr lang="nl-NL">
                <a:ea typeface="Verdana"/>
              </a:rPr>
              <a:t>Flexibiliteit: vereenvoudigen van webdesign, administratie en gebruik</a:t>
            </a:r>
          </a:p>
          <a:p>
            <a:r>
              <a:rPr lang="nl-NL">
                <a:ea typeface="Verdana"/>
              </a:rPr>
              <a:t>Bibliotheek voorbeeld</a:t>
            </a:r>
          </a:p>
          <a:p>
            <a:pPr lvl="1"/>
            <a:r>
              <a:rPr lang="nl-NL">
                <a:ea typeface="Verdana"/>
              </a:rPr>
              <a:t>Voorraad weergeven van </a:t>
            </a:r>
          </a:p>
          <a:p>
            <a:pPr marL="355600" lvl="1" indent="0">
              <a:buNone/>
            </a:pPr>
            <a:r>
              <a:rPr lang="nl-NL">
                <a:ea typeface="Verdana"/>
              </a:rPr>
              <a:t>verschillende bibliotheken</a:t>
            </a:r>
          </a:p>
          <a:p>
            <a:pPr marL="982345" lvl="2" indent="-258445"/>
            <a:endParaRPr lang="nl-BE">
              <a:ea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26A677-A655-48B2-A842-CB77E4F8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Wat is een </a:t>
            </a:r>
            <a:r>
              <a:rPr lang="nl-NL" err="1"/>
              <a:t>api</a:t>
            </a:r>
            <a:r>
              <a:rPr lang="nl-NL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DD1A9-15F9-4BBD-86E0-475678834D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BFE67-86A0-46B8-9806-4A9F396D3E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Afbeelding 6">
            <a:extLst>
              <a:ext uri="{FF2B5EF4-FFF2-40B4-BE49-F238E27FC236}">
                <a16:creationId xmlns:a16="http://schemas.microsoft.com/office/drawing/2014/main" id="{1BA1F2F8-6CA5-4CD6-93CC-6178D9F25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527" y="3643028"/>
            <a:ext cx="5422691" cy="244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27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8" descr="Afbeelding met tekst&#10;&#10;Automatisch gegenereerde beschrijving">
            <a:extLst>
              <a:ext uri="{FF2B5EF4-FFF2-40B4-BE49-F238E27FC236}">
                <a16:creationId xmlns:a16="http://schemas.microsoft.com/office/drawing/2014/main" id="{6408B523-EDA4-4106-B51D-61478435E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646" y="1947294"/>
            <a:ext cx="3936167" cy="3731658"/>
          </a:xfrm>
          <a:prstGeom prst="rect">
            <a:avLst/>
          </a:prstGeom>
        </p:spPr>
      </p:pic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3B4AC8DA-AE7E-4738-BAAE-09C39B6B0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r>
              <a:rPr lang="nl-NL">
                <a:ea typeface="+mj-lt"/>
                <a:cs typeface="+mj-lt"/>
                <a:hlinkClick r:id="rId3"/>
              </a:rPr>
              <a:t>https://jsonplaceholder.typicode.com/users</a:t>
            </a:r>
            <a:endParaRPr lang="nl-NL">
              <a:ea typeface="+mj-lt"/>
              <a:cs typeface="+mj-lt"/>
            </a:endParaRPr>
          </a:p>
          <a:p>
            <a:pPr marL="514350" indent="-514350">
              <a:buAutoNum type="arabicPeriod"/>
            </a:pPr>
            <a:r>
              <a:rPr lang="nl-NL">
                <a:ea typeface="Verdana"/>
              </a:rPr>
              <a:t>Nieuwe tab</a:t>
            </a:r>
          </a:p>
          <a:p>
            <a:pPr marL="514350" indent="-514350">
              <a:buAutoNum type="arabicPeriod"/>
            </a:pPr>
            <a:r>
              <a:rPr lang="nl-NL">
                <a:ea typeface="Verdana"/>
              </a:rPr>
              <a:t>HTTP naar POST</a:t>
            </a:r>
          </a:p>
          <a:p>
            <a:pPr marL="514350" indent="-514350">
              <a:buAutoNum type="arabicPeriod"/>
            </a:pPr>
            <a:r>
              <a:rPr lang="nl-NL">
                <a:ea typeface="Verdana"/>
              </a:rPr>
              <a:t>URL in het veld</a:t>
            </a:r>
          </a:p>
          <a:p>
            <a:pPr marL="514350" indent="-514350">
              <a:buAutoNum type="arabicPeriod"/>
            </a:pPr>
            <a:r>
              <a:rPr lang="nl-NL">
                <a:ea typeface="Verdana"/>
              </a:rPr>
              <a:t>Body invullen</a:t>
            </a:r>
          </a:p>
          <a:p>
            <a:pPr marL="514350" indent="-514350">
              <a:buAutoNum type="arabicPeriod"/>
            </a:pPr>
            <a:r>
              <a:rPr lang="nl-NL" err="1">
                <a:ea typeface="Verdana"/>
              </a:rPr>
              <a:t>Send</a:t>
            </a:r>
            <a:endParaRPr lang="nl-NL">
              <a:ea typeface="Verdana"/>
            </a:endParaRPr>
          </a:p>
          <a:p>
            <a:pPr marL="514350" indent="-514350">
              <a:buAutoNum type="arabicPeriod"/>
            </a:pPr>
            <a:r>
              <a:rPr lang="nl-NL">
                <a:ea typeface="Verdana"/>
              </a:rPr>
              <a:t>201 </a:t>
            </a:r>
            <a:r>
              <a:rPr lang="nl-NL" err="1">
                <a:ea typeface="Verdana"/>
              </a:rPr>
              <a:t>created</a:t>
            </a:r>
            <a:endParaRPr lang="nl-NL">
              <a:ea typeface="Verdana"/>
            </a:endParaRPr>
          </a:p>
          <a:p>
            <a:pPr marL="514350" indent="-514350">
              <a:buAutoNum type="arabicPeriod"/>
            </a:pPr>
            <a:r>
              <a:rPr lang="nl-NL">
                <a:ea typeface="Verdana"/>
              </a:rPr>
              <a:t>Resultaat als JSON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E3DF6B6-59C4-4105-A4E5-C6804E0E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ea typeface="Verdana"/>
              </a:rPr>
              <a:t>Postman: post request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0B561A0-0778-4ED2-A5C7-591FD760DD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438F480-33D4-4FAC-8676-5D4C4484C97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39362D1F-65F3-4507-8FF9-5BDBE2E897A5}"/>
              </a:ext>
            </a:extLst>
          </p:cNvPr>
          <p:cNvSpPr/>
          <p:nvPr/>
        </p:nvSpPr>
        <p:spPr>
          <a:xfrm>
            <a:off x="10054651" y="2228537"/>
            <a:ext cx="381001" cy="237345"/>
          </a:xfrm>
          <a:prstGeom prst="roundRect">
            <a:avLst/>
          </a:prstGeom>
          <a:solidFill>
            <a:srgbClr val="F04C25">
              <a:alpha val="24000"/>
            </a:srgbClr>
          </a:solidFill>
          <a:ln>
            <a:solidFill>
              <a:srgbClr val="F04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sz="1000">
                <a:ea typeface="Verdana"/>
              </a:rPr>
              <a:t>5</a:t>
            </a: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F91D424B-B14B-4B7C-A3A5-EFB05D4B3637}"/>
              </a:ext>
            </a:extLst>
          </p:cNvPr>
          <p:cNvSpPr/>
          <p:nvPr/>
        </p:nvSpPr>
        <p:spPr>
          <a:xfrm>
            <a:off x="6594422" y="2228537"/>
            <a:ext cx="468444" cy="237345"/>
          </a:xfrm>
          <a:prstGeom prst="roundRect">
            <a:avLst/>
          </a:prstGeom>
          <a:solidFill>
            <a:srgbClr val="F04C25">
              <a:alpha val="24000"/>
            </a:srgbClr>
          </a:solidFill>
          <a:ln>
            <a:solidFill>
              <a:srgbClr val="F04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sz="1000">
                <a:ea typeface="Verdana"/>
              </a:rPr>
              <a:t>2</a:t>
            </a: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A5A9AF66-030A-4FF6-B32B-C042F3D8DAA5}"/>
              </a:ext>
            </a:extLst>
          </p:cNvPr>
          <p:cNvSpPr/>
          <p:nvPr/>
        </p:nvSpPr>
        <p:spPr>
          <a:xfrm>
            <a:off x="7062864" y="2228536"/>
            <a:ext cx="1349115" cy="237345"/>
          </a:xfrm>
          <a:prstGeom prst="roundRect">
            <a:avLst/>
          </a:prstGeom>
          <a:solidFill>
            <a:srgbClr val="F04C25">
              <a:alpha val="24000"/>
            </a:srgbClr>
          </a:solidFill>
          <a:ln>
            <a:solidFill>
              <a:srgbClr val="F04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sz="1000">
                <a:ea typeface="Verdana"/>
              </a:rPr>
              <a:t>3</a:t>
            </a: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E83B5476-3E34-4F94-90F5-ABE933F4F351}"/>
              </a:ext>
            </a:extLst>
          </p:cNvPr>
          <p:cNvSpPr/>
          <p:nvPr/>
        </p:nvSpPr>
        <p:spPr>
          <a:xfrm>
            <a:off x="8899159" y="3921176"/>
            <a:ext cx="568378" cy="237345"/>
          </a:xfrm>
          <a:prstGeom prst="roundRect">
            <a:avLst/>
          </a:prstGeom>
          <a:solidFill>
            <a:srgbClr val="F04C25">
              <a:alpha val="24000"/>
            </a:srgbClr>
          </a:solidFill>
          <a:ln>
            <a:solidFill>
              <a:srgbClr val="F04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sz="1000">
                <a:ea typeface="Verdana"/>
              </a:rPr>
              <a:t>6</a:t>
            </a: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65841AA7-9163-4F43-A988-D8C22481DA3E}"/>
              </a:ext>
            </a:extLst>
          </p:cNvPr>
          <p:cNvSpPr/>
          <p:nvPr/>
        </p:nvSpPr>
        <p:spPr>
          <a:xfrm>
            <a:off x="6688109" y="4227224"/>
            <a:ext cx="1842541" cy="1449050"/>
          </a:xfrm>
          <a:prstGeom prst="roundRect">
            <a:avLst/>
          </a:prstGeom>
          <a:solidFill>
            <a:srgbClr val="F04C25">
              <a:alpha val="24000"/>
            </a:srgbClr>
          </a:solidFill>
          <a:ln>
            <a:solidFill>
              <a:srgbClr val="F04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sz="1000">
                <a:ea typeface="Verdana"/>
              </a:rPr>
              <a:t>7</a:t>
            </a:r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25CDC9FC-2708-412E-8C0E-7581A9C56FB2}"/>
              </a:ext>
            </a:extLst>
          </p:cNvPr>
          <p:cNvSpPr/>
          <p:nvPr/>
        </p:nvSpPr>
        <p:spPr>
          <a:xfrm>
            <a:off x="7200273" y="1903749"/>
            <a:ext cx="574624" cy="237345"/>
          </a:xfrm>
          <a:prstGeom prst="roundRect">
            <a:avLst/>
          </a:prstGeom>
          <a:solidFill>
            <a:srgbClr val="F04C25">
              <a:alpha val="24000"/>
            </a:srgbClr>
          </a:solidFill>
          <a:ln>
            <a:solidFill>
              <a:srgbClr val="F04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sz="1000">
                <a:ea typeface="Verdana"/>
              </a:rPr>
              <a:t>1</a:t>
            </a:r>
          </a:p>
        </p:txBody>
      </p:sp>
      <p:sp>
        <p:nvSpPr>
          <p:cNvPr id="16" name="Rechthoek: afgeronde hoeken 15">
            <a:extLst>
              <a:ext uri="{FF2B5EF4-FFF2-40B4-BE49-F238E27FC236}">
                <a16:creationId xmlns:a16="http://schemas.microsoft.com/office/drawing/2014/main" id="{4CDAEB2B-1CA2-425A-8E97-90C90344F630}"/>
              </a:ext>
            </a:extLst>
          </p:cNvPr>
          <p:cNvSpPr/>
          <p:nvPr/>
        </p:nvSpPr>
        <p:spPr>
          <a:xfrm>
            <a:off x="6638141" y="2465880"/>
            <a:ext cx="2029918" cy="1517754"/>
          </a:xfrm>
          <a:prstGeom prst="roundRect">
            <a:avLst/>
          </a:prstGeom>
          <a:solidFill>
            <a:srgbClr val="F04C25">
              <a:alpha val="24000"/>
            </a:srgbClr>
          </a:solidFill>
          <a:ln>
            <a:solidFill>
              <a:srgbClr val="F04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sz="1000">
                <a:ea typeface="Verdana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85186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10C2976A-32E7-498C-BF03-53A726819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r>
              <a:rPr lang="nl-NL">
                <a:ea typeface="Verdana"/>
              </a:rPr>
              <a:t>Data als parameters</a:t>
            </a:r>
          </a:p>
          <a:p>
            <a:r>
              <a:rPr lang="nl-NL">
                <a:ea typeface="Verdana"/>
              </a:rPr>
              <a:t>Notatie: {{</a:t>
            </a:r>
            <a:r>
              <a:rPr lang="nl-NL" i="1">
                <a:ea typeface="Verdana"/>
              </a:rPr>
              <a:t>naam</a:t>
            </a:r>
            <a:r>
              <a:rPr lang="nl-NL">
                <a:ea typeface="Verdana"/>
              </a:rPr>
              <a:t>}}</a:t>
            </a:r>
          </a:p>
          <a:p>
            <a:r>
              <a:rPr lang="nl-NL">
                <a:ea typeface="Verdana"/>
              </a:rPr>
              <a:t>Environments nodig</a:t>
            </a:r>
          </a:p>
          <a:p>
            <a:endParaRPr lang="nl-NL">
              <a:ea typeface="Verdana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97C3E20-CC8B-4086-865E-0838A0C3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ea typeface="Verdana"/>
              </a:rPr>
              <a:t>Postman: parameters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71F33E-8474-4639-A818-566313E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19CADFC-5536-47F7-A7F8-D01EF4B3C5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Afbeelding 7" descr="Afbeelding met tekst&#10;&#10;Automatisch gegenereerde beschrijving">
            <a:extLst>
              <a:ext uri="{FF2B5EF4-FFF2-40B4-BE49-F238E27FC236}">
                <a16:creationId xmlns:a16="http://schemas.microsoft.com/office/drawing/2014/main" id="{720C5BE1-E0A0-414E-BADF-F3FEB405C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839" y="1376796"/>
            <a:ext cx="5168590" cy="4225213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5FD7CD96-866D-43BF-AA16-5604F5C17EEB}"/>
              </a:ext>
            </a:extLst>
          </p:cNvPr>
          <p:cNvSpPr/>
          <p:nvPr/>
        </p:nvSpPr>
        <p:spPr>
          <a:xfrm>
            <a:off x="6577361" y="1986776"/>
            <a:ext cx="1012901" cy="483219"/>
          </a:xfrm>
          <a:prstGeom prst="rect">
            <a:avLst/>
          </a:prstGeom>
          <a:noFill/>
          <a:ln>
            <a:solidFill>
              <a:srgbClr val="F04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59C600A8-A01D-4422-A4DF-F98BFD58D65F}"/>
              </a:ext>
            </a:extLst>
          </p:cNvPr>
          <p:cNvSpPr/>
          <p:nvPr/>
        </p:nvSpPr>
        <p:spPr>
          <a:xfrm>
            <a:off x="6503019" y="3120483"/>
            <a:ext cx="1570461" cy="696950"/>
          </a:xfrm>
          <a:prstGeom prst="rect">
            <a:avLst/>
          </a:prstGeom>
          <a:noFill/>
          <a:ln>
            <a:solidFill>
              <a:srgbClr val="F04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7055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EB76E3C-6645-4690-A0A4-554AC7389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pPr marL="514350" indent="-514350"/>
            <a:r>
              <a:rPr lang="nl-NL" dirty="0">
                <a:ea typeface="Verdana"/>
              </a:rPr>
              <a:t>Verschillende omgevingen</a:t>
            </a:r>
          </a:p>
          <a:p>
            <a:pPr marL="514350" indent="-514350"/>
            <a:r>
              <a:rPr lang="nl-NL" dirty="0">
                <a:ea typeface="Verdana"/>
              </a:rPr>
              <a:t>Variabelen per omgeving</a:t>
            </a:r>
          </a:p>
          <a:p>
            <a:pPr marL="514350" indent="-514350"/>
            <a:r>
              <a:rPr lang="nl-NL" dirty="0">
                <a:ea typeface="Verdana"/>
              </a:rPr>
              <a:t>Rechtsboven te kiezen in Postman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E250DE3-616E-4DD8-8F7C-D6B218FA5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ea typeface="Verdana"/>
              </a:rPr>
              <a:t>Postman: environments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5E8DCF1-A35A-4782-ADF4-703D0F229B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A131D57-0115-4177-BA1C-FFD3802D584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7847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EB76E3C-6645-4690-A0A4-554AC7389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nl-NL">
                <a:ea typeface="Verdana"/>
              </a:rPr>
              <a:t>Klik op "Environments"</a:t>
            </a:r>
          </a:p>
          <a:p>
            <a:pPr marL="514350" indent="-514350">
              <a:buAutoNum type="arabicPeriod"/>
            </a:pPr>
            <a:r>
              <a:rPr lang="nl-NL">
                <a:ea typeface="Verdana"/>
              </a:rPr>
              <a:t>Klik op het plus-icoontje</a:t>
            </a:r>
          </a:p>
          <a:p>
            <a:pPr marL="514350" indent="-514350">
              <a:buAutoNum type="arabicPeriod"/>
            </a:pPr>
            <a:r>
              <a:rPr lang="nl-NL">
                <a:ea typeface="Verdana"/>
              </a:rPr>
              <a:t>Kies een naam voor het environment</a:t>
            </a:r>
          </a:p>
          <a:p>
            <a:pPr marL="514350" indent="-514350">
              <a:buAutoNum type="arabicPeriod"/>
            </a:pPr>
            <a:r>
              <a:rPr lang="nl-NL">
                <a:ea typeface="Verdana"/>
              </a:rPr>
              <a:t>Vul variabelen aan </a:t>
            </a:r>
          </a:p>
          <a:p>
            <a:pPr marL="400050" lvl="1" indent="0">
              <a:buNone/>
            </a:pPr>
            <a:r>
              <a:rPr lang="nl-NL" err="1">
                <a:ea typeface="Verdana"/>
              </a:rPr>
              <a:t>Vb</a:t>
            </a:r>
            <a:r>
              <a:rPr lang="nl-NL">
                <a:ea typeface="Verdana"/>
              </a:rPr>
              <a:t> {{</a:t>
            </a:r>
            <a:r>
              <a:rPr lang="nl-NL" err="1">
                <a:ea typeface="Verdana"/>
              </a:rPr>
              <a:t>baseurl</a:t>
            </a:r>
            <a:r>
              <a:rPr lang="nl-NL">
                <a:ea typeface="Verdana"/>
              </a:rPr>
              <a:t>}} </a:t>
            </a:r>
            <a:r>
              <a:rPr lang="nl-NL" err="1">
                <a:ea typeface="Verdana"/>
              </a:rPr>
              <a:t>value</a:t>
            </a:r>
            <a:r>
              <a:rPr lang="nl-NL">
                <a:ea typeface="Verdana"/>
              </a:rPr>
              <a:t>: https://www.google.com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E250DE3-616E-4DD8-8F7C-D6B218FA5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ea typeface="Verdana"/>
              </a:rPr>
              <a:t>Postman: environments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5E8DCF1-A35A-4782-ADF4-703D0F229B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A131D57-0115-4177-BA1C-FFD3802D584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Afbeelding 6">
            <a:extLst>
              <a:ext uri="{FF2B5EF4-FFF2-40B4-BE49-F238E27FC236}">
                <a16:creationId xmlns:a16="http://schemas.microsoft.com/office/drawing/2014/main" id="{E997C62C-33B9-494E-B5E5-F76CD1A80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144" y="1302327"/>
            <a:ext cx="2195713" cy="4114800"/>
          </a:xfrm>
          <a:prstGeom prst="rect">
            <a:avLst/>
          </a:prstGeom>
        </p:spPr>
      </p:pic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9C5CEF77-D62E-4265-9D28-A7DC389C118C}"/>
              </a:ext>
            </a:extLst>
          </p:cNvPr>
          <p:cNvSpPr/>
          <p:nvPr/>
        </p:nvSpPr>
        <p:spPr>
          <a:xfrm>
            <a:off x="9148568" y="2752340"/>
            <a:ext cx="488034" cy="401867"/>
          </a:xfrm>
          <a:prstGeom prst="roundRect">
            <a:avLst/>
          </a:prstGeom>
          <a:solidFill>
            <a:srgbClr val="F04C25">
              <a:alpha val="24000"/>
            </a:srgbClr>
          </a:solidFill>
          <a:ln>
            <a:solidFill>
              <a:srgbClr val="F04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sz="1000">
                <a:ea typeface="Verdana"/>
              </a:rPr>
              <a:t>1</a:t>
            </a: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17D5D137-ACCC-46BD-ABD8-DF65B4208252}"/>
              </a:ext>
            </a:extLst>
          </p:cNvPr>
          <p:cNvSpPr/>
          <p:nvPr/>
        </p:nvSpPr>
        <p:spPr>
          <a:xfrm>
            <a:off x="9633478" y="2085590"/>
            <a:ext cx="219602" cy="220027"/>
          </a:xfrm>
          <a:prstGeom prst="roundRect">
            <a:avLst/>
          </a:prstGeom>
          <a:solidFill>
            <a:srgbClr val="F04C25">
              <a:alpha val="24000"/>
            </a:srgbClr>
          </a:solidFill>
          <a:ln>
            <a:solidFill>
              <a:srgbClr val="F04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sz="1000">
                <a:ea typeface="Verdan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45326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17F2FDD-B393-455E-A591-62D36B940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r>
              <a:rPr lang="nl-NL">
                <a:ea typeface="Verdana"/>
              </a:rPr>
              <a:t>Verzameling van requests</a:t>
            </a:r>
          </a:p>
          <a:p>
            <a:r>
              <a:rPr lang="nl-NL">
                <a:ea typeface="Verdana"/>
              </a:rPr>
              <a:t>Meestal per project</a:t>
            </a:r>
          </a:p>
          <a:p>
            <a:r>
              <a:rPr lang="nl-NL">
                <a:ea typeface="Verdana"/>
              </a:rPr>
              <a:t>Groeperen in folders en subfolders</a:t>
            </a:r>
          </a:p>
          <a:p>
            <a:r>
              <a:rPr lang="nl-NL">
                <a:ea typeface="Verdana"/>
              </a:rPr>
              <a:t>Kan geëxporteerd worden</a:t>
            </a:r>
          </a:p>
          <a:p>
            <a:r>
              <a:rPr lang="nl-NL">
                <a:ea typeface="Verdana"/>
              </a:rPr>
              <a:t>Kan geimporteerd worden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2664C4E-4661-4F9B-8762-191084E3A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ea typeface="Verdana"/>
              </a:rPr>
              <a:t>Postman: collections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99C56B1-C959-48A7-92F4-2E3AF5641A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5396258-150C-468C-9112-F21CE28F4D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476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1E89B6B0-B17C-4E6B-9BC0-E282E57E7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nl-NL">
                <a:ea typeface="Verdana"/>
              </a:rPr>
              <a:t>Klik op "Collections"</a:t>
            </a:r>
          </a:p>
          <a:p>
            <a:pPr marL="514350" indent="-514350">
              <a:buAutoNum type="arabicPeriod"/>
            </a:pPr>
            <a:r>
              <a:rPr lang="nl-NL">
                <a:ea typeface="Verdana"/>
              </a:rPr>
              <a:t>Klik op het plus-icoontje</a:t>
            </a:r>
          </a:p>
          <a:p>
            <a:pPr marL="514350" indent="-514350">
              <a:buAutoNum type="arabicPeriod"/>
            </a:pPr>
            <a:r>
              <a:rPr lang="nl-NL">
                <a:ea typeface="Verdana"/>
              </a:rPr>
              <a:t>Kies een naam voor de collection</a:t>
            </a:r>
          </a:p>
          <a:p>
            <a:pPr marL="514350" indent="-514350">
              <a:buAutoNum type="arabicPeriod"/>
            </a:pPr>
            <a:r>
              <a:rPr lang="nl-NL">
                <a:ea typeface="Verdana"/>
              </a:rPr>
              <a:t>Kies eventueel een configuratie voor</a:t>
            </a:r>
            <a:br>
              <a:rPr lang="nl-NL">
                <a:ea typeface="Verdana"/>
              </a:rPr>
            </a:br>
            <a:r>
              <a:rPr lang="nl-NL">
                <a:ea typeface="Verdana"/>
              </a:rPr>
              <a:t>de collection (auth, env, variables)</a:t>
            </a:r>
          </a:p>
          <a:p>
            <a:pPr marL="514350" indent="-514350">
              <a:buAutoNum type="arabicPeriod"/>
            </a:pPr>
            <a:r>
              <a:rPr lang="nl-NL">
                <a:ea typeface="Verdana"/>
              </a:rPr>
              <a:t>Sla enkele requests op onder de </a:t>
            </a:r>
            <a:br>
              <a:rPr lang="nl-NL">
                <a:ea typeface="Verdana"/>
              </a:rPr>
            </a:br>
            <a:r>
              <a:rPr lang="nl-NL">
                <a:ea typeface="Verdana"/>
              </a:rPr>
              <a:t>collection</a:t>
            </a:r>
          </a:p>
          <a:p>
            <a:pPr marL="514350" indent="-514350">
              <a:buAutoNum type="arabicPeriod"/>
            </a:pPr>
            <a:endParaRPr lang="nl-NL">
              <a:ea typeface="Verdana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5E28993-78F3-4CC4-B8FE-AE420225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ea typeface="Verdana"/>
              </a:rPr>
              <a:t>Postman: collections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0B9F9DD-6540-451A-B7D3-66175C2EC8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BDDF3DA-5339-4227-A235-5FE9DEDF1E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Afbeelding 6">
            <a:extLst>
              <a:ext uri="{FF2B5EF4-FFF2-40B4-BE49-F238E27FC236}">
                <a16:creationId xmlns:a16="http://schemas.microsoft.com/office/drawing/2014/main" id="{B78DFABB-D808-4A0B-A200-F6F4196FD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837" y="1302327"/>
            <a:ext cx="2653598" cy="4114800"/>
          </a:xfrm>
          <a:prstGeom prst="rect">
            <a:avLst/>
          </a:prstGeom>
        </p:spPr>
      </p:pic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C2315393-246F-41C0-B574-DD80B6CEC24A}"/>
              </a:ext>
            </a:extLst>
          </p:cNvPr>
          <p:cNvSpPr/>
          <p:nvPr/>
        </p:nvSpPr>
        <p:spPr>
          <a:xfrm>
            <a:off x="8609592" y="2250535"/>
            <a:ext cx="488034" cy="401867"/>
          </a:xfrm>
          <a:prstGeom prst="roundRect">
            <a:avLst/>
          </a:prstGeom>
          <a:solidFill>
            <a:srgbClr val="F04C25">
              <a:alpha val="24000"/>
            </a:srgbClr>
          </a:solidFill>
          <a:ln>
            <a:solidFill>
              <a:srgbClr val="F04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sz="1000">
                <a:ea typeface="Verdana"/>
              </a:rPr>
              <a:t>1</a:t>
            </a: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3C929A17-F440-42FA-920B-740BB5F0CE68}"/>
              </a:ext>
            </a:extLst>
          </p:cNvPr>
          <p:cNvSpPr/>
          <p:nvPr/>
        </p:nvSpPr>
        <p:spPr>
          <a:xfrm>
            <a:off x="9187429" y="2252858"/>
            <a:ext cx="219602" cy="220027"/>
          </a:xfrm>
          <a:prstGeom prst="roundRect">
            <a:avLst/>
          </a:prstGeom>
          <a:solidFill>
            <a:srgbClr val="F04C25">
              <a:alpha val="24000"/>
            </a:srgbClr>
          </a:solidFill>
          <a:ln>
            <a:solidFill>
              <a:srgbClr val="F04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 sz="1000">
                <a:ea typeface="Verdan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37963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vert="horz" wrap="square" lIns="720000" tIns="180000" rIns="720000" bIns="540000" rtlCol="0" anchor="t">
            <a:noAutofit/>
          </a:bodyPr>
          <a:lstStyle/>
          <a:p>
            <a:r>
              <a:rPr lang="en-US">
                <a:ea typeface="Verdana"/>
              </a:rPr>
              <a:t>Oefeningen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postman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9166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EB76E3C-6645-4690-A0A4-554AC7389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pPr marL="514350" indent="-514350">
              <a:buFont typeface="Verdana"/>
              <a:buChar char="•"/>
            </a:pPr>
            <a:r>
              <a:rPr lang="nl-NL" dirty="0">
                <a:ea typeface="Verdana"/>
              </a:rPr>
              <a:t>Maak gebruik van de Star </a:t>
            </a:r>
            <a:r>
              <a:rPr lang="nl-NL" dirty="0">
                <a:ea typeface="+mj-lt"/>
                <a:cs typeface="+mj-lt"/>
              </a:rPr>
              <a:t>Wars </a:t>
            </a:r>
            <a:r>
              <a:rPr lang="nl-NL" dirty="0" err="1">
                <a:ea typeface="+mj-lt"/>
                <a:cs typeface="+mj-lt"/>
              </a:rPr>
              <a:t>api</a:t>
            </a:r>
            <a:r>
              <a:rPr lang="nl-NL" dirty="0">
                <a:ea typeface="+mj-lt"/>
                <a:cs typeface="+mj-lt"/>
              </a:rPr>
              <a:t>: </a:t>
            </a:r>
            <a:r>
              <a:rPr lang="nl-NL" dirty="0">
                <a:ea typeface="+mj-lt"/>
                <a:cs typeface="+mj-lt"/>
                <a:hlinkClick r:id="rId2"/>
              </a:rPr>
              <a:t>https://swapi.dev/</a:t>
            </a:r>
            <a:endParaRPr lang="nl-NL" dirty="0"/>
          </a:p>
          <a:p>
            <a:pPr marL="514350" indent="-514350">
              <a:buFont typeface="Verdana"/>
              <a:buChar char="•"/>
            </a:pPr>
            <a:r>
              <a:rPr lang="nl-NL" dirty="0">
                <a:ea typeface="+mj-lt"/>
                <a:cs typeface="+mj-lt"/>
              </a:rPr>
              <a:t>Maak gebruik van Postman</a:t>
            </a:r>
          </a:p>
          <a:p>
            <a:pPr marL="514350" indent="-514350">
              <a:buFont typeface="Verdana"/>
              <a:buChar char="•"/>
            </a:pPr>
            <a:r>
              <a:rPr lang="nl-NL" dirty="0">
                <a:ea typeface="Verdana"/>
              </a:rPr>
              <a:t>Maak een nieuwe environment aan</a:t>
            </a:r>
          </a:p>
          <a:p>
            <a:pPr marL="514350" indent="-514350">
              <a:buFont typeface="Verdana"/>
              <a:buChar char="•"/>
            </a:pPr>
            <a:r>
              <a:rPr lang="nl-NL" dirty="0">
                <a:ea typeface="Verdana"/>
              </a:rPr>
              <a:t>Maak een nieuwe </a:t>
            </a:r>
            <a:r>
              <a:rPr lang="nl-NL" dirty="0" err="1">
                <a:ea typeface="Verdana"/>
              </a:rPr>
              <a:t>collection</a:t>
            </a:r>
            <a:r>
              <a:rPr lang="nl-NL" dirty="0">
                <a:ea typeface="Verdana"/>
              </a:rPr>
              <a:t> aan</a:t>
            </a:r>
          </a:p>
          <a:p>
            <a:pPr marL="514350" indent="-514350">
              <a:buFont typeface="Verdana"/>
              <a:buChar char="•"/>
            </a:pPr>
            <a:r>
              <a:rPr lang="nl-NL" dirty="0">
                <a:ea typeface="Verdana"/>
              </a:rPr>
              <a:t>Zorg bij elke vraag voor een screenshot van het antwoord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E250DE3-616E-4DD8-8F7C-D6B218FA5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ea typeface="Verdana"/>
              </a:rPr>
              <a:t>Postman: oefeningen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5E8DCF1-A35A-4782-ADF4-703D0F229B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27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A131D57-0115-4177-BA1C-FFD3802D584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9769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EB76E3C-6645-4690-A0A4-554AC7389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nl-NL">
                <a:ea typeface="Verdana"/>
              </a:rPr>
              <a:t>Hoeveel personen zijn er beschikbaar?</a:t>
            </a:r>
          </a:p>
          <a:p>
            <a:pPr marL="514350" indent="-514350">
              <a:buAutoNum type="arabicPeriod"/>
            </a:pPr>
            <a:r>
              <a:rPr lang="nl-NL">
                <a:ea typeface="Verdana"/>
              </a:rPr>
              <a:t>Van welke planeet is C-3PO afkomstig?</a:t>
            </a:r>
          </a:p>
          <a:p>
            <a:pPr marL="514350" indent="-514350">
              <a:buAutoNum type="arabicPeriod"/>
            </a:pPr>
            <a:r>
              <a:rPr lang="nl-NL">
                <a:ea typeface="Verdana"/>
              </a:rPr>
              <a:t>Wie produceerde de eerste film van Star Wars?</a:t>
            </a:r>
          </a:p>
          <a:p>
            <a:pPr marL="514350" indent="-514350">
              <a:buAutoNum type="arabicPeriod"/>
            </a:pPr>
            <a:r>
              <a:rPr lang="nl-NL">
                <a:ea typeface="Verdana"/>
              </a:rPr>
              <a:t>Wat is de Wookiee vertaling voor "naam"?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E250DE3-616E-4DD8-8F7C-D6B218FA5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ea typeface="Verdana"/>
              </a:rPr>
              <a:t>Postman: oefeningen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5E8DCF1-A35A-4782-ADF4-703D0F229B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A131D57-0115-4177-BA1C-FFD3802D584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3081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143E6DA2-5C83-4151-8254-3E65EFE29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pPr marL="0" indent="0">
              <a:buNone/>
            </a:pPr>
            <a:r>
              <a:rPr lang="nl-NL" dirty="0">
                <a:ea typeface="+mj-lt"/>
                <a:cs typeface="+mj-lt"/>
                <a:hlinkClick r:id="rId2"/>
              </a:rPr>
              <a:t>https://www.redhat.com/en/topics/api/what-are-application-programming-interfaces</a:t>
            </a:r>
            <a:endParaRPr lang="nl-NL" dirty="0"/>
          </a:p>
          <a:p>
            <a:pPr marL="0" indent="0">
              <a:buNone/>
            </a:pPr>
            <a:r>
              <a:rPr lang="nl-NL" dirty="0">
                <a:ea typeface="+mj-lt"/>
                <a:cs typeface="+mj-lt"/>
                <a:hlinkClick r:id="rId3"/>
              </a:rPr>
              <a:t>https://www.guru99.com/postman-tutorial.html#3</a:t>
            </a:r>
          </a:p>
          <a:p>
            <a:pPr marL="0" indent="0">
              <a:buNone/>
            </a:pPr>
            <a:r>
              <a:rPr lang="nl-NL" dirty="0">
                <a:ea typeface="+mj-lt"/>
                <a:cs typeface="+mj-lt"/>
                <a:hlinkClick r:id="rId4"/>
              </a:rPr>
              <a:t>https://swapi.dev/</a:t>
            </a:r>
            <a:endParaRPr lang="nl-NL" dirty="0">
              <a:ea typeface="+mj-lt"/>
              <a:cs typeface="+mj-lt"/>
            </a:endParaRPr>
          </a:p>
          <a:p>
            <a:pPr marL="0" indent="0">
              <a:buNone/>
            </a:pPr>
            <a:r>
              <a:rPr lang="nl-NL" dirty="0">
                <a:hlinkClick r:id="rId5"/>
              </a:rPr>
              <a:t>https://www.youtube.com/watch?v=y0U-ZxgLu98</a:t>
            </a:r>
            <a:endParaRPr lang="nl-NL" dirty="0"/>
          </a:p>
          <a:p>
            <a:pPr marL="0" indent="0">
              <a:buNone/>
            </a:pPr>
            <a:endParaRPr lang="nl-NL" dirty="0">
              <a:ea typeface="+mj-lt"/>
              <a:cs typeface="+mj-lt"/>
            </a:endParaRP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>
              <a:ea typeface="Verdana"/>
            </a:endParaRPr>
          </a:p>
          <a:p>
            <a:pPr marL="0" indent="0">
              <a:buNone/>
            </a:pPr>
            <a:endParaRPr lang="nl-NL" dirty="0">
              <a:ea typeface="Verdana"/>
            </a:endParaRPr>
          </a:p>
          <a:p>
            <a:pPr marL="0" indent="0">
              <a:buNone/>
            </a:pPr>
            <a:endParaRPr lang="nl-NL" dirty="0">
              <a:ea typeface="Verdana"/>
            </a:endParaRPr>
          </a:p>
          <a:p>
            <a:pPr marL="0" indent="0">
              <a:buNone/>
            </a:pPr>
            <a:endParaRPr lang="nl-NL" dirty="0">
              <a:ea typeface="Verdana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D21F8E3-D4BD-40B0-93E4-E74D2FA3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ea typeface="Verdana"/>
              </a:rPr>
              <a:t>LEctuur</a:t>
            </a:r>
            <a:endParaRPr lang="nl-NL" err="1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531FD50-ED80-4F9E-9410-2C5A9E7D73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99BF3A3-457C-4B56-A7BF-C46418FE034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327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4128C0-45FD-4255-B225-80077726A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r>
              <a:rPr lang="nl-NL">
                <a:solidFill>
                  <a:schemeClr val="accent6">
                    <a:lumMod val="10000"/>
                  </a:schemeClr>
                </a:solidFill>
                <a:ea typeface="Verdana"/>
              </a:rPr>
              <a:t>Eigen resources beschikbaar stellen</a:t>
            </a:r>
          </a:p>
          <a:p>
            <a:pPr lvl="1"/>
            <a:r>
              <a:rPr lang="nl-NL" err="1">
                <a:solidFill>
                  <a:schemeClr val="accent6">
                    <a:lumMod val="10000"/>
                  </a:schemeClr>
                </a:solidFill>
                <a:ea typeface="Verdana"/>
              </a:rPr>
              <a:t>Vb</a:t>
            </a:r>
            <a:r>
              <a:rPr lang="nl-NL">
                <a:solidFill>
                  <a:schemeClr val="accent6">
                    <a:lumMod val="10000"/>
                  </a:schemeClr>
                </a:solidFill>
                <a:ea typeface="Verdana"/>
              </a:rPr>
              <a:t> vastgoed: één API voor beschikbare woningen en een andere API met huidige interestvoeten</a:t>
            </a:r>
          </a:p>
          <a:p>
            <a:r>
              <a:rPr lang="nl-NL">
                <a:solidFill>
                  <a:schemeClr val="accent6">
                    <a:lumMod val="10000"/>
                  </a:schemeClr>
                </a:solidFill>
                <a:ea typeface="Verdana"/>
              </a:rPr>
              <a:t>Controle over beveiliging behouden</a:t>
            </a:r>
          </a:p>
          <a:p>
            <a:pPr marL="982345" lvl="2" indent="-258445"/>
            <a:endParaRPr lang="nl-BE">
              <a:ea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26A677-A655-48B2-A842-CB77E4F8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Wat is een </a:t>
            </a:r>
            <a:r>
              <a:rPr lang="nl-NL" err="1"/>
              <a:t>api</a:t>
            </a:r>
            <a:r>
              <a:rPr lang="nl-NL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DD1A9-15F9-4BBD-86E0-475678834D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BFE67-86A0-46B8-9806-4A9F396D3E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8" name="Afbeelding 6">
            <a:extLst>
              <a:ext uri="{FF2B5EF4-FFF2-40B4-BE49-F238E27FC236}">
                <a16:creationId xmlns:a16="http://schemas.microsoft.com/office/drawing/2014/main" id="{862E0773-F578-4BA9-AEEF-EF93CD8D3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590" y="3643028"/>
            <a:ext cx="5422691" cy="244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19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08DE1660-121C-4C75-AA71-B6F8CD375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r>
              <a:rPr lang="nl-NL">
                <a:ea typeface="Verdana"/>
              </a:rPr>
              <a:t>Private</a:t>
            </a:r>
          </a:p>
          <a:p>
            <a:pPr lvl="1"/>
            <a:r>
              <a:rPr lang="nl-NL">
                <a:ea typeface="Verdana"/>
              </a:rPr>
              <a:t>API is enkel voor intern gebruik</a:t>
            </a:r>
          </a:p>
          <a:p>
            <a:r>
              <a:rPr lang="nl-NL">
                <a:ea typeface="Verdana"/>
              </a:rPr>
              <a:t>Partner</a:t>
            </a:r>
          </a:p>
          <a:p>
            <a:pPr lvl="1"/>
            <a:r>
              <a:rPr lang="nl-NL">
                <a:ea typeface="Verdana"/>
              </a:rPr>
              <a:t>Delen met specifieke partners</a:t>
            </a:r>
          </a:p>
          <a:p>
            <a:pPr lvl="1"/>
            <a:r>
              <a:rPr lang="nl-NL">
                <a:ea typeface="Verdana"/>
              </a:rPr>
              <a:t>Kan zorgen voor inkomsten</a:t>
            </a:r>
          </a:p>
          <a:p>
            <a:r>
              <a:rPr lang="nl-NL">
                <a:ea typeface="Verdana"/>
              </a:rPr>
              <a:t>Public</a:t>
            </a:r>
          </a:p>
          <a:p>
            <a:pPr lvl="1"/>
            <a:r>
              <a:rPr lang="nl-NL">
                <a:ea typeface="Verdana"/>
              </a:rPr>
              <a:t>Beschikbaar voor iedereen</a:t>
            </a:r>
          </a:p>
          <a:p>
            <a:pPr lvl="1"/>
            <a:r>
              <a:rPr lang="nl-NL">
                <a:ea typeface="Verdana"/>
              </a:rPr>
              <a:t>Derde partijen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0E75C6A-EB89-4138-BDA5-B7A678E9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ea typeface="Verdana"/>
              </a:rPr>
              <a:t>Api</a:t>
            </a:r>
            <a:r>
              <a:rPr lang="nl-NL">
                <a:ea typeface="Verdana"/>
              </a:rPr>
              <a:t> release </a:t>
            </a:r>
            <a:r>
              <a:rPr lang="nl-NL" err="1">
                <a:ea typeface="Verdana"/>
              </a:rPr>
              <a:t>policies</a:t>
            </a:r>
            <a:endParaRPr lang="nl-NL" err="1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9246F4A-333C-435F-B3D0-EEB6481195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2F84FD4-9CDC-47A2-A34E-46E1C387B16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298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75D076A0-26F7-4AAD-9C63-5080C98A9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r>
              <a:rPr lang="nl-NL" dirty="0">
                <a:ea typeface="Verdana"/>
              </a:rPr>
              <a:t>Dateert van voor de echte pc’s, gebruikt als bib voor OS</a:t>
            </a:r>
          </a:p>
          <a:p>
            <a:r>
              <a:rPr lang="nl-NL" dirty="0">
                <a:ea typeface="Verdana"/>
              </a:rPr>
              <a:t>Meestal op lokale systeem of tussen mainframes </a:t>
            </a:r>
          </a:p>
          <a:p>
            <a:r>
              <a:rPr lang="nl-NL" dirty="0">
                <a:ea typeface="Verdana"/>
              </a:rPr>
              <a:t>Sinds 2000 een belangrijke technologie voor remote integratie van data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ADEEFB5-2480-4673-9764-D50E2D47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ea typeface="Verdana"/>
              </a:rPr>
              <a:t>Korte geschiedenis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5A64812-61ED-4C32-ACFF-656591EDD7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454F55-5302-4243-AD80-AD07C0509C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0409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5313A10-1A89-4AAC-A0AD-3460991C0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r>
              <a:rPr lang="nl-NL" dirty="0">
                <a:ea typeface="Verdana"/>
              </a:rPr>
              <a:t>Ontwikkeld voor het communiceren over netwerk (internet)</a:t>
            </a:r>
          </a:p>
          <a:p>
            <a:r>
              <a:rPr lang="nl-NL" dirty="0">
                <a:ea typeface="Verdana"/>
              </a:rPr>
              <a:t>Manipuleren van data vanop een andere pc</a:t>
            </a:r>
          </a:p>
          <a:p>
            <a:r>
              <a:rPr lang="nl-NL" dirty="0">
                <a:ea typeface="Verdana"/>
              </a:rPr>
              <a:t>Gebruik van http (</a:t>
            </a:r>
            <a:r>
              <a:rPr lang="nl-NL" dirty="0" err="1">
                <a:ea typeface="Verdana"/>
              </a:rPr>
              <a:t>WebAPI</a:t>
            </a:r>
            <a:r>
              <a:rPr lang="nl-NL" dirty="0">
                <a:ea typeface="Verdana"/>
              </a:rPr>
              <a:t>): </a:t>
            </a:r>
            <a:r>
              <a:rPr lang="nl-NL" dirty="0" err="1">
                <a:ea typeface="Verdana"/>
              </a:rPr>
              <a:t>Request</a:t>
            </a:r>
            <a:r>
              <a:rPr lang="nl-NL" dirty="0">
                <a:ea typeface="Verdana"/>
              </a:rPr>
              <a:t> (post, get, put, delete)</a:t>
            </a:r>
          </a:p>
          <a:p>
            <a:r>
              <a:rPr lang="nl-NL" dirty="0">
                <a:ea typeface="Verdana"/>
              </a:rPr>
              <a:t>Response: meestal JSON of XML</a:t>
            </a:r>
          </a:p>
          <a:p>
            <a:pPr marL="0" indent="0">
              <a:buNone/>
            </a:pPr>
            <a:endParaRPr lang="nl-NL" dirty="0">
              <a:ea typeface="Verdana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551CC0-75D2-429F-A70D-E921CFD30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ea typeface="Verdana"/>
              </a:rPr>
              <a:t>Remote </a:t>
            </a:r>
            <a:r>
              <a:rPr lang="nl-NL" err="1">
                <a:ea typeface="Verdana"/>
              </a:rPr>
              <a:t>api</a:t>
            </a:r>
            <a:endParaRPr lang="nl-NL" err="1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2D22D14-D7A5-4413-8630-11494CBC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A0225CF-D994-4066-9552-641C3161E5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2132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9276066-40DC-4B0B-90A7-D1F5904DA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r>
              <a:rPr lang="nl-NL">
                <a:solidFill>
                  <a:srgbClr val="F04C25"/>
                </a:solidFill>
                <a:ea typeface="Verdana"/>
              </a:rPr>
              <a:t>S</a:t>
            </a:r>
            <a:r>
              <a:rPr lang="nl-NL">
                <a:ea typeface="Verdana"/>
              </a:rPr>
              <a:t>imple </a:t>
            </a:r>
            <a:r>
              <a:rPr lang="nl-NL">
                <a:solidFill>
                  <a:srgbClr val="F04C25"/>
                </a:solidFill>
                <a:ea typeface="Verdana"/>
              </a:rPr>
              <a:t>O</a:t>
            </a:r>
            <a:r>
              <a:rPr lang="nl-NL">
                <a:ea typeface="Verdana"/>
              </a:rPr>
              <a:t>bject </a:t>
            </a:r>
            <a:r>
              <a:rPr lang="nl-NL">
                <a:solidFill>
                  <a:srgbClr val="F04C25"/>
                </a:solidFill>
                <a:ea typeface="Verdana"/>
              </a:rPr>
              <a:t>A</a:t>
            </a:r>
            <a:r>
              <a:rPr lang="nl-NL">
                <a:ea typeface="Verdana"/>
              </a:rPr>
              <a:t>ccess </a:t>
            </a:r>
            <a:r>
              <a:rPr lang="nl-NL">
                <a:solidFill>
                  <a:srgbClr val="F04C25"/>
                </a:solidFill>
                <a:ea typeface="Verdana"/>
              </a:rPr>
              <a:t>P</a:t>
            </a:r>
            <a:r>
              <a:rPr lang="nl-NL">
                <a:ea typeface="Verdana"/>
              </a:rPr>
              <a:t>rotocol</a:t>
            </a:r>
          </a:p>
          <a:p>
            <a:r>
              <a:rPr lang="nl-NL">
                <a:ea typeface="Verdana"/>
              </a:rPr>
              <a:t>Maakt gebruik van XML als response format</a:t>
            </a:r>
          </a:p>
          <a:p>
            <a:r>
              <a:rPr lang="nl-NL" err="1">
                <a:ea typeface="Verdana"/>
              </a:rPr>
              <a:t>Request</a:t>
            </a:r>
            <a:r>
              <a:rPr lang="nl-NL">
                <a:ea typeface="Verdana"/>
              </a:rPr>
              <a:t> gebeurt met HTTP of SMTP</a:t>
            </a:r>
          </a:p>
          <a:p>
            <a:r>
              <a:rPr lang="nl-NL">
                <a:ea typeface="Verdana"/>
              </a:rPr>
              <a:t>Makkelijker om apps te schrijven cross-platform en in verschillende talen</a:t>
            </a:r>
          </a:p>
          <a:p>
            <a:r>
              <a:rPr lang="nl-NL">
                <a:ea typeface="Verdana"/>
              </a:rPr>
              <a:t>Is een protocol</a:t>
            </a:r>
          </a:p>
          <a:p>
            <a:pPr lvl="1"/>
            <a:r>
              <a:rPr lang="nl-NL" err="1">
                <a:ea typeface="Verdana"/>
              </a:rPr>
              <a:t>Gestandardiseerd</a:t>
            </a:r>
            <a:endParaRPr lang="nl-NL">
              <a:ea typeface="Verdana"/>
            </a:endParaRPr>
          </a:p>
          <a:p>
            <a:pPr lvl="1"/>
            <a:r>
              <a:rPr lang="nl-NL">
                <a:ea typeface="Verdana"/>
              </a:rPr>
              <a:t>Meer regels dan REST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FD15328-BF90-40A5-ABF9-A493D849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ea typeface="Verdana"/>
              </a:rPr>
              <a:t>Wat is SOAP?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7607AC2-A5D2-473D-A5AA-4D5794C568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5F37850-EAF2-4BD6-B330-D257025F71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49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73179F4C-385D-437D-AAF6-D83DF13FE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r>
              <a:rPr lang="nl-NL" err="1">
                <a:solidFill>
                  <a:srgbClr val="FF0000"/>
                </a:solidFill>
                <a:ea typeface="Verdana"/>
              </a:rPr>
              <a:t>RE</a:t>
            </a:r>
            <a:r>
              <a:rPr lang="nl-NL" err="1">
                <a:ea typeface="Verdana"/>
              </a:rPr>
              <a:t>presentational</a:t>
            </a:r>
            <a:r>
              <a:rPr lang="nl-NL">
                <a:ea typeface="Verdana"/>
              </a:rPr>
              <a:t> </a:t>
            </a:r>
            <a:r>
              <a:rPr lang="nl-NL">
                <a:solidFill>
                  <a:srgbClr val="FF0000"/>
                </a:solidFill>
                <a:ea typeface="Verdana"/>
              </a:rPr>
              <a:t>S</a:t>
            </a:r>
            <a:r>
              <a:rPr lang="nl-NL">
                <a:ea typeface="Verdana"/>
              </a:rPr>
              <a:t>tate </a:t>
            </a:r>
            <a:r>
              <a:rPr lang="nl-NL">
                <a:solidFill>
                  <a:srgbClr val="FF0000"/>
                </a:solidFill>
                <a:ea typeface="Verdana"/>
              </a:rPr>
              <a:t>T</a:t>
            </a:r>
            <a:r>
              <a:rPr lang="nl-NL">
                <a:ea typeface="Verdana"/>
              </a:rPr>
              <a:t>ransfer </a:t>
            </a:r>
          </a:p>
          <a:p>
            <a:r>
              <a:rPr lang="nl-NL">
                <a:ea typeface="Verdana"/>
                <a:sym typeface="Wingdings" panose="05000000000000000000" pitchFamily="2" charset="2"/>
              </a:rPr>
              <a:t> </a:t>
            </a:r>
            <a:r>
              <a:rPr lang="nl-NL" err="1">
                <a:ea typeface="Verdana"/>
                <a:sym typeface="Wingdings" panose="05000000000000000000" pitchFamily="2" charset="2"/>
              </a:rPr>
              <a:t>Restful</a:t>
            </a:r>
            <a:r>
              <a:rPr lang="nl-NL">
                <a:ea typeface="Verdana"/>
                <a:sym typeface="Wingdings" panose="05000000000000000000" pitchFamily="2" charset="2"/>
              </a:rPr>
              <a:t> </a:t>
            </a:r>
            <a:r>
              <a:rPr lang="nl-NL" err="1">
                <a:ea typeface="Verdana"/>
                <a:sym typeface="Wingdings" panose="05000000000000000000" pitchFamily="2" charset="2"/>
              </a:rPr>
              <a:t>API’s</a:t>
            </a:r>
            <a:endParaRPr lang="nl-NL">
              <a:ea typeface="Verdana"/>
            </a:endParaRPr>
          </a:p>
          <a:p>
            <a:r>
              <a:rPr lang="nl-NL">
                <a:ea typeface="Verdana"/>
              </a:rPr>
              <a:t>Een architectuur</a:t>
            </a:r>
          </a:p>
          <a:p>
            <a:r>
              <a:rPr lang="nl-NL">
                <a:ea typeface="Verdana"/>
              </a:rPr>
              <a:t>Geen officiële standaard</a:t>
            </a:r>
          </a:p>
          <a:p>
            <a:r>
              <a:rPr lang="nl-NL" err="1">
                <a:ea typeface="Verdana"/>
              </a:rPr>
              <a:t>Restful</a:t>
            </a:r>
            <a:r>
              <a:rPr lang="nl-NL">
                <a:ea typeface="Verdana"/>
              </a:rPr>
              <a:t> </a:t>
            </a:r>
            <a:r>
              <a:rPr lang="nl-NL" err="1">
                <a:ea typeface="Verdana"/>
              </a:rPr>
              <a:t>API’s</a:t>
            </a:r>
            <a:r>
              <a:rPr lang="nl-NL">
                <a:ea typeface="Verdana"/>
              </a:rPr>
              <a:t> moeten voldoen aan 6 beperkingen</a:t>
            </a:r>
          </a:p>
          <a:p>
            <a:endParaRPr lang="nl-NL">
              <a:ea typeface="Verdana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A7F0F31-AB33-4798-B1DD-3FA0D3583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ea typeface="Verdana"/>
              </a:rPr>
              <a:t>Wat is rest?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A5C0CAD-D409-41D4-8EAC-4C7F67113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7470861-5EE8-46A8-8138-E355A1D914E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614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4BF0A18-D5EE-4634-9860-82120466C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r>
              <a:rPr lang="nl-NL" dirty="0">
                <a:ea typeface="Verdana"/>
              </a:rPr>
              <a:t>Client-server architectuur</a:t>
            </a:r>
          </a:p>
          <a:p>
            <a:pPr lvl="1"/>
            <a:r>
              <a:rPr lang="nl-NL" dirty="0" err="1">
                <a:ea typeface="Verdana"/>
              </a:rPr>
              <a:t>Clienten</a:t>
            </a:r>
            <a:r>
              <a:rPr lang="nl-NL" dirty="0">
                <a:ea typeface="Verdana"/>
              </a:rPr>
              <a:t>, servers en bronnen communiceren over http/</a:t>
            </a:r>
            <a:r>
              <a:rPr lang="nl-NL" dirty="0" err="1">
                <a:ea typeface="Verdana"/>
              </a:rPr>
              <a:t>https</a:t>
            </a:r>
            <a:r>
              <a:rPr lang="nl-NL" dirty="0">
                <a:ea typeface="Verdana"/>
              </a:rPr>
              <a:t> maar kunnen onafhankelijk van elkaar ontwikkelen</a:t>
            </a:r>
          </a:p>
          <a:p>
            <a:r>
              <a:rPr lang="nl-NL" dirty="0" err="1">
                <a:ea typeface="Verdana"/>
              </a:rPr>
              <a:t>Statelessness</a:t>
            </a:r>
            <a:endParaRPr lang="nl-NL" dirty="0">
              <a:ea typeface="Verdana"/>
            </a:endParaRPr>
          </a:p>
          <a:p>
            <a:pPr lvl="1"/>
            <a:r>
              <a:rPr lang="nl-NL" dirty="0">
                <a:ea typeface="Verdana"/>
              </a:rPr>
              <a:t>Client informatie wordt niet opgeslagen op de server tussen </a:t>
            </a:r>
            <a:r>
              <a:rPr lang="nl-NL" dirty="0" err="1">
                <a:ea typeface="Verdana"/>
              </a:rPr>
              <a:t>requests</a:t>
            </a:r>
            <a:r>
              <a:rPr lang="nl-NL" dirty="0">
                <a:ea typeface="Verdana"/>
              </a:rPr>
              <a:t> maar wordt bijgehouden bij de client </a:t>
            </a:r>
            <a:r>
              <a:rPr lang="nl-NL" dirty="0">
                <a:ea typeface="Verdana"/>
                <a:sym typeface="Wingdings" panose="05000000000000000000" pitchFamily="2" charset="2"/>
              </a:rPr>
              <a:t> geen sessies</a:t>
            </a:r>
            <a:endParaRPr lang="nl-NL" dirty="0">
              <a:ea typeface="Verdana"/>
            </a:endParaRPr>
          </a:p>
          <a:p>
            <a:r>
              <a:rPr lang="nl-NL" dirty="0" err="1">
                <a:ea typeface="Verdana"/>
              </a:rPr>
              <a:t>Cacheability</a:t>
            </a:r>
            <a:endParaRPr lang="nl-NL" dirty="0">
              <a:ea typeface="Verdana"/>
            </a:endParaRPr>
          </a:p>
          <a:p>
            <a:pPr lvl="1"/>
            <a:r>
              <a:rPr lang="nl-NL" dirty="0" err="1">
                <a:ea typeface="Verdana"/>
              </a:rPr>
              <a:t>Cachen</a:t>
            </a:r>
            <a:r>
              <a:rPr lang="nl-NL" dirty="0">
                <a:ea typeface="Verdana"/>
              </a:rPr>
              <a:t> is mogelijk voor snelheid van uitvoering te verhogen</a:t>
            </a:r>
          </a:p>
          <a:p>
            <a:endParaRPr lang="nl-NL" dirty="0">
              <a:ea typeface="Verdana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889D8CE-428A-4D1C-832E-A3164F55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ea typeface="Verdana"/>
              </a:rPr>
              <a:t>richtlijnen voor een </a:t>
            </a:r>
            <a:r>
              <a:rPr lang="nl-NL" err="1">
                <a:ea typeface="Verdana"/>
              </a:rPr>
              <a:t>RESTful</a:t>
            </a:r>
            <a:r>
              <a:rPr lang="nl-NL">
                <a:ea typeface="Verdana"/>
              </a:rPr>
              <a:t> systeem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AC28185-B143-4A56-93BA-CCBEEA9E7F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22DFAE0-9B34-4560-96EB-D741ACAFE09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0020136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0633E58E-0751-4F68-9D53-E5498B73D5F2}" vid="{FE3E69E6-03DE-4E82-A989-B82C2608C14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949</Words>
  <Application>Microsoft Office PowerPoint</Application>
  <PresentationFormat>Breedbeeld</PresentationFormat>
  <Paragraphs>215</Paragraphs>
  <Slides>29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29</vt:i4>
      </vt:variant>
    </vt:vector>
  </HeadingPairs>
  <TitlesOfParts>
    <vt:vector size="33" baseType="lpstr">
      <vt:lpstr>Arial</vt:lpstr>
      <vt:lpstr>Calibri</vt:lpstr>
      <vt:lpstr>Verdana</vt:lpstr>
      <vt:lpstr>TM_presentatie_eng</vt:lpstr>
      <vt:lpstr>It topics 3</vt:lpstr>
      <vt:lpstr>Wat is een api?</vt:lpstr>
      <vt:lpstr>Wat is een api?</vt:lpstr>
      <vt:lpstr>Api release policies</vt:lpstr>
      <vt:lpstr>Korte geschiedenis</vt:lpstr>
      <vt:lpstr>Remote api</vt:lpstr>
      <vt:lpstr>Wat is SOAP?</vt:lpstr>
      <vt:lpstr>Wat is rest?</vt:lpstr>
      <vt:lpstr>richtlijnen voor een RESTful systeem</vt:lpstr>
      <vt:lpstr>richtlijnen voor een RESTful systeem</vt:lpstr>
      <vt:lpstr>richtlijnen voor een RESTful systeem</vt:lpstr>
      <vt:lpstr>postman</vt:lpstr>
      <vt:lpstr>Wat is postman?</vt:lpstr>
      <vt:lpstr>Postman: overzicht</vt:lpstr>
      <vt:lpstr>Postman: overzicht</vt:lpstr>
      <vt:lpstr>Postman: overzicht</vt:lpstr>
      <vt:lpstr>Postman: overzicht</vt:lpstr>
      <vt:lpstr>Postman: overzicht</vt:lpstr>
      <vt:lpstr>Postman: get request</vt:lpstr>
      <vt:lpstr>Postman: post request</vt:lpstr>
      <vt:lpstr>Postman: parameters</vt:lpstr>
      <vt:lpstr>Postman: environments</vt:lpstr>
      <vt:lpstr>Postman: environments</vt:lpstr>
      <vt:lpstr>Postman: collections</vt:lpstr>
      <vt:lpstr>Postman: collections</vt:lpstr>
      <vt:lpstr>postman</vt:lpstr>
      <vt:lpstr>Postman: oefeningen</vt:lpstr>
      <vt:lpstr>Postman: oefeningen</vt:lpstr>
      <vt:lpstr>LEctuur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>Maarten Moonen</cp:lastModifiedBy>
  <cp:revision>1</cp:revision>
  <dcterms:created xsi:type="dcterms:W3CDTF">2021-09-25T12:51:11Z</dcterms:created>
  <dcterms:modified xsi:type="dcterms:W3CDTF">2022-09-20T17:36:28Z</dcterms:modified>
</cp:coreProperties>
</file>